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xls" ContentType="application/vnd.ms-excel"/>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1"/>
  </p:notesMasterIdLst>
  <p:handoutMasterIdLst>
    <p:handoutMasterId r:id="rId42"/>
  </p:handoutMasterIdLst>
  <p:sldIdLst>
    <p:sldId id="256" r:id="rId2"/>
    <p:sldId id="513" r:id="rId3"/>
    <p:sldId id="514" r:id="rId4"/>
    <p:sldId id="515" r:id="rId5"/>
    <p:sldId id="516" r:id="rId6"/>
    <p:sldId id="517" r:id="rId7"/>
    <p:sldId id="518" r:id="rId8"/>
    <p:sldId id="519" r:id="rId9"/>
    <p:sldId id="520" r:id="rId10"/>
    <p:sldId id="521" r:id="rId11"/>
    <p:sldId id="522" r:id="rId12"/>
    <p:sldId id="523" r:id="rId13"/>
    <p:sldId id="524" r:id="rId14"/>
    <p:sldId id="508" r:id="rId15"/>
    <p:sldId id="509" r:id="rId16"/>
    <p:sldId id="510" r:id="rId17"/>
    <p:sldId id="511" r:id="rId18"/>
    <p:sldId id="512" r:id="rId19"/>
    <p:sldId id="496" r:id="rId20"/>
    <p:sldId id="497" r:id="rId21"/>
    <p:sldId id="498" r:id="rId22"/>
    <p:sldId id="499" r:id="rId23"/>
    <p:sldId id="500" r:id="rId24"/>
    <p:sldId id="501" r:id="rId25"/>
    <p:sldId id="502" r:id="rId26"/>
    <p:sldId id="503" r:id="rId27"/>
    <p:sldId id="504" r:id="rId28"/>
    <p:sldId id="505" r:id="rId29"/>
    <p:sldId id="506" r:id="rId30"/>
    <p:sldId id="507" r:id="rId31"/>
    <p:sldId id="525" r:id="rId32"/>
    <p:sldId id="526" r:id="rId33"/>
    <p:sldId id="527" r:id="rId34"/>
    <p:sldId id="528" r:id="rId35"/>
    <p:sldId id="529" r:id="rId36"/>
    <p:sldId id="455" r:id="rId37"/>
    <p:sldId id="441" r:id="rId38"/>
    <p:sldId id="397" r:id="rId39"/>
    <p:sldId id="400" r:id="rId4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0000FF"/>
    <a:srgbClr val="D60093"/>
    <a:srgbClr val="008000"/>
    <a:srgbClr val="CC0066"/>
    <a:srgbClr val="FF0000"/>
    <a:srgbClr val="33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419" autoAdjust="0"/>
    <p:restoredTop sz="93281" autoAdjust="0"/>
  </p:normalViewPr>
  <p:slideViewPr>
    <p:cSldViewPr>
      <p:cViewPr varScale="1">
        <p:scale>
          <a:sx n="67" d="100"/>
          <a:sy n="67" d="100"/>
        </p:scale>
        <p:origin x="619" y="48"/>
      </p:cViewPr>
      <p:guideLst>
        <p:guide orient="horz" pos="2160"/>
        <p:guide pos="2880"/>
      </p:guideLst>
    </p:cSldViewPr>
  </p:slideViewPr>
  <p:notesTextViewPr>
    <p:cViewPr>
      <p:scale>
        <a:sx n="100" d="100"/>
        <a:sy n="100" d="100"/>
      </p:scale>
      <p:origin x="0" y="0"/>
    </p:cViewPr>
  </p:notesTextViewPr>
  <p:sorterViewPr>
    <p:cViewPr>
      <p:scale>
        <a:sx n="51" d="100"/>
        <a:sy n="51" d="100"/>
      </p:scale>
      <p:origin x="0" y="-2148"/>
    </p:cViewPr>
  </p:sorterViewPr>
  <p:notesViewPr>
    <p:cSldViewPr>
      <p:cViewPr varScale="1">
        <p:scale>
          <a:sx n="53" d="100"/>
          <a:sy n="53" d="100"/>
        </p:scale>
        <p:origin x="-1836" y="-84"/>
      </p:cViewPr>
      <p:guideLst>
        <p:guide orient="horz" pos="3024"/>
        <p:guide pos="230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70238" cy="479425"/>
          </a:xfrm>
          <a:prstGeom prst="rect">
            <a:avLst/>
          </a:prstGeom>
        </p:spPr>
        <p:txBody>
          <a:bodyPr vert="horz" lIns="91430" tIns="45715" rIns="91430" bIns="45715" rtlCol="0"/>
          <a:lstStyle>
            <a:lvl1pPr algn="l">
              <a:defRPr sz="1200"/>
            </a:lvl1pPr>
          </a:lstStyle>
          <a:p>
            <a:endParaRPr lang="en-US"/>
          </a:p>
        </p:txBody>
      </p:sp>
      <p:sp>
        <p:nvSpPr>
          <p:cNvPr id="3" name="Date Placeholder 2"/>
          <p:cNvSpPr>
            <a:spLocks noGrp="1"/>
          </p:cNvSpPr>
          <p:nvPr>
            <p:ph type="dt" sz="quarter" idx="1"/>
          </p:nvPr>
        </p:nvSpPr>
        <p:spPr>
          <a:xfrm>
            <a:off x="4143375" y="1"/>
            <a:ext cx="3170238" cy="479425"/>
          </a:xfrm>
          <a:prstGeom prst="rect">
            <a:avLst/>
          </a:prstGeom>
        </p:spPr>
        <p:txBody>
          <a:bodyPr vert="horz" lIns="91430" tIns="45715" rIns="91430" bIns="45715" rtlCol="0"/>
          <a:lstStyle>
            <a:lvl1pPr algn="r">
              <a:defRPr sz="1200"/>
            </a:lvl1pPr>
          </a:lstStyle>
          <a:p>
            <a:fld id="{D3E28C4F-4FE9-4D22-93D8-487A4D01D983}" type="datetimeFigureOut">
              <a:rPr lang="en-US" smtClean="0"/>
              <a:pPr/>
              <a:t>1/30/2015</a:t>
            </a:fld>
            <a:endParaRPr lang="en-US"/>
          </a:p>
        </p:txBody>
      </p:sp>
      <p:sp>
        <p:nvSpPr>
          <p:cNvPr id="4" name="Footer Placeholder 3"/>
          <p:cNvSpPr>
            <a:spLocks noGrp="1"/>
          </p:cNvSpPr>
          <p:nvPr>
            <p:ph type="ftr" sz="quarter" idx="2"/>
          </p:nvPr>
        </p:nvSpPr>
        <p:spPr>
          <a:xfrm>
            <a:off x="1" y="9120189"/>
            <a:ext cx="3170238" cy="479425"/>
          </a:xfrm>
          <a:prstGeom prst="rect">
            <a:avLst/>
          </a:prstGeom>
        </p:spPr>
        <p:txBody>
          <a:bodyPr vert="horz" lIns="91430" tIns="45715" rIns="91430" bIns="45715"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9"/>
            <a:ext cx="3170238" cy="479425"/>
          </a:xfrm>
          <a:prstGeom prst="rect">
            <a:avLst/>
          </a:prstGeom>
        </p:spPr>
        <p:txBody>
          <a:bodyPr vert="horz" lIns="91430" tIns="45715" rIns="91430" bIns="45715" rtlCol="0" anchor="b"/>
          <a:lstStyle>
            <a:lvl1pPr algn="r">
              <a:defRPr sz="1200"/>
            </a:lvl1pPr>
          </a:lstStyle>
          <a:p>
            <a:fld id="{BD5F390F-F66B-4732-9C46-6C80D0575FA0}" type="slidenum">
              <a:rPr lang="en-US" smtClean="0"/>
              <a:pPr/>
              <a:t>‹#›</a:t>
            </a:fld>
            <a:endParaRPr lang="en-US"/>
          </a:p>
        </p:txBody>
      </p:sp>
    </p:spTree>
    <p:extLst>
      <p:ext uri="{BB962C8B-B14F-4D97-AF65-F5344CB8AC3E}">
        <p14:creationId xmlns:p14="http://schemas.microsoft.com/office/powerpoint/2010/main" val="7064960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51" tIns="48326" rIns="96651" bIns="48326" rtlCol="0"/>
          <a:lstStyle>
            <a:lvl1pPr algn="l">
              <a:defRPr sz="1300"/>
            </a:lvl1pPr>
          </a:lstStyle>
          <a:p>
            <a:endParaRPr lang="en-US"/>
          </a:p>
        </p:txBody>
      </p:sp>
      <p:sp>
        <p:nvSpPr>
          <p:cNvPr id="3" name="Date Placeholder 2"/>
          <p:cNvSpPr>
            <a:spLocks noGrp="1"/>
          </p:cNvSpPr>
          <p:nvPr>
            <p:ph type="dt" idx="1"/>
          </p:nvPr>
        </p:nvSpPr>
        <p:spPr>
          <a:xfrm>
            <a:off x="4143587" y="1"/>
            <a:ext cx="3169920" cy="480060"/>
          </a:xfrm>
          <a:prstGeom prst="rect">
            <a:avLst/>
          </a:prstGeom>
        </p:spPr>
        <p:txBody>
          <a:bodyPr vert="horz" lIns="96651" tIns="48326" rIns="96651" bIns="48326" rtlCol="0"/>
          <a:lstStyle>
            <a:lvl1pPr algn="r">
              <a:defRPr sz="1300"/>
            </a:lvl1pPr>
          </a:lstStyle>
          <a:p>
            <a:fld id="{EE18CB36-612C-4E4A-AC83-E89476AEC2BF}" type="datetimeFigureOut">
              <a:rPr lang="en-US" smtClean="0"/>
              <a:pPr/>
              <a:t>1/30/2015</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1" tIns="48326" rIns="96651" bIns="48326" rtlCol="0" anchor="ctr"/>
          <a:lstStyle/>
          <a:p>
            <a:endParaRPr lang="en-US"/>
          </a:p>
        </p:txBody>
      </p:sp>
      <p:sp>
        <p:nvSpPr>
          <p:cNvPr id="5" name="Notes Placeholder 4"/>
          <p:cNvSpPr>
            <a:spLocks noGrp="1"/>
          </p:cNvSpPr>
          <p:nvPr>
            <p:ph type="body" sz="quarter" idx="3"/>
          </p:nvPr>
        </p:nvSpPr>
        <p:spPr>
          <a:xfrm>
            <a:off x="731521" y="4560571"/>
            <a:ext cx="5852160" cy="4320540"/>
          </a:xfrm>
          <a:prstGeom prst="rect">
            <a:avLst/>
          </a:prstGeom>
        </p:spPr>
        <p:txBody>
          <a:bodyPr vert="horz" lIns="96651" tIns="48326" rIns="96651" bIns="4832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5"/>
            <a:ext cx="3169920" cy="480060"/>
          </a:xfrm>
          <a:prstGeom prst="rect">
            <a:avLst/>
          </a:prstGeom>
        </p:spPr>
        <p:txBody>
          <a:bodyPr vert="horz" lIns="96651" tIns="48326" rIns="96651" bIns="48326"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5"/>
            <a:ext cx="3169920" cy="480060"/>
          </a:xfrm>
          <a:prstGeom prst="rect">
            <a:avLst/>
          </a:prstGeom>
        </p:spPr>
        <p:txBody>
          <a:bodyPr vert="horz" lIns="96651" tIns="48326" rIns="96651" bIns="48326" rtlCol="0" anchor="b"/>
          <a:lstStyle>
            <a:lvl1pPr algn="r">
              <a:defRPr sz="1300"/>
            </a:lvl1pPr>
          </a:lstStyle>
          <a:p>
            <a:fld id="{EE707532-839C-41A2-9E71-D5288AEAE66A}" type="slidenum">
              <a:rPr lang="en-US" smtClean="0"/>
              <a:pPr/>
              <a:t>‹#›</a:t>
            </a:fld>
            <a:endParaRPr lang="en-US"/>
          </a:p>
        </p:txBody>
      </p:sp>
    </p:spTree>
    <p:extLst>
      <p:ext uri="{BB962C8B-B14F-4D97-AF65-F5344CB8AC3E}">
        <p14:creationId xmlns:p14="http://schemas.microsoft.com/office/powerpoint/2010/main" val="2786649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file:///C:\Users\rwalczyk\Desktop\E5%20release\www.spec.org"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file:///C:\Users\rwalczyk\Desktop\E5%20release\www.spec.org"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707532-839C-41A2-9E71-D5288AEAE66A}" type="slidenum">
              <a:rPr lang="en-US" smtClean="0"/>
              <a:pPr/>
              <a:t>1</a:t>
            </a:fld>
            <a:endParaRPr lang="en-US" dirty="0"/>
          </a:p>
        </p:txBody>
      </p:sp>
    </p:spTree>
    <p:extLst>
      <p:ext uri="{BB962C8B-B14F-4D97-AF65-F5344CB8AC3E}">
        <p14:creationId xmlns:p14="http://schemas.microsoft.com/office/powerpoint/2010/main" val="576082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989640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7388"/>
            <a:ext cx="4568825" cy="3427412"/>
          </a:xfrm>
        </p:spPr>
      </p:sp>
      <p:sp>
        <p:nvSpPr>
          <p:cNvPr id="3" name="Notes Placeholder 2"/>
          <p:cNvSpPr>
            <a:spLocks noGrp="1"/>
          </p:cNvSpPr>
          <p:nvPr>
            <p:ph type="body" idx="1"/>
          </p:nvPr>
        </p:nvSpPr>
        <p:spPr/>
        <p:txBody>
          <a:bodyPr/>
          <a:lstStyle/>
          <a:p>
            <a:r>
              <a:rPr lang="en-US" baseline="0" dirty="0" smtClean="0"/>
              <a:t> It’s not surprising that given all this growth in unstructured data that storage models must evolve to encompass more than centralized storage with limited scalability.   To truly leverage the optimizations we’ve discussed -- as well as access massive data sets for analytics – new approaches are required.   Storage is evolving to become a distributed workload or a service rather than separate centralized infrastructure.   The distributed storage model is defined by distributed application servers, metadata servers, and archival nodes – all built on open industry standard servers and each running high performance processors.   Application servers themselves are gaining storage intelligence and orchestrate hot data from local NVM tiers.   Metadata servers are becoming the data directors -- providing intelligence to the distributed file system.  And storage nodes will no longer be a bottleneck but far more intelligent and resilient. </a:t>
            </a:r>
          </a:p>
          <a:p>
            <a:endParaRPr lang="en-US" baseline="0" dirty="0" smtClean="0"/>
          </a:p>
          <a:p>
            <a:r>
              <a:rPr lang="en-US" baseline="0" dirty="0" smtClean="0"/>
              <a:t>As we move to this distributed model on a common network – storage is evolving to an network of storage networks –with appropriate </a:t>
            </a:r>
            <a:r>
              <a:rPr lang="en-US" baseline="0" dirty="0" err="1" smtClean="0"/>
              <a:t>tiering</a:t>
            </a:r>
            <a:r>
              <a:rPr lang="en-US" baseline="0" dirty="0" smtClean="0"/>
              <a:t> of storage throughout to meet different business service level needs.  Intelligence will need to be embedded in every node throughout the infrastructure – to ensure optimization, to drive faster data access, and to orchestrate the network itself.  </a:t>
            </a:r>
            <a:r>
              <a:rPr lang="en-US" i="1" dirty="0"/>
              <a:t>With a highly distributed, tiered storage model, and intelligence at every node, IT teams will be able to unlock the insight that leads to true business value.</a:t>
            </a:r>
            <a:endParaRPr lang="en-US" dirty="0"/>
          </a:p>
          <a:p>
            <a:r>
              <a:rPr lang="en-US" i="1" dirty="0"/>
              <a:t> </a:t>
            </a:r>
            <a:endParaRPr lang="en-US" dirty="0"/>
          </a:p>
          <a:p>
            <a:endParaRPr lang="en-US" baseline="0" dirty="0" smtClean="0"/>
          </a:p>
        </p:txBody>
      </p:sp>
      <p:sp>
        <p:nvSpPr>
          <p:cNvPr id="4" name="Slide Number Placeholder 3"/>
          <p:cNvSpPr>
            <a:spLocks noGrp="1"/>
          </p:cNvSpPr>
          <p:nvPr>
            <p:ph type="sldNum" sz="quarter" idx="10"/>
          </p:nvPr>
        </p:nvSpPr>
        <p:spPr/>
        <p:txBody>
          <a:bodyPr/>
          <a:lstStyle/>
          <a:p>
            <a:pPr>
              <a:defRPr/>
            </a:pPr>
            <a:fld id="{B6880552-B61C-4D3D-86D9-9E561CB453A3}" type="slidenum">
              <a:rPr lang="en-US" smtClean="0"/>
              <a:pPr>
                <a:defRPr/>
              </a:pPr>
              <a:t>19</a:t>
            </a:fld>
            <a:endParaRPr lang="en-US"/>
          </a:p>
        </p:txBody>
      </p:sp>
    </p:spTree>
    <p:extLst>
      <p:ext uri="{BB962C8B-B14F-4D97-AF65-F5344CB8AC3E}">
        <p14:creationId xmlns:p14="http://schemas.microsoft.com/office/powerpoint/2010/main" val="9728192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graph to the left compares energy per operation of a compute operation over successive generation of technologies, and compares against energy of moving a bit over on-die interconnect by say one mm.</a:t>
            </a:r>
          </a:p>
          <a:p>
            <a:r>
              <a:rPr lang="en-US" baseline="0" dirty="0" smtClean="0"/>
              <a:t>Notice that the interconnect energy reduces much slower than the compute energy. Therefore, interconnect related energy will start dominating in the future designs, necessitating restricting data movement.</a:t>
            </a:r>
          </a:p>
          <a:p>
            <a:endParaRPr lang="en-US" baseline="0" dirty="0" smtClean="0"/>
          </a:p>
          <a:p>
            <a:r>
              <a:rPr lang="en-US" baseline="0" dirty="0" smtClean="0"/>
              <a:t>Off-die interconnect energy and bandwidth is shown to the right. The energy is reducing, and the bandwidth is increasing, but probably not at the rate desired to support compute.</a:t>
            </a:r>
          </a:p>
          <a:p>
            <a:r>
              <a:rPr lang="en-US" baseline="0" dirty="0" smtClean="0"/>
              <a:t>Also notice that there is a big gap between what is reported in the research papers in terms of energy efficiency and bandwidth, </a:t>
            </a:r>
            <a:r>
              <a:rPr lang="en-US" baseline="0" dirty="0" err="1" smtClean="0"/>
              <a:t>vs</a:t>
            </a:r>
            <a:r>
              <a:rPr lang="en-US" baseline="0" dirty="0" smtClean="0"/>
              <a:t> what is actually realized in production.</a:t>
            </a:r>
          </a:p>
          <a:p>
            <a:endParaRPr lang="en-US" baseline="0" dirty="0" smtClean="0"/>
          </a:p>
          <a:p>
            <a:r>
              <a:rPr lang="en-US" baseline="0" dirty="0" smtClean="0"/>
              <a:t>We need to pay attention to both on-die as well as off-die communication much more than in the past.</a:t>
            </a:r>
          </a:p>
          <a:p>
            <a:endParaRPr lang="en-US" dirty="0"/>
          </a:p>
        </p:txBody>
      </p:sp>
    </p:spTree>
    <p:extLst>
      <p:ext uri="{BB962C8B-B14F-4D97-AF65-F5344CB8AC3E}">
        <p14:creationId xmlns:p14="http://schemas.microsoft.com/office/powerpoint/2010/main" val="33775625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5388" y="692150"/>
            <a:ext cx="4619625" cy="3463925"/>
          </a:xfrm>
        </p:spPr>
      </p:sp>
      <p:sp>
        <p:nvSpPr>
          <p:cNvPr id="3" name="Notes Placeholder 2"/>
          <p:cNvSpPr>
            <a:spLocks noGrp="1"/>
          </p:cNvSpPr>
          <p:nvPr>
            <p:ph type="body" idx="1"/>
          </p:nvPr>
        </p:nvSpPr>
        <p:spPr/>
        <p:txBody>
          <a:bodyPr>
            <a:normAutofit fontScale="70000" lnSpcReduction="20000"/>
          </a:bodyPr>
          <a:lstStyle/>
          <a:p>
            <a:pPr eaLnBrk="1" hangingPunct="1">
              <a:lnSpc>
                <a:spcPct val="105000"/>
              </a:lnSpc>
              <a:spcBef>
                <a:spcPct val="50000"/>
              </a:spcBef>
            </a:pPr>
            <a:r>
              <a:rPr lang="en-US" sz="1000" b="1" dirty="0">
                <a:cs typeface="Arial" pitchFamily="34" charset="0"/>
              </a:rPr>
              <a:t>Key points:</a:t>
            </a:r>
          </a:p>
          <a:p>
            <a:pPr lvl="0">
              <a:buFont typeface="Arial" pitchFamily="34" charset="0"/>
              <a:buChar char="•"/>
              <a:defRPr/>
            </a:pPr>
            <a:r>
              <a:rPr lang="en-US" sz="1000" kern="0" dirty="0">
                <a:latin typeface="Neo Sans Intel Medium" pitchFamily="34" charset="0"/>
                <a:cs typeface="Arial" charset="0"/>
              </a:rPr>
              <a:t>Significant performance gains delivered by features</a:t>
            </a:r>
            <a:r>
              <a:rPr lang="en-US" sz="1000" kern="0" baseline="30000" dirty="0">
                <a:latin typeface="Neo Sans Intel Medium" pitchFamily="34" charset="0"/>
                <a:cs typeface="Arial" charset="0"/>
              </a:rPr>
              <a:t> </a:t>
            </a:r>
            <a:r>
              <a:rPr lang="en-US" sz="1000" dirty="0">
                <a:latin typeface="Neo Sans Intel Medium" pitchFamily="34" charset="0"/>
              </a:rPr>
              <a:t>such as</a:t>
            </a:r>
            <a:r>
              <a:rPr lang="en-US" sz="1000" i="1" dirty="0">
                <a:latin typeface="Neo Sans Intel Medium" pitchFamily="34" charset="0"/>
              </a:rPr>
              <a:t> new</a:t>
            </a:r>
            <a:r>
              <a:rPr lang="en-US" sz="1000" dirty="0">
                <a:latin typeface="Neo Sans Intel Medium" pitchFamily="34" charset="0"/>
              </a:rPr>
              <a:t> Intel</a:t>
            </a:r>
            <a:r>
              <a:rPr lang="en-US" sz="1000" baseline="30000" dirty="0">
                <a:latin typeface="Neo Sans Intel Medium" pitchFamily="34" charset="0"/>
              </a:rPr>
              <a:t>®</a:t>
            </a:r>
            <a:r>
              <a:rPr lang="en-US" sz="1000" dirty="0">
                <a:latin typeface="Neo Sans Intel Medium" pitchFamily="34" charset="0"/>
              </a:rPr>
              <a:t> Advanced Vector Extensions and improved Intel</a:t>
            </a:r>
            <a:r>
              <a:rPr lang="en-US" sz="1000" baseline="30000" dirty="0">
                <a:latin typeface="Neo Sans Intel Medium" pitchFamily="34" charset="0"/>
              </a:rPr>
              <a:t>®</a:t>
            </a:r>
            <a:r>
              <a:rPr lang="en-US" sz="1000" dirty="0">
                <a:latin typeface="Neo Sans Intel Medium" pitchFamily="34" charset="0"/>
              </a:rPr>
              <a:t> Turbo Boost Technology 2.0</a:t>
            </a:r>
          </a:p>
          <a:p>
            <a:pPr lvl="0">
              <a:buFont typeface="Arial" pitchFamily="34" charset="0"/>
              <a:buChar char="•"/>
              <a:defRPr/>
            </a:pPr>
            <a:r>
              <a:rPr lang="en-US" sz="1000" dirty="0">
                <a:latin typeface="Neo Sans Intel Medium" pitchFamily="34" charset="0"/>
              </a:rPr>
              <a:t>To improve flexibility and operational efficiency significant improvements in I/O with </a:t>
            </a:r>
            <a:r>
              <a:rPr lang="en-US" sz="1000" i="1" dirty="0">
                <a:latin typeface="Neo Sans Intel Medium" pitchFamily="34" charset="0"/>
              </a:rPr>
              <a:t>new</a:t>
            </a:r>
            <a:r>
              <a:rPr lang="en-US" sz="1000" dirty="0">
                <a:latin typeface="Neo Sans Intel Medium" pitchFamily="34" charset="0"/>
              </a:rPr>
              <a:t> Intel</a:t>
            </a:r>
            <a:r>
              <a:rPr lang="en-US" sz="1000" baseline="30000" dirty="0">
                <a:latin typeface="Neo Sans Intel Medium" pitchFamily="34" charset="0"/>
              </a:rPr>
              <a:t>®</a:t>
            </a:r>
            <a:r>
              <a:rPr lang="en-US" sz="1000" dirty="0">
                <a:latin typeface="Neo Sans Intel Medium" pitchFamily="34" charset="0"/>
              </a:rPr>
              <a:t> Integrated I/O which reduces latency ~30% will adding more lanes and higher bandwidth with support for PCI Express 3.0</a:t>
            </a:r>
          </a:p>
          <a:p>
            <a:pPr lvl="0">
              <a:buFont typeface="Arial" pitchFamily="34" charset="0"/>
              <a:buChar char="•"/>
              <a:defRPr/>
            </a:pPr>
            <a:endParaRPr lang="en-US" sz="1000" dirty="0">
              <a:latin typeface="Neo Sans Intel Medium" pitchFamily="34" charset="0"/>
            </a:endParaRPr>
          </a:p>
          <a:p>
            <a:pPr defTabSz="927937">
              <a:defRPr/>
            </a:pPr>
            <a:r>
              <a:rPr lang="en-US" sz="1000" b="1" dirty="0">
                <a:cs typeface="Arial" pitchFamily="34" charset="0"/>
              </a:rPr>
              <a:t>Story:</a:t>
            </a:r>
          </a:p>
          <a:p>
            <a:pPr lvl="0">
              <a:buFont typeface="Arial" pitchFamily="34" charset="0"/>
              <a:buChar char="•"/>
              <a:defRPr/>
            </a:pPr>
            <a:endParaRPr lang="en-US" sz="1000" dirty="0">
              <a:latin typeface="Neo Sans Intel Medium" pitchFamily="34" charset="0"/>
            </a:endParaRPr>
          </a:p>
          <a:p>
            <a:pPr defTabSz="927937">
              <a:defRPr/>
            </a:pPr>
            <a:r>
              <a:rPr lang="en-US" sz="1000" kern="0" dirty="0">
                <a:latin typeface="Neo Sans Intel Medium" pitchFamily="34" charset="0"/>
                <a:cs typeface="Arial" charset="0"/>
              </a:rPr>
              <a:t>To meet the growing demands of IT such as readiness for cloud computing, the growth in users and the ability to tackle the most complex technical problems, Intel has focused on increasing the capabilities of the processor that lies at the heart of a next generation data center.  </a:t>
            </a:r>
          </a:p>
          <a:p>
            <a:pPr defTabSz="927937">
              <a:defRPr/>
            </a:pPr>
            <a:endParaRPr lang="en-US" sz="1000" kern="0" dirty="0">
              <a:latin typeface="Neo Sans Intel Medium" pitchFamily="34" charset="0"/>
              <a:cs typeface="Arial" charset="0"/>
            </a:endParaRPr>
          </a:p>
          <a:p>
            <a:pPr defTabSz="927937">
              <a:defRPr/>
            </a:pPr>
            <a:r>
              <a:rPr lang="en-US" sz="1000" kern="0" dirty="0">
                <a:latin typeface="Neo Sans Intel Medium" pitchFamily="34" charset="0"/>
                <a:cs typeface="Arial" charset="0"/>
              </a:rPr>
              <a:t>The Intel Xeon processor E5-2600 product family is the </a:t>
            </a:r>
            <a:r>
              <a:rPr lang="en-US" sz="1000" dirty="0">
                <a:latin typeface="Neo Sans Intel" pitchFamily="34" charset="0"/>
              </a:rPr>
              <a:t>next generation Xeon processor that replaces Platforms based on the Intel Xeon processor 5600 &amp; 5500 series. </a:t>
            </a:r>
          </a:p>
          <a:p>
            <a:pPr defTabSz="927937">
              <a:defRPr/>
            </a:pPr>
            <a:endParaRPr lang="en-US" sz="1000" dirty="0">
              <a:latin typeface="Neo Sans Intel" pitchFamily="34" charset="0"/>
            </a:endParaRPr>
          </a:p>
          <a:p>
            <a:pPr defTabSz="927937">
              <a:defRPr/>
            </a:pPr>
            <a:r>
              <a:rPr lang="en-US" sz="1000" kern="0" dirty="0">
                <a:latin typeface="Neo Sans Intel" pitchFamily="34" charset="0"/>
                <a:cs typeface="Arial" charset="0"/>
              </a:rPr>
              <a:t>Continuing to build on the success of the Xeon 5600,  the E5-2600 product family has </a:t>
            </a:r>
            <a:r>
              <a:rPr lang="en-US" sz="1000" kern="0" dirty="0">
                <a:latin typeface="Neo Sans Intel Medium" pitchFamily="34" charset="0"/>
                <a:cs typeface="Arial" charset="0"/>
              </a:rPr>
              <a:t>increased core count and cache size in addition to supporting more efficient instructions with Intel</a:t>
            </a:r>
            <a:r>
              <a:rPr lang="en-US" sz="1000" kern="0" baseline="30000" dirty="0">
                <a:latin typeface="Neo Sans Intel Medium" pitchFamily="34" charset="0"/>
                <a:cs typeface="Arial" charset="0"/>
              </a:rPr>
              <a:t>®</a:t>
            </a:r>
            <a:r>
              <a:rPr lang="en-US" sz="1000" kern="0" dirty="0">
                <a:latin typeface="Neo Sans Intel Medium" pitchFamily="34" charset="0"/>
                <a:cs typeface="Arial" charset="0"/>
              </a:rPr>
              <a:t> Advance Vector Extensions, to deliver up to an average of 80% more performance across a range of workloads.  </a:t>
            </a:r>
          </a:p>
          <a:p>
            <a:pPr defTabSz="927937">
              <a:defRPr/>
            </a:pPr>
            <a:endParaRPr lang="en-US" sz="1000" kern="0" dirty="0">
              <a:latin typeface="Neo Sans Intel Medium" pitchFamily="34" charset="0"/>
              <a:cs typeface="Arial" charset="0"/>
            </a:endParaRPr>
          </a:p>
          <a:p>
            <a:pPr defTabSz="927937">
              <a:defRPr/>
            </a:pPr>
            <a:r>
              <a:rPr lang="en-US" sz="1000" kern="0" dirty="0">
                <a:latin typeface="Neo Sans Intel Medium" pitchFamily="34" charset="0"/>
                <a:cs typeface="Arial" charset="0"/>
              </a:rPr>
              <a:t>These processors will offer better than ever performance no matter what your constraint is – floor space, power or budget – and on workloads that range from the most complicated scientific exploration to simple, yet crucial, web serving and infrastructure applications.  </a:t>
            </a:r>
          </a:p>
          <a:p>
            <a:pPr defTabSz="927937">
              <a:defRPr/>
            </a:pPr>
            <a:endParaRPr lang="en-US" sz="1000" kern="0" dirty="0">
              <a:latin typeface="Neo Sans Intel Medium" pitchFamily="34" charset="0"/>
              <a:cs typeface="Arial" charset="0"/>
            </a:endParaRPr>
          </a:p>
          <a:p>
            <a:pPr defTabSz="927937">
              <a:defRPr/>
            </a:pPr>
            <a:r>
              <a:rPr lang="en-US" sz="1000" kern="0" dirty="0">
                <a:latin typeface="Neo Sans Intel Medium" pitchFamily="34" charset="0"/>
                <a:cs typeface="Arial" charset="0"/>
              </a:rPr>
              <a:t>In addition to the raw performance gains, we’ve invested in improved I/O with Intel Integrated I/O </a:t>
            </a:r>
            <a:r>
              <a:rPr lang="en-US" sz="1000" dirty="0">
                <a:latin typeface="Neo Sans Intel Medium" pitchFamily="34" charset="0"/>
              </a:rPr>
              <a:t>which reduces latency ~30% will adding more lanes and higher bandwidth with support for PCIe 3.0.  This helps to reduce network and storage bottlenecks to unleash the performance capabilities of the latest Xeon processor. </a:t>
            </a:r>
          </a:p>
          <a:p>
            <a:pPr defTabSz="927937">
              <a:defRPr/>
            </a:pPr>
            <a:endParaRPr lang="en-US" sz="1000" dirty="0">
              <a:latin typeface="Neo Sans Intel Medium" pitchFamily="34" charset="0"/>
            </a:endParaRPr>
          </a:p>
          <a:p>
            <a:pPr defTabSz="927937">
              <a:defRPr/>
            </a:pPr>
            <a:r>
              <a:rPr lang="en-US" sz="1000" dirty="0">
                <a:latin typeface="Neo Sans Intel" pitchFamily="34" charset="0"/>
              </a:rPr>
              <a:t>The Intel</a:t>
            </a:r>
            <a:r>
              <a:rPr lang="en-US" sz="1000" baseline="30000" dirty="0">
                <a:latin typeface="Neo Sans Intel" pitchFamily="34" charset="0"/>
              </a:rPr>
              <a:t>®</a:t>
            </a:r>
            <a:r>
              <a:rPr lang="en-US" sz="1000" dirty="0">
                <a:latin typeface="Neo Sans Intel" pitchFamily="34" charset="0"/>
              </a:rPr>
              <a:t> Xeon</a:t>
            </a:r>
            <a:r>
              <a:rPr lang="en-US" sz="1000" baseline="30000" dirty="0">
                <a:latin typeface="Neo Sans Intel" pitchFamily="34" charset="0"/>
              </a:rPr>
              <a:t>®</a:t>
            </a:r>
            <a:r>
              <a:rPr lang="en-US" sz="1000" dirty="0">
                <a:latin typeface="Neo Sans Intel" pitchFamily="34" charset="0"/>
              </a:rPr>
              <a:t> processor E5-2600 product family – versatile processers at the heart of today’s data center.</a:t>
            </a:r>
          </a:p>
          <a:p>
            <a:pPr defTabSz="927937">
              <a:defRPr/>
            </a:pPr>
            <a:endParaRPr lang="en-US" sz="1000" dirty="0">
              <a:latin typeface="Neo Sans Intel Medium" pitchFamily="34" charset="0"/>
            </a:endParaRPr>
          </a:p>
          <a:p>
            <a:pPr lvl="0">
              <a:buFont typeface="Arial" pitchFamily="34" charset="0"/>
              <a:buNone/>
              <a:defRPr/>
            </a:pPr>
            <a:r>
              <a:rPr lang="en-US" sz="1000" kern="0" dirty="0">
                <a:latin typeface="Arial" pitchFamily="34" charset="0"/>
                <a:cs typeface="Arial" charset="0"/>
              </a:rPr>
              <a:t> Let’s look at just what kind of performance that these products are capable of…</a:t>
            </a:r>
          </a:p>
          <a:p>
            <a:pPr lvl="0">
              <a:buFont typeface="Arial" pitchFamily="34" charset="0"/>
              <a:buNone/>
              <a:defRPr/>
            </a:pPr>
            <a:endParaRPr lang="en-US" sz="1000" kern="0" dirty="0">
              <a:cs typeface="Arial" charset="0"/>
            </a:endParaRPr>
          </a:p>
          <a:p>
            <a:pPr defTabSz="927937">
              <a:defRPr/>
            </a:pPr>
            <a:r>
              <a:rPr lang="en-US" sz="1000" b="1" dirty="0">
                <a:cs typeface="Arial" pitchFamily="34" charset="0"/>
              </a:rPr>
              <a:t>Legal Info:</a:t>
            </a:r>
          </a:p>
          <a:p>
            <a:pPr lvl="0">
              <a:defRPr/>
            </a:pPr>
            <a:endParaRPr lang="en-US" sz="1000" kern="0" dirty="0">
              <a:cs typeface="Arial" charset="0"/>
            </a:endParaRPr>
          </a:p>
          <a:p>
            <a:r>
              <a:rPr lang="en-US" sz="1100" dirty="0">
                <a:latin typeface="Neo Sans Intel" pitchFamily="34" charset="0"/>
              </a:rPr>
              <a:t>Configuration for 80% claim:</a:t>
            </a:r>
          </a:p>
          <a:p>
            <a:endParaRPr lang="en-US" sz="1100" dirty="0">
              <a:latin typeface="Neo Sans Intel" pitchFamily="34" charset="0"/>
            </a:endParaRPr>
          </a:p>
          <a:p>
            <a:pPr defTabSz="927937">
              <a:defRPr/>
            </a:pPr>
            <a:r>
              <a:rPr lang="en-US" sz="1000" dirty="0">
                <a:latin typeface="Arial" pitchFamily="34" charset="0"/>
              </a:rPr>
              <a:t>Source: Performance comparison using best submitted/published 2-socket server results on the SPECfp*_rate_base2006 benchmark as of 6 March 2012. Baseline score of 271 published by Itautec on the Servidor Itautec MX203* and Servidor Itautec MX223* platforms based on the prior generation Intel® Xeon® processor X5690. New score of 492 submitted for publication by Dell on the PowerEdge T620 platform and Fujitsu on the PRIMERGY RX300 S7* platform based on the Intel® Xeon® processor E5-2690. For additional details, please visit </a:t>
            </a:r>
            <a:r>
              <a:rPr lang="en-US" sz="1000" u="sng" dirty="0">
                <a:latin typeface="Arial" pitchFamily="34" charset="0"/>
                <a:hlinkClick r:id="rId3"/>
              </a:rPr>
              <a:t>www.spec.org</a:t>
            </a:r>
            <a:r>
              <a:rPr lang="en-US" sz="1000" dirty="0">
                <a:latin typeface="Arial" pitchFamily="34" charset="0"/>
              </a:rPr>
              <a:t>.</a:t>
            </a:r>
            <a:r>
              <a:rPr lang="en-US" sz="1000" baseline="30000" dirty="0">
                <a:latin typeface="Arial" pitchFamily="34" charset="0"/>
              </a:rPr>
              <a:t> </a:t>
            </a:r>
            <a:r>
              <a:rPr lang="en-US" sz="1000" dirty="0">
                <a:latin typeface="Arial" pitchFamily="34" charset="0"/>
              </a:rPr>
              <a:t>Intel does not control or audit the design or implementation of third party benchmark data or Web sites referenced in this document.  Intel encourages all of its customers to visit the referenced Web sites or others where similar performance benchmark data are reported and confirm whether the referenced benchmark data are accurate and reflect performance of systems available for purchase.</a:t>
            </a:r>
            <a:endParaRPr lang="en-US" dirty="0" smtClean="0">
              <a:solidFill>
                <a:srgbClr val="0860A8"/>
              </a:solidFill>
            </a:endParaRPr>
          </a:p>
          <a:p>
            <a:endParaRPr lang="en-US" sz="1000" baseline="30000" dirty="0">
              <a:latin typeface="Arial" pitchFamily="34" charset="0"/>
            </a:endParaRPr>
          </a:p>
          <a:p>
            <a:endParaRPr lang="en-US" sz="1100" dirty="0">
              <a:latin typeface="Neo Sans Intel Medium" pitchFamily="34" charset="0"/>
            </a:endParaRPr>
          </a:p>
          <a:p>
            <a:pPr defTabSz="927937">
              <a:defRPr/>
            </a:pPr>
            <a:r>
              <a:rPr lang="en-US" sz="1100" dirty="0">
                <a:solidFill>
                  <a:srgbClr val="0000CC"/>
                </a:solidFill>
              </a:rPr>
              <a:t>Configuration for latency reduction: </a:t>
            </a:r>
            <a:r>
              <a:rPr lang="en-US" sz="1000" dirty="0">
                <a:latin typeface="Arial" pitchFamily="34" charset="0"/>
              </a:rPr>
              <a:t>Source: Intel internal measurements of average time for an I/O device read to local system memory under idle conditions comparing the Intel® Xeon® processor E5-2600 product family (230 ns) vs.. the Intel® Xeon® processor 5500 series (340 ns). Baseline Configuration: Green City system with two Intel® Xeon® processor E5520 (2.26GHz, 4C), 12GB memory @ 1333, C-States Disabled, Turbo Disabled, SMT Disabled. New Configuration: Meridian system with two Intel® Xeon® processor E5-2665 (2.4GHz, 8C), 32GB memory @1600 MHz, C-States Enabled, Turbo Enabled. The measurements were taken with a LeCroy* PCIe* protocol analyzer using Intel internal Rubicon (PCIe* 2.0) and Florin (PCIe* 3.0) test cards running under Windows* 2008 R2 w/SP1.</a:t>
            </a:r>
            <a:endParaRPr lang="en-US" sz="1000" kern="0" dirty="0">
              <a:cs typeface="Arial" charset="0"/>
            </a:endParaRPr>
          </a:p>
        </p:txBody>
      </p:sp>
      <p:sp>
        <p:nvSpPr>
          <p:cNvPr id="4" name="Slide Number Placeholder 3"/>
          <p:cNvSpPr>
            <a:spLocks noGrp="1"/>
          </p:cNvSpPr>
          <p:nvPr>
            <p:ph type="sldNum" sz="quarter" idx="10"/>
          </p:nvPr>
        </p:nvSpPr>
        <p:spPr/>
        <p:txBody>
          <a:bodyPr/>
          <a:lstStyle/>
          <a:p>
            <a:pPr>
              <a:defRPr/>
            </a:pPr>
            <a:fld id="{77C0CBC6-3900-4B28-947B-ECA0BC3FEA69}" type="slidenum">
              <a:rPr lang="en-US" smtClean="0">
                <a:solidFill>
                  <a:prstClr val="black"/>
                </a:solidFill>
              </a:rPr>
              <a:pPr>
                <a:defRPr/>
              </a:pPr>
              <a:t>22</a:t>
            </a:fld>
            <a:endParaRPr lang="en-US" dirty="0">
              <a:solidFill>
                <a:prstClr val="black"/>
              </a:solidFill>
            </a:endParaRPr>
          </a:p>
        </p:txBody>
      </p:sp>
    </p:spTree>
    <p:extLst>
      <p:ext uri="{BB962C8B-B14F-4D97-AF65-F5344CB8AC3E}">
        <p14:creationId xmlns:p14="http://schemas.microsoft.com/office/powerpoint/2010/main" val="24606648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5388" y="692150"/>
            <a:ext cx="4619625" cy="3463925"/>
          </a:xfrm>
        </p:spPr>
      </p:sp>
      <p:sp>
        <p:nvSpPr>
          <p:cNvPr id="3" name="Notes Placeholder 2"/>
          <p:cNvSpPr>
            <a:spLocks noGrp="1"/>
          </p:cNvSpPr>
          <p:nvPr>
            <p:ph type="body" idx="1"/>
          </p:nvPr>
        </p:nvSpPr>
        <p:spPr/>
        <p:txBody>
          <a:bodyPr>
            <a:normAutofit fontScale="62500" lnSpcReduction="20000"/>
          </a:bodyPr>
          <a:lstStyle/>
          <a:p>
            <a:pPr eaLnBrk="1" hangingPunct="1">
              <a:lnSpc>
                <a:spcPct val="105000"/>
              </a:lnSpc>
              <a:spcBef>
                <a:spcPct val="50000"/>
              </a:spcBef>
            </a:pPr>
            <a:r>
              <a:rPr lang="en-US" sz="1000" b="1" dirty="0">
                <a:cs typeface="Arial" pitchFamily="34" charset="0"/>
              </a:rPr>
              <a:t>Key points:</a:t>
            </a:r>
          </a:p>
          <a:p>
            <a:pPr marL="174034" indent="-174034">
              <a:buFontTx/>
              <a:buChar char="-"/>
            </a:pPr>
            <a:r>
              <a:rPr lang="en-US" sz="1000" dirty="0">
                <a:solidFill>
                  <a:schemeClr val="tx2"/>
                </a:solidFill>
              </a:rPr>
              <a:t>Starting with SNB generation, the Xeon CPU provides 2X better compression capability and 3X higher IO performance for storage at the same power envelope.  </a:t>
            </a:r>
          </a:p>
          <a:p>
            <a:pPr marL="174034" indent="-174034">
              <a:buFontTx/>
              <a:buChar char="-"/>
            </a:pPr>
            <a:r>
              <a:rPr lang="en-US" sz="1000" dirty="0">
                <a:solidFill>
                  <a:schemeClr val="tx2"/>
                </a:solidFill>
              </a:rPr>
              <a:t>Integration of PCIe Gen3 enables higher IO Throughput, DDR3 integration enables lower latency and higher memory performance, integration of  Integrated IO via PCH on MB enables higher IO processing native to CC, leading to better TDP for platforms over earlier platforms.</a:t>
            </a:r>
            <a:r>
              <a:rPr lang="en-US" sz="1000" dirty="0">
                <a:latin typeface="Arial" pitchFamily="34" charset="0"/>
              </a:rPr>
              <a:t> </a:t>
            </a:r>
          </a:p>
          <a:p>
            <a:pPr marL="174034" indent="-174034">
              <a:buFontTx/>
              <a:buChar char="-"/>
            </a:pPr>
            <a:r>
              <a:rPr lang="en-US" sz="1000" dirty="0">
                <a:latin typeface="Arial" pitchFamily="34" charset="0"/>
              </a:rPr>
              <a:t>Sandy Bridge CPUs, developed on the 32 nm microarchitecture feature Intel’s latest innovation, Turbo Boost 2.0;  Allowing the processors to enhance performance by boosting the processing beyond its base clock speed, thereby proving extremely useful during high work loads</a:t>
            </a:r>
          </a:p>
          <a:p>
            <a:pPr eaLnBrk="1" hangingPunct="1">
              <a:lnSpc>
                <a:spcPct val="105000"/>
              </a:lnSpc>
              <a:spcBef>
                <a:spcPct val="50000"/>
              </a:spcBef>
            </a:pPr>
            <a:endParaRPr lang="en-US" sz="1000" b="1" dirty="0">
              <a:cs typeface="Arial" pitchFamily="34" charset="0"/>
            </a:endParaRPr>
          </a:p>
          <a:p>
            <a:pPr lvl="0">
              <a:buFont typeface="Arial" pitchFamily="34" charset="0"/>
              <a:buChar char="•"/>
              <a:defRPr/>
            </a:pPr>
            <a:r>
              <a:rPr lang="en-US" sz="1000" kern="0" dirty="0">
                <a:latin typeface="Neo Sans Intel Medium" pitchFamily="34" charset="0"/>
                <a:cs typeface="Arial" charset="0"/>
              </a:rPr>
              <a:t>Significant performance gains delivered by features</a:t>
            </a:r>
            <a:r>
              <a:rPr lang="en-US" sz="1000" kern="0" baseline="30000" dirty="0">
                <a:latin typeface="Neo Sans Intel Medium" pitchFamily="34" charset="0"/>
                <a:cs typeface="Arial" charset="0"/>
              </a:rPr>
              <a:t> </a:t>
            </a:r>
            <a:r>
              <a:rPr lang="en-US" sz="1000" dirty="0">
                <a:latin typeface="Neo Sans Intel Medium" pitchFamily="34" charset="0"/>
              </a:rPr>
              <a:t>such as</a:t>
            </a:r>
            <a:r>
              <a:rPr lang="en-US" sz="1000" i="1" dirty="0">
                <a:latin typeface="Neo Sans Intel Medium" pitchFamily="34" charset="0"/>
              </a:rPr>
              <a:t> new</a:t>
            </a:r>
            <a:r>
              <a:rPr lang="en-US" sz="1000" dirty="0">
                <a:latin typeface="Neo Sans Intel Medium" pitchFamily="34" charset="0"/>
              </a:rPr>
              <a:t> Intel</a:t>
            </a:r>
            <a:r>
              <a:rPr lang="en-US" sz="1000" baseline="30000" dirty="0">
                <a:latin typeface="Neo Sans Intel Medium" pitchFamily="34" charset="0"/>
              </a:rPr>
              <a:t>®</a:t>
            </a:r>
            <a:r>
              <a:rPr lang="en-US" sz="1000" dirty="0">
                <a:latin typeface="Neo Sans Intel Medium" pitchFamily="34" charset="0"/>
              </a:rPr>
              <a:t> Advanced Vector Extensions and improved Intel</a:t>
            </a:r>
            <a:r>
              <a:rPr lang="en-US" sz="1000" baseline="30000" dirty="0">
                <a:latin typeface="Neo Sans Intel Medium" pitchFamily="34" charset="0"/>
              </a:rPr>
              <a:t>®</a:t>
            </a:r>
            <a:r>
              <a:rPr lang="en-US" sz="1000" dirty="0">
                <a:latin typeface="Neo Sans Intel Medium" pitchFamily="34" charset="0"/>
              </a:rPr>
              <a:t> Turbo Boost Technology 2.0</a:t>
            </a:r>
          </a:p>
          <a:p>
            <a:pPr lvl="0">
              <a:buFont typeface="Arial" pitchFamily="34" charset="0"/>
              <a:buChar char="•"/>
              <a:defRPr/>
            </a:pPr>
            <a:r>
              <a:rPr lang="en-US" sz="1000" dirty="0">
                <a:latin typeface="Neo Sans Intel Medium" pitchFamily="34" charset="0"/>
              </a:rPr>
              <a:t>To improve flexibility and operational efficiency significant improvements in I/O with </a:t>
            </a:r>
            <a:r>
              <a:rPr lang="en-US" sz="1000" i="1" dirty="0">
                <a:latin typeface="Neo Sans Intel Medium" pitchFamily="34" charset="0"/>
              </a:rPr>
              <a:t>new</a:t>
            </a:r>
            <a:r>
              <a:rPr lang="en-US" sz="1000" dirty="0">
                <a:latin typeface="Neo Sans Intel Medium" pitchFamily="34" charset="0"/>
              </a:rPr>
              <a:t> Intel</a:t>
            </a:r>
            <a:r>
              <a:rPr lang="en-US" sz="1000" baseline="30000" dirty="0">
                <a:latin typeface="Neo Sans Intel Medium" pitchFamily="34" charset="0"/>
              </a:rPr>
              <a:t>®</a:t>
            </a:r>
            <a:r>
              <a:rPr lang="en-US" sz="1000" dirty="0">
                <a:latin typeface="Neo Sans Intel Medium" pitchFamily="34" charset="0"/>
              </a:rPr>
              <a:t> Integrated I/O which reduces latency ~30% will adding more lanes and higher bandwidth with support for PCI Express 3.0</a:t>
            </a:r>
          </a:p>
          <a:p>
            <a:pPr lvl="0">
              <a:buFont typeface="Arial" pitchFamily="34" charset="0"/>
              <a:buChar char="•"/>
              <a:defRPr/>
            </a:pPr>
            <a:r>
              <a:rPr lang="en-US" altLang="ja-JP" sz="1000" b="1" kern="0" dirty="0">
                <a:solidFill>
                  <a:srgbClr val="FFFFFF"/>
                </a:solidFill>
                <a:latin typeface="Neo Sans Intel Medium" pitchFamily="34" charset="0"/>
                <a:ea typeface="MS PGothic" pitchFamily="34" charset="-128"/>
              </a:rPr>
              <a:t> </a:t>
            </a:r>
            <a:r>
              <a:rPr lang="en-US" altLang="ja-JP" sz="1000" b="1" kern="0" dirty="0">
                <a:solidFill>
                  <a:srgbClr val="FFFFFF"/>
                </a:solidFill>
                <a:ea typeface="MS PGothic" pitchFamily="34" charset="-128"/>
              </a:rPr>
              <a:t>Storage Application Architecture </a:t>
            </a:r>
            <a:r>
              <a:rPr lang="en-US" altLang="ja-JP" sz="1000" kern="0" dirty="0">
                <a:solidFill>
                  <a:srgbClr val="FFFFFF"/>
                </a:solidFill>
                <a:ea typeface="MS PGothic" pitchFamily="34" charset="-128"/>
              </a:rPr>
              <a:t>Balancing Capacity and Performance Reducing  Triple Replication Processes For Object Code Data Type By 70%</a:t>
            </a:r>
            <a:endParaRPr lang="en-US" sz="1000" dirty="0">
              <a:latin typeface="Neo Sans Intel Medium" pitchFamily="34" charset="0"/>
            </a:endParaRPr>
          </a:p>
          <a:p>
            <a:pPr lvl="0">
              <a:buFont typeface="Arial" pitchFamily="34" charset="0"/>
              <a:buChar char="•"/>
              <a:defRPr/>
            </a:pPr>
            <a:endParaRPr lang="en-US" sz="1000" dirty="0">
              <a:latin typeface="Neo Sans Intel Medium" pitchFamily="34" charset="0"/>
            </a:endParaRPr>
          </a:p>
          <a:p>
            <a:pPr defTabSz="928058">
              <a:defRPr/>
            </a:pPr>
            <a:r>
              <a:rPr lang="en-US" sz="1000" b="1" dirty="0">
                <a:cs typeface="Arial" pitchFamily="34" charset="0"/>
              </a:rPr>
              <a:t>Story:</a:t>
            </a:r>
            <a:endParaRPr lang="en-US" sz="1000" dirty="0">
              <a:latin typeface="Neo Sans Intel Medium" pitchFamily="34" charset="0"/>
            </a:endParaRPr>
          </a:p>
          <a:p>
            <a:pPr defTabSz="928058">
              <a:defRPr/>
            </a:pPr>
            <a:endParaRPr lang="en-US" sz="1000" dirty="0">
              <a:latin typeface="Neo Sans Intel" pitchFamily="34" charset="0"/>
            </a:endParaRPr>
          </a:p>
          <a:p>
            <a:pPr defTabSz="928058">
              <a:defRPr/>
            </a:pPr>
            <a:r>
              <a:rPr lang="en-US" sz="1000" kern="0" dirty="0">
                <a:latin typeface="Neo Sans Intel" pitchFamily="34" charset="0"/>
                <a:cs typeface="Arial" charset="0"/>
              </a:rPr>
              <a:t>Continuing to build on the success of the Xeon 5600,  the E5-2600 product family has </a:t>
            </a:r>
            <a:r>
              <a:rPr lang="en-US" sz="1000" kern="0" dirty="0">
                <a:latin typeface="Neo Sans Intel Medium" pitchFamily="34" charset="0"/>
                <a:cs typeface="Arial" charset="0"/>
              </a:rPr>
              <a:t>increased core count and cache size in addition to supporting more efficient instructions with Intel</a:t>
            </a:r>
            <a:r>
              <a:rPr lang="en-US" sz="1000" kern="0" baseline="30000" dirty="0">
                <a:latin typeface="Neo Sans Intel Medium" pitchFamily="34" charset="0"/>
                <a:cs typeface="Arial" charset="0"/>
              </a:rPr>
              <a:t>®</a:t>
            </a:r>
            <a:r>
              <a:rPr lang="en-US" sz="1000" kern="0" dirty="0">
                <a:latin typeface="Neo Sans Intel Medium" pitchFamily="34" charset="0"/>
                <a:cs typeface="Arial" charset="0"/>
              </a:rPr>
              <a:t> Advance Vector Extensions, to deliver up to an average of 80% more performance across a range of workloads.  </a:t>
            </a:r>
          </a:p>
          <a:p>
            <a:pPr defTabSz="928058">
              <a:defRPr/>
            </a:pPr>
            <a:endParaRPr lang="en-US" sz="1000" kern="0" dirty="0">
              <a:latin typeface="Neo Sans Intel Medium" pitchFamily="34" charset="0"/>
              <a:cs typeface="Arial" charset="0"/>
            </a:endParaRPr>
          </a:p>
          <a:p>
            <a:pPr defTabSz="928058">
              <a:defRPr/>
            </a:pPr>
            <a:r>
              <a:rPr lang="en-US" sz="1000" kern="0" dirty="0">
                <a:latin typeface="Neo Sans Intel Medium" pitchFamily="34" charset="0"/>
                <a:cs typeface="Arial" charset="0"/>
              </a:rPr>
              <a:t>These processors will offer better than ever performance no matter what your constraint is – floor space, power or budget – and on workloads that range from the most complicated scientific exploration to simple, yet crucial, web serving and infrastructure applications.  </a:t>
            </a:r>
          </a:p>
          <a:p>
            <a:pPr defTabSz="928058">
              <a:defRPr/>
            </a:pPr>
            <a:endParaRPr lang="en-US" sz="1000" kern="0" dirty="0">
              <a:latin typeface="Neo Sans Intel Medium" pitchFamily="34" charset="0"/>
              <a:cs typeface="Arial" charset="0"/>
            </a:endParaRPr>
          </a:p>
          <a:p>
            <a:pPr defTabSz="928058">
              <a:defRPr/>
            </a:pPr>
            <a:r>
              <a:rPr lang="en-US" sz="1000" kern="0" dirty="0">
                <a:latin typeface="Neo Sans Intel Medium" pitchFamily="34" charset="0"/>
                <a:cs typeface="Arial" charset="0"/>
              </a:rPr>
              <a:t>In addition to the raw performance gains, we’ve invested in improved I/O with Intel Integrated I/O </a:t>
            </a:r>
            <a:r>
              <a:rPr lang="en-US" sz="1000" dirty="0">
                <a:latin typeface="Neo Sans Intel Medium" pitchFamily="34" charset="0"/>
              </a:rPr>
              <a:t>which reduces latency ~30% will adding more lanes and higher bandwidth with support for PCIe 3.0.  This helps to reduce network and storage bottlenecks to unleash the performance capabilities of the latest Xeon processor. </a:t>
            </a:r>
          </a:p>
          <a:p>
            <a:pPr defTabSz="928058">
              <a:defRPr/>
            </a:pPr>
            <a:endParaRPr lang="en-US" sz="1000" dirty="0">
              <a:latin typeface="Neo Sans Intel Medium" pitchFamily="34" charset="0"/>
            </a:endParaRPr>
          </a:p>
          <a:p>
            <a:pPr defTabSz="928058">
              <a:defRPr/>
            </a:pPr>
            <a:r>
              <a:rPr lang="en-US" sz="1000" dirty="0">
                <a:latin typeface="Neo Sans Intel" pitchFamily="34" charset="0"/>
              </a:rPr>
              <a:t>The Intel</a:t>
            </a:r>
            <a:r>
              <a:rPr lang="en-US" sz="1000" baseline="30000" dirty="0">
                <a:latin typeface="Neo Sans Intel" pitchFamily="34" charset="0"/>
              </a:rPr>
              <a:t>®</a:t>
            </a:r>
            <a:r>
              <a:rPr lang="en-US" sz="1000" dirty="0">
                <a:latin typeface="Neo Sans Intel" pitchFamily="34" charset="0"/>
              </a:rPr>
              <a:t> Xeon</a:t>
            </a:r>
            <a:r>
              <a:rPr lang="en-US" sz="1000" baseline="30000" dirty="0">
                <a:latin typeface="Neo Sans Intel" pitchFamily="34" charset="0"/>
              </a:rPr>
              <a:t>®</a:t>
            </a:r>
            <a:r>
              <a:rPr lang="en-US" sz="1000" dirty="0">
                <a:latin typeface="Neo Sans Intel" pitchFamily="34" charset="0"/>
              </a:rPr>
              <a:t> processor E5-2600 product family – versatile processers at the heart of today’s data center.</a:t>
            </a:r>
          </a:p>
          <a:p>
            <a:pPr defTabSz="928058">
              <a:defRPr/>
            </a:pPr>
            <a:endParaRPr lang="en-US" sz="1000" dirty="0">
              <a:latin typeface="Neo Sans Intel Medium" pitchFamily="34" charset="0"/>
            </a:endParaRPr>
          </a:p>
          <a:p>
            <a:pPr lvl="0">
              <a:buFont typeface="Arial" pitchFamily="34" charset="0"/>
              <a:buNone/>
              <a:defRPr/>
            </a:pPr>
            <a:r>
              <a:rPr lang="en-US" sz="1000" kern="0" dirty="0">
                <a:latin typeface="Arial" pitchFamily="34" charset="0"/>
                <a:cs typeface="Arial" charset="0"/>
              </a:rPr>
              <a:t> Let’s look at just what kind of performance that these products are capable of…</a:t>
            </a:r>
          </a:p>
          <a:p>
            <a:pPr lvl="0">
              <a:buFont typeface="Arial" pitchFamily="34" charset="0"/>
              <a:buNone/>
              <a:defRPr/>
            </a:pPr>
            <a:endParaRPr lang="en-US" sz="1000" kern="0" dirty="0">
              <a:cs typeface="Arial" charset="0"/>
            </a:endParaRPr>
          </a:p>
          <a:p>
            <a:pPr defTabSz="928058">
              <a:defRPr/>
            </a:pPr>
            <a:r>
              <a:rPr lang="en-US" sz="1000" b="1" dirty="0">
                <a:cs typeface="Arial" pitchFamily="34" charset="0"/>
              </a:rPr>
              <a:t>Legal Info:</a:t>
            </a:r>
          </a:p>
          <a:p>
            <a:pPr lvl="0">
              <a:defRPr/>
            </a:pPr>
            <a:endParaRPr lang="en-US" sz="1000" kern="0" dirty="0">
              <a:cs typeface="Arial" charset="0"/>
            </a:endParaRPr>
          </a:p>
          <a:p>
            <a:r>
              <a:rPr lang="en-US" sz="1100" dirty="0">
                <a:latin typeface="Neo Sans Intel" pitchFamily="34" charset="0"/>
              </a:rPr>
              <a:t>Configuration for 80% claim:</a:t>
            </a:r>
          </a:p>
          <a:p>
            <a:endParaRPr lang="en-US" sz="1100" dirty="0">
              <a:latin typeface="Neo Sans Intel" pitchFamily="34" charset="0"/>
            </a:endParaRPr>
          </a:p>
          <a:p>
            <a:pPr defTabSz="928058">
              <a:defRPr/>
            </a:pPr>
            <a:r>
              <a:rPr lang="en-US" sz="1000" dirty="0">
                <a:latin typeface="Arial" pitchFamily="34" charset="0"/>
              </a:rPr>
              <a:t>Source: Performance comparison using best submitted/published 2-socket server results on the SPECfp*_rate_base2006 benchmark as of 6 March 2012. Baseline score of 271 published by Itautec on the Servidor Itautec MX203* and Servidor Itautec MX223* platforms based on the prior generation Intel® Xeon® processor X5690. New score of 492 submitted for publication by Dell on the PowerEdge T620 platform and Fujitsu on the PRIMERGY RX300 S7* platform based on the Intel® Xeon® processor E5-2690. For additional details, please visit </a:t>
            </a:r>
            <a:r>
              <a:rPr lang="en-US" sz="1000" u="sng" dirty="0">
                <a:latin typeface="Arial" pitchFamily="34" charset="0"/>
                <a:hlinkClick r:id="rId3"/>
              </a:rPr>
              <a:t>www.spec.org</a:t>
            </a:r>
            <a:r>
              <a:rPr lang="en-US" sz="1000" dirty="0">
                <a:latin typeface="Arial" pitchFamily="34" charset="0"/>
              </a:rPr>
              <a:t>.</a:t>
            </a:r>
            <a:r>
              <a:rPr lang="en-US" sz="1000" baseline="30000" dirty="0">
                <a:latin typeface="Arial" pitchFamily="34" charset="0"/>
              </a:rPr>
              <a:t> </a:t>
            </a:r>
            <a:r>
              <a:rPr lang="en-US" sz="1000" dirty="0">
                <a:latin typeface="Arial" pitchFamily="34" charset="0"/>
              </a:rPr>
              <a:t>Intel does not control or audit the design or implementation of third party benchmark data or Web sites referenced in this document.  Intel encourages all of its customers to visit the referenced Web sites or others where similar performance benchmark data are reported and confirm whether the referenced benchmark data are accurate and reflect performance of systems available for purchase.</a:t>
            </a:r>
            <a:endParaRPr lang="en-US" dirty="0" smtClean="0">
              <a:solidFill>
                <a:srgbClr val="0860A8"/>
              </a:solidFill>
            </a:endParaRPr>
          </a:p>
          <a:p>
            <a:endParaRPr lang="en-US" sz="1000" baseline="30000" dirty="0">
              <a:latin typeface="Arial" pitchFamily="34" charset="0"/>
            </a:endParaRPr>
          </a:p>
          <a:p>
            <a:endParaRPr lang="en-US" sz="1100" dirty="0">
              <a:latin typeface="Neo Sans Intel Medium" pitchFamily="34" charset="0"/>
            </a:endParaRPr>
          </a:p>
          <a:p>
            <a:pPr defTabSz="928058">
              <a:defRPr/>
            </a:pPr>
            <a:r>
              <a:rPr lang="en-US" sz="1100" dirty="0">
                <a:solidFill>
                  <a:srgbClr val="0000CC"/>
                </a:solidFill>
              </a:rPr>
              <a:t>Configuration for latency reduction: </a:t>
            </a:r>
            <a:r>
              <a:rPr lang="en-US" sz="1000" dirty="0">
                <a:latin typeface="Arial" pitchFamily="34" charset="0"/>
              </a:rPr>
              <a:t>Source: Intel internal measurements of average time for an I/O device read to local system memory under idle conditions comparing the Intel® Xeon® processor E5-2600 product family (230 ns) vs.. the Intel® Xeon® processor 5500 series (340 ns). Baseline Configuration: Green City system with two Intel® Xeon® processor E5520 (2.26GHz, 4C), 12GB memory @ 1333, C-States Disabled, Turbo Disabled, SMT Disabled. New Configuration: Meridian system with two Intel® Xeon® processor E5-2665 (2.4GHz, 8C), 32GB memory @1600 MHz, C-States Enabled, Turbo Enabled. The measurements were taken with a LeCroy* PCIe* protocol analyzer using Intel internal Rubicon (PCIe* 2.0) and Florin (PCIe* 3.0) test cards running under Windows* 2008 R2 w/SP1.</a:t>
            </a:r>
            <a:endParaRPr lang="en-US" sz="1000" kern="0" dirty="0">
              <a:cs typeface="Arial" charset="0"/>
            </a:endParaRPr>
          </a:p>
        </p:txBody>
      </p:sp>
      <p:sp>
        <p:nvSpPr>
          <p:cNvPr id="4" name="Slide Number Placeholder 3"/>
          <p:cNvSpPr>
            <a:spLocks noGrp="1"/>
          </p:cNvSpPr>
          <p:nvPr>
            <p:ph type="sldNum" sz="quarter" idx="10"/>
          </p:nvPr>
        </p:nvSpPr>
        <p:spPr/>
        <p:txBody>
          <a:bodyPr/>
          <a:lstStyle/>
          <a:p>
            <a:pPr>
              <a:defRPr/>
            </a:pPr>
            <a:fld id="{77C0CBC6-3900-4B28-947B-ECA0BC3FEA69}" type="slidenum">
              <a:rPr lang="en-US" smtClean="0"/>
              <a:pPr>
                <a:defRPr/>
              </a:pPr>
              <a:t>23</a:t>
            </a:fld>
            <a:endParaRPr lang="en-US" dirty="0"/>
          </a:p>
        </p:txBody>
      </p:sp>
    </p:spTree>
    <p:extLst>
      <p:ext uri="{BB962C8B-B14F-4D97-AF65-F5344CB8AC3E}">
        <p14:creationId xmlns:p14="http://schemas.microsoft.com/office/powerpoint/2010/main" val="12780618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5388" y="692150"/>
            <a:ext cx="4619625" cy="3463925"/>
          </a:xfrm>
        </p:spPr>
      </p:sp>
      <p:sp>
        <p:nvSpPr>
          <p:cNvPr id="3" name="Notes Placeholder 2"/>
          <p:cNvSpPr>
            <a:spLocks noGrp="1"/>
          </p:cNvSpPr>
          <p:nvPr>
            <p:ph type="body" idx="1"/>
          </p:nvPr>
        </p:nvSpPr>
        <p:spPr>
          <a:xfrm>
            <a:off x="701042" y="4387136"/>
            <a:ext cx="5787017" cy="4704060"/>
          </a:xfrm>
        </p:spPr>
        <p:txBody>
          <a:bodyPr>
            <a:normAutofit fontScale="92500"/>
          </a:bodyPr>
          <a:lstStyle/>
          <a:p>
            <a:r>
              <a:rPr lang="en-US" dirty="0" smtClean="0"/>
              <a:t>Key points:   Big data is certainly the buzzword in the industry – but the phenomenon is real.   And what we see is that it’s not traditional “structured” data that’s underlying the growth.  Rather – “unstructured data” is both the challenge and opportunity.   Unstructured data has little to no relational </a:t>
            </a:r>
            <a:r>
              <a:rPr lang="en-US" dirty="0" err="1" smtClean="0"/>
              <a:t>heirarchy</a:t>
            </a:r>
            <a:r>
              <a:rPr lang="en-US" dirty="0" smtClean="0"/>
              <a:t> and doesn’t fit well in traditional databases.  Unstructured data includes everything from </a:t>
            </a:r>
            <a:r>
              <a:rPr lang="en-US" dirty="0" err="1" smtClean="0"/>
              <a:t>Facebook</a:t>
            </a:r>
            <a:r>
              <a:rPr lang="en-US" dirty="0" smtClean="0"/>
              <a:t> photo metadata (big web data) to the tracking of millions of </a:t>
            </a:r>
            <a:r>
              <a:rPr lang="en-US" dirty="0" err="1" smtClean="0"/>
              <a:t>RFID’s</a:t>
            </a:r>
            <a:r>
              <a:rPr lang="en-US" dirty="0" smtClean="0"/>
              <a:t> in retail (big sensed data).  </a:t>
            </a:r>
          </a:p>
          <a:p>
            <a:endParaRPr lang="en-US" dirty="0" smtClean="0"/>
          </a:p>
          <a:p>
            <a:r>
              <a:rPr lang="en-US" dirty="0" smtClean="0"/>
              <a:t>But storing and managing all this data is a major challenge – which is why customers, particularly cloud customers, are turning to distributed storage </a:t>
            </a:r>
            <a:r>
              <a:rPr lang="en-US" dirty="0" err="1" smtClean="0"/>
              <a:t>vs</a:t>
            </a:r>
            <a:r>
              <a:rPr lang="en-US" dirty="0" smtClean="0"/>
              <a:t> more monolith designs.</a:t>
            </a:r>
          </a:p>
          <a:p>
            <a:endParaRPr lang="en-US" dirty="0" smtClean="0"/>
          </a:p>
          <a:p>
            <a:r>
              <a:rPr lang="en-US" dirty="0" smtClean="0"/>
              <a:t>The big driver for Intel in storage is “intelligence” and the move to distributed storage.  The growth rates on distributed storage are impressive  - far </a:t>
            </a:r>
            <a:r>
              <a:rPr lang="en-US" dirty="0" err="1" smtClean="0"/>
              <a:t>exeeding</a:t>
            </a:r>
            <a:r>
              <a:rPr lang="en-US" dirty="0" smtClean="0"/>
              <a:t> the demand for IT stalwarts like NAS and SAN.  Cloud is leading this transition but increasingly in the enterprise.  When doing analytics on very large sets of big data – it’s better to have more intelligence closer to more data – which is the Xeon opportunity .   When you compare share of wallet –we see up to </a:t>
            </a:r>
            <a:r>
              <a:rPr lang="en-US" dirty="0" err="1" smtClean="0"/>
              <a:t>3X</a:t>
            </a:r>
            <a:r>
              <a:rPr lang="en-US" dirty="0" smtClean="0"/>
              <a:t> better share in distributed model versus traditional fully integrated storage system.  </a:t>
            </a:r>
          </a:p>
          <a:p>
            <a:endParaRPr lang="en-US" dirty="0" smtClean="0"/>
          </a:p>
          <a:p>
            <a:r>
              <a:rPr lang="en-US" dirty="0" smtClean="0"/>
              <a:t>NOTES on why SOW increases from traditional to distributed:</a:t>
            </a:r>
          </a:p>
          <a:p>
            <a:pPr marL="172354" indent="-172354">
              <a:buFont typeface="Wingdings"/>
              <a:buChar char="Ø"/>
            </a:pPr>
            <a:r>
              <a:rPr lang="en-US" dirty="0" smtClean="0"/>
              <a:t>Traditional enterprise storage system is built on a custom proprietary architecture / distributed storage uses off the shelf </a:t>
            </a:r>
            <a:r>
              <a:rPr lang="en-US" dirty="0" err="1" smtClean="0"/>
              <a:t>2U</a:t>
            </a:r>
            <a:r>
              <a:rPr lang="en-US" dirty="0" smtClean="0"/>
              <a:t> servers</a:t>
            </a:r>
          </a:p>
          <a:p>
            <a:pPr marL="172354" indent="-172354">
              <a:buFont typeface="Wingdings"/>
              <a:buChar char="Ø"/>
            </a:pPr>
            <a:r>
              <a:rPr lang="en-US" dirty="0" smtClean="0"/>
              <a:t>Traditional system – heavy on proprietary software / distributed model uses open source (</a:t>
            </a:r>
            <a:r>
              <a:rPr lang="en-US" dirty="0" err="1" smtClean="0"/>
              <a:t>Hadoop</a:t>
            </a:r>
            <a:r>
              <a:rPr lang="en-US" dirty="0" smtClean="0"/>
              <a:t> or </a:t>
            </a:r>
            <a:r>
              <a:rPr lang="en-US" dirty="0" err="1" smtClean="0"/>
              <a:t>NoSQL</a:t>
            </a:r>
            <a:r>
              <a:rPr lang="en-US" dirty="0" smtClean="0"/>
              <a:t> type) software</a:t>
            </a:r>
          </a:p>
          <a:p>
            <a:pPr marL="172354" indent="-172354">
              <a:buFont typeface="Wingdings"/>
              <a:buChar char="Ø"/>
            </a:pPr>
            <a:r>
              <a:rPr lang="en-US" dirty="0" smtClean="0"/>
              <a:t>Traditional system – lower end CPUs and less perf requirement per </a:t>
            </a:r>
            <a:r>
              <a:rPr lang="en-US" dirty="0" err="1" smtClean="0"/>
              <a:t>HDD</a:t>
            </a:r>
            <a:r>
              <a:rPr lang="en-US" dirty="0" smtClean="0"/>
              <a:t> / distributed has higher cores to </a:t>
            </a:r>
            <a:r>
              <a:rPr lang="en-US" dirty="0" err="1" smtClean="0"/>
              <a:t>HDD</a:t>
            </a:r>
            <a:r>
              <a:rPr lang="en-US" dirty="0" smtClean="0"/>
              <a:t> requirement = higher ASP silicon</a:t>
            </a:r>
          </a:p>
          <a:p>
            <a:endParaRPr lang="en-US" dirty="0" smtClean="0"/>
          </a:p>
          <a:p>
            <a:pPr marL="172354" indent="-172354">
              <a:buFont typeface="Wingdings"/>
              <a:buChar char="Ø"/>
            </a:pPr>
            <a:r>
              <a:rPr lang="en-US" dirty="0" smtClean="0"/>
              <a:t>690 percent growth in storage capacity based off Intel analysis and IDC data</a:t>
            </a:r>
          </a:p>
          <a:p>
            <a:pPr marL="172354" indent="-172354">
              <a:buFont typeface="Wingdings"/>
              <a:buChar char="Ø"/>
            </a:pPr>
            <a:r>
              <a:rPr lang="en-US" dirty="0" smtClean="0"/>
              <a:t>between 2010 (26,066 </a:t>
            </a:r>
            <a:r>
              <a:rPr lang="en-US" dirty="0" err="1" smtClean="0"/>
              <a:t>petabytes</a:t>
            </a:r>
            <a:r>
              <a:rPr lang="en-US" dirty="0" smtClean="0"/>
              <a:t>) to 2015 (179,327) that is close to 690%</a:t>
            </a:r>
          </a:p>
          <a:p>
            <a:pPr marL="172354" indent="-172354">
              <a:buFont typeface="Wingdings"/>
              <a:buChar char="Ø"/>
            </a:pPr>
            <a:endParaRPr lang="en-US" dirty="0" smtClean="0"/>
          </a:p>
          <a:p>
            <a:pPr marL="172354" indent="-172354">
              <a:buFont typeface="Wingdings"/>
              <a:buChar char="Ø"/>
            </a:pPr>
            <a:endParaRPr lang="en-US" dirty="0" smtClean="0"/>
          </a:p>
          <a:p>
            <a:pPr marL="172354" indent="-172354">
              <a:buFont typeface="Wingdings"/>
              <a:buChar char="Ø"/>
            </a:pPr>
            <a:endParaRPr lang="en-US" dirty="0" smtClean="0"/>
          </a:p>
        </p:txBody>
      </p:sp>
      <p:sp>
        <p:nvSpPr>
          <p:cNvPr id="4" name="Slide Number Placeholder 3"/>
          <p:cNvSpPr>
            <a:spLocks noGrp="1"/>
          </p:cNvSpPr>
          <p:nvPr>
            <p:ph type="sldNum" sz="quarter" idx="10"/>
          </p:nvPr>
        </p:nvSpPr>
        <p:spPr/>
        <p:txBody>
          <a:bodyPr/>
          <a:lstStyle/>
          <a:p>
            <a:fld id="{92026D52-7246-49BE-B143-4A547D4714D6}" type="slidenum">
              <a:rPr lang="en-US" smtClean="0"/>
              <a:pPr/>
              <a:t>26</a:t>
            </a:fld>
            <a:endParaRPr lang="en-US" dirty="0"/>
          </a:p>
        </p:txBody>
      </p:sp>
    </p:spTree>
    <p:extLst>
      <p:ext uri="{BB962C8B-B14F-4D97-AF65-F5344CB8AC3E}">
        <p14:creationId xmlns:p14="http://schemas.microsoft.com/office/powerpoint/2010/main" val="876461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85000" lnSpcReduction="20000"/>
          </a:bodyPr>
          <a:lstStyle/>
          <a:p>
            <a:pPr>
              <a:defRPr/>
            </a:pPr>
            <a:r>
              <a:rPr lang="en-US" b="1" dirty="0" smtClean="0">
                <a:latin typeface="Arial" pitchFamily="34" charset="0"/>
              </a:rPr>
              <a:t>Storyline: </a:t>
            </a:r>
            <a:r>
              <a:rPr lang="en-US" dirty="0" smtClean="0">
                <a:latin typeface="Arial" pitchFamily="34" charset="0"/>
              </a:rPr>
              <a:t>As we have highlighted, in order to keep data storage and management cost effective, there are many storage efficiency technologies being deployed including thin provisioning and data reduction technologies, such as data de-duplication and compression. These usage models are critical to enabling dynamic data centers and slowing the CAPEX growth by eliminating redundant data and making more efficient use of existing storage assets. Storage efficiency technologies reduce the amount of physical data on the disk drives required to store the logical copies of the data as seen by the file systems. Many of the technologies have become or are becoming mainstream capabilities. Key technologies include: </a:t>
            </a:r>
          </a:p>
          <a:p>
            <a:pPr>
              <a:defRPr/>
            </a:pPr>
            <a:endParaRPr lang="en-US" b="1" dirty="0" smtClean="0">
              <a:latin typeface="Arial" pitchFamily="34" charset="0"/>
            </a:endParaRPr>
          </a:p>
          <a:p>
            <a:pPr>
              <a:defRPr/>
            </a:pPr>
            <a:r>
              <a:rPr lang="en-US" b="1" dirty="0" smtClean="0">
                <a:latin typeface="Arial" pitchFamily="34" charset="0"/>
              </a:rPr>
              <a:t>Data de-duplication</a:t>
            </a:r>
            <a:r>
              <a:rPr lang="en-US" dirty="0" smtClean="0">
                <a:latin typeface="Arial" pitchFamily="34" charset="0"/>
              </a:rPr>
              <a:t>: 95% smaller back up</a:t>
            </a:r>
          </a:p>
          <a:p>
            <a:pPr marL="174034" indent="-174034">
              <a:buFontTx/>
              <a:buChar char="-"/>
              <a:defRPr/>
            </a:pPr>
            <a:r>
              <a:rPr lang="en-US" dirty="0" smtClean="0">
                <a:latin typeface="Arial" pitchFamily="34" charset="0"/>
              </a:rPr>
              <a:t>Data de-duplication, initially introduced for backup systems, with many copies of the same or nearly the same data were being stored for recovery purposes. </a:t>
            </a:r>
          </a:p>
          <a:p>
            <a:pPr marL="174034" indent="-174034">
              <a:buFontTx/>
              <a:buChar char="-"/>
              <a:defRPr/>
            </a:pPr>
            <a:r>
              <a:rPr lang="en-US" dirty="0" smtClean="0">
                <a:latin typeface="Arial" pitchFamily="34" charset="0"/>
              </a:rPr>
              <a:t>This technology is now extending to inline production data, and is set to become a standard feature on storage controllers. </a:t>
            </a:r>
          </a:p>
          <a:p>
            <a:pPr>
              <a:defRPr/>
            </a:pPr>
            <a:r>
              <a:rPr lang="en-US" b="1" dirty="0" smtClean="0">
                <a:latin typeface="Arial" pitchFamily="34" charset="0"/>
              </a:rPr>
              <a:t>Data compression: 80% Data Reduction</a:t>
            </a:r>
            <a:endParaRPr lang="en-US" dirty="0" smtClean="0">
              <a:latin typeface="Arial" pitchFamily="34" charset="0"/>
            </a:endParaRPr>
          </a:p>
          <a:p>
            <a:pPr marL="174034" indent="-174034">
              <a:buFontTx/>
              <a:buChar char="-"/>
              <a:defRPr/>
            </a:pPr>
            <a:r>
              <a:rPr lang="en-US" dirty="0" smtClean="0">
                <a:latin typeface="Arial" pitchFamily="34" charset="0"/>
              </a:rPr>
              <a:t>Originally data compression was an offline process used to reduce the data held. Data compression, used in almost all tape systems, is now being extended to online production disk storage systems and is set to become a standard feature in many storage controllers. </a:t>
            </a:r>
          </a:p>
          <a:p>
            <a:pPr marL="174034" indent="-174034">
              <a:buFontTx/>
              <a:buChar char="-"/>
              <a:defRPr/>
            </a:pPr>
            <a:r>
              <a:rPr lang="en-US" dirty="0" smtClean="0">
                <a:latin typeface="Arial" pitchFamily="34" charset="0"/>
              </a:rPr>
              <a:t>The trend is toward real-time compression where performance is not compromised. </a:t>
            </a:r>
          </a:p>
          <a:p>
            <a:pPr>
              <a:defRPr/>
            </a:pPr>
            <a:r>
              <a:rPr lang="en-US" b="1" dirty="0" smtClean="0">
                <a:latin typeface="Arial" pitchFamily="34" charset="0"/>
              </a:rPr>
              <a:t>Intelligent tiering (often referred to as Automated tiering): 80% reduction in disk expenses</a:t>
            </a:r>
            <a:endParaRPr lang="en-US" dirty="0" smtClean="0">
              <a:latin typeface="Arial" pitchFamily="34" charset="0"/>
            </a:endParaRPr>
          </a:p>
          <a:p>
            <a:pPr marL="174034" indent="-174034">
              <a:buFontTx/>
              <a:buChar char="-"/>
              <a:defRPr/>
            </a:pPr>
            <a:r>
              <a:rPr lang="en-US" dirty="0" smtClean="0">
                <a:latin typeface="Arial" pitchFamily="34" charset="0"/>
              </a:rPr>
              <a:t>By moving “hot” data to faster storage devices (SSDs), tiered storage systems can perform faster without the expense of widely deploying these faster devices; improves storage performance by reducing the cost of capacity , moving “bulk” data to slower hence lower cost and larger-capacity drives. </a:t>
            </a:r>
          </a:p>
          <a:p>
            <a:pPr marL="174034" indent="-174034">
              <a:buFontTx/>
              <a:buChar char="-"/>
              <a:defRPr/>
            </a:pPr>
            <a:r>
              <a:rPr lang="en-US" dirty="0" smtClean="0">
                <a:latin typeface="Arial" pitchFamily="34" charset="0"/>
              </a:rPr>
              <a:t>This technology has the track record and the vendor breadth to become ubiquitous in 2012.</a:t>
            </a:r>
          </a:p>
          <a:p>
            <a:pPr>
              <a:defRPr/>
            </a:pPr>
            <a:r>
              <a:rPr lang="en-US" b="1" dirty="0" smtClean="0">
                <a:latin typeface="Arial" pitchFamily="34" charset="0"/>
              </a:rPr>
              <a:t>Thin provisioning: </a:t>
            </a:r>
            <a:r>
              <a:rPr lang="en-US" b="1" dirty="0" err="1" smtClean="0">
                <a:latin typeface="Arial" pitchFamily="34" charset="0"/>
              </a:rPr>
              <a:t>Upto</a:t>
            </a:r>
            <a:r>
              <a:rPr lang="en-US" b="1" dirty="0" smtClean="0">
                <a:latin typeface="Arial" pitchFamily="34" charset="0"/>
              </a:rPr>
              <a:t> 25% reduction in annual Storage CapEx</a:t>
            </a:r>
            <a:endParaRPr lang="en-US" dirty="0" smtClean="0">
              <a:latin typeface="Arial" pitchFamily="34" charset="0"/>
            </a:endParaRPr>
          </a:p>
          <a:p>
            <a:pPr marL="174034" indent="-174034">
              <a:buFontTx/>
              <a:buChar char="-"/>
              <a:defRPr/>
            </a:pPr>
            <a:r>
              <a:rPr lang="en-US" dirty="0" smtClean="0">
                <a:latin typeface="Arial" pitchFamily="34" charset="0"/>
              </a:rPr>
              <a:t>Thin provisioning gives the appearance of more physical capacity than is actually available, which enables administrators to automatically expand capacity on demand. </a:t>
            </a:r>
          </a:p>
          <a:p>
            <a:pPr marL="174034" indent="-174034">
              <a:buFontTx/>
              <a:buChar char="-"/>
              <a:defRPr/>
            </a:pPr>
            <a:r>
              <a:rPr lang="en-US" dirty="0" smtClean="0">
                <a:latin typeface="Arial" pitchFamily="34" charset="0"/>
              </a:rPr>
              <a:t>And that saves time and reduces the typical cost of having to overprovision available capacity well before you need it. This again has become a standard feature expected in storage arrays. </a:t>
            </a:r>
          </a:p>
          <a:p>
            <a:pPr>
              <a:defRPr/>
            </a:pPr>
            <a:r>
              <a:rPr lang="en-US" dirty="0" smtClean="0">
                <a:latin typeface="Arial" pitchFamily="34" charset="0"/>
              </a:rPr>
              <a:t> </a:t>
            </a:r>
          </a:p>
          <a:p>
            <a:pPr>
              <a:defRPr/>
            </a:pPr>
            <a:r>
              <a:rPr lang="en-US" b="1" dirty="0" smtClean="0"/>
              <a:t>Transition</a:t>
            </a:r>
            <a:r>
              <a:rPr lang="en-US" dirty="0" smtClean="0"/>
              <a:t>: Thus far, we have talked about the Intelligent Storage features, lets view some of the benefits of implementing intelligent storage features within the core building block of the intelligent data center, the Converged Storage Server (CLICK)</a:t>
            </a:r>
          </a:p>
          <a:p>
            <a:pPr>
              <a:defRPr/>
            </a:pPr>
            <a:endParaRPr lang="en-US" dirty="0" smtClean="0"/>
          </a:p>
          <a:p>
            <a:pPr>
              <a:defRPr/>
            </a:pPr>
            <a:endParaRPr lang="en-US" dirty="0" smtClean="0"/>
          </a:p>
          <a:p>
            <a:pPr>
              <a:defRPr/>
            </a:pPr>
            <a:endParaRPr lang="en-US" dirty="0"/>
          </a:p>
        </p:txBody>
      </p:sp>
      <p:sp>
        <p:nvSpPr>
          <p:cNvPr id="696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4C33EF-742B-4550-BD54-38A57352C11A}" type="slidenum">
              <a:rPr lang="en-US">
                <a:cs typeface="Arial" charset="0"/>
              </a:rPr>
              <a:pPr fontAlgn="base">
                <a:spcBef>
                  <a:spcPct val="0"/>
                </a:spcBef>
                <a:spcAft>
                  <a:spcPct val="0"/>
                </a:spcAft>
                <a:defRPr/>
              </a:pPr>
              <a:t>27</a:t>
            </a:fld>
            <a:endParaRPr lang="en-US">
              <a:cs typeface="Arial" charset="0"/>
            </a:endParaRPr>
          </a:p>
        </p:txBody>
      </p:sp>
    </p:spTree>
    <p:extLst>
      <p:ext uri="{BB962C8B-B14F-4D97-AF65-F5344CB8AC3E}">
        <p14:creationId xmlns:p14="http://schemas.microsoft.com/office/powerpoint/2010/main" val="21765961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Intel worked with Micron in creating</a:t>
            </a:r>
            <a:r>
              <a:rPr lang="en-US" baseline="0" dirty="0" smtClean="0"/>
              <a:t> this prototype to demonstrate this new DRAM technology.</a:t>
            </a:r>
          </a:p>
          <a:p>
            <a:endParaRPr lang="en-US" baseline="0" dirty="0" smtClean="0"/>
          </a:p>
          <a:p>
            <a:r>
              <a:rPr lang="en-US" baseline="0" dirty="0" smtClean="0"/>
              <a:t>It demonstrates more than 10X bandwidth increase and almost 10X energy efficiency increase of memory access from 75 </a:t>
            </a:r>
            <a:r>
              <a:rPr lang="en-US" baseline="0" dirty="0" err="1" smtClean="0"/>
              <a:t>pJ</a:t>
            </a:r>
            <a:r>
              <a:rPr lang="en-US" baseline="0" dirty="0" smtClean="0"/>
              <a:t>/bit to 8 </a:t>
            </a:r>
            <a:r>
              <a:rPr lang="en-US" baseline="0" dirty="0" err="1" smtClean="0"/>
              <a:t>pJ</a:t>
            </a:r>
            <a:r>
              <a:rPr lang="en-US" baseline="0" dirty="0" smtClean="0"/>
              <a:t>/bit.</a:t>
            </a:r>
            <a:endParaRPr lang="en-US" dirty="0" smtClean="0"/>
          </a:p>
          <a:p>
            <a:endParaRPr lang="en-US" dirty="0"/>
          </a:p>
        </p:txBody>
      </p:sp>
      <p:sp>
        <p:nvSpPr>
          <p:cNvPr id="4" name="Slide Number Placeholder 3"/>
          <p:cNvSpPr>
            <a:spLocks noGrp="1"/>
          </p:cNvSpPr>
          <p:nvPr>
            <p:ph type="sldNum" sz="quarter" idx="10"/>
          </p:nvPr>
        </p:nvSpPr>
        <p:spPr/>
        <p:txBody>
          <a:bodyPr/>
          <a:lstStyle/>
          <a:p>
            <a:fld id="{FA18B5E9-861A-48F2-98B9-CF86C76136C7}" type="slidenum">
              <a:rPr lang="en-US" smtClean="0"/>
              <a:pPr/>
              <a:t>30</a:t>
            </a:fld>
            <a:endParaRPr lang="en-US"/>
          </a:p>
        </p:txBody>
      </p:sp>
    </p:spTree>
    <p:extLst>
      <p:ext uri="{BB962C8B-B14F-4D97-AF65-F5344CB8AC3E}">
        <p14:creationId xmlns:p14="http://schemas.microsoft.com/office/powerpoint/2010/main" val="2174681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3523567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6139690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buFontTx/>
              <a:buNone/>
            </a:pPr>
            <a:endParaRPr lang="en-US" dirty="0"/>
          </a:p>
        </p:txBody>
      </p:sp>
      <p:sp>
        <p:nvSpPr>
          <p:cNvPr id="4" name="Slide Number Placeholder 3"/>
          <p:cNvSpPr>
            <a:spLocks noGrp="1"/>
          </p:cNvSpPr>
          <p:nvPr>
            <p:ph type="sldNum" sz="quarter" idx="10"/>
          </p:nvPr>
        </p:nvSpPr>
        <p:spPr/>
        <p:txBody>
          <a:bodyPr/>
          <a:lstStyle/>
          <a:p>
            <a:fld id="{35B16650-5C5F-4053-8011-BB9B54478632}" type="slidenum">
              <a:rPr lang="en-US" smtClean="0"/>
              <a:pPr/>
              <a:t>4</a:t>
            </a:fld>
            <a:endParaRPr lang="en-US"/>
          </a:p>
        </p:txBody>
      </p:sp>
    </p:spTree>
    <p:extLst>
      <p:ext uri="{BB962C8B-B14F-4D97-AF65-F5344CB8AC3E}">
        <p14:creationId xmlns:p14="http://schemas.microsoft.com/office/powerpoint/2010/main" val="6146289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7110863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42619874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665334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5C06CE5-3588-42DB-A532-11059DEF13BB}" type="slidenum">
              <a:rPr lang="en-US" smtClean="0"/>
              <a:pPr/>
              <a:t>7</a:t>
            </a:fld>
            <a:endParaRPr lang="en-US"/>
          </a:p>
        </p:txBody>
      </p:sp>
    </p:spTree>
    <p:extLst>
      <p:ext uri="{BB962C8B-B14F-4D97-AF65-F5344CB8AC3E}">
        <p14:creationId xmlns:p14="http://schemas.microsoft.com/office/powerpoint/2010/main" val="832813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869285-2AD4-482C-88A2-64F2D1AE603F}" type="slidenum">
              <a:rPr lang="en-US">
                <a:solidFill>
                  <a:prstClr val="black"/>
                </a:solidFill>
              </a:rPr>
              <a:pPr/>
              <a:t>8</a:t>
            </a:fld>
            <a:endParaRPr lang="en-US">
              <a:solidFill>
                <a:prstClr val="black"/>
              </a:solidFill>
            </a:endParaRPr>
          </a:p>
        </p:txBody>
      </p:sp>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112508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US" sz="1200" dirty="0" smtClean="0"/>
              <a:t>Assume 0.2-0.3 Byte/Flop ratio for BW</a:t>
            </a:r>
          </a:p>
          <a:p>
            <a:pPr lvl="1"/>
            <a:r>
              <a:rPr lang="en-US" sz="1200" dirty="0" smtClean="0"/>
              <a:t>1 </a:t>
            </a:r>
            <a:r>
              <a:rPr lang="en-US" sz="1200" dirty="0" err="1" smtClean="0"/>
              <a:t>ExaFlop</a:t>
            </a:r>
            <a:r>
              <a:rPr lang="en-US" sz="1200" dirty="0" smtClean="0"/>
              <a:t> </a:t>
            </a:r>
            <a:r>
              <a:rPr lang="en-US" sz="1200" dirty="0" smtClean="0">
                <a:sym typeface="Wingdings" pitchFamily="2" charset="2"/>
              </a:rPr>
              <a:t> </a:t>
            </a:r>
            <a:r>
              <a:rPr lang="en-US" sz="1200" dirty="0" smtClean="0"/>
              <a:t>200 – 300 PB/sec BW @ 0.2-.3 Byte/Flop</a:t>
            </a:r>
          </a:p>
          <a:p>
            <a:pPr lvl="2"/>
            <a:r>
              <a:rPr lang="en-US" sz="1200" dirty="0" smtClean="0"/>
              <a:t>Nehalem had 0.4 B/F ratio. Huge success in this regard.</a:t>
            </a:r>
          </a:p>
          <a:p>
            <a:pPr lvl="1"/>
            <a:r>
              <a:rPr lang="en-US" sz="1200" dirty="0" smtClean="0"/>
              <a:t>Assuming 100K nodes, need 2-3 TB/sec per node</a:t>
            </a:r>
          </a:p>
          <a:p>
            <a:pPr lvl="1"/>
            <a:r>
              <a:rPr lang="en-US" sz="1200" dirty="0" smtClean="0"/>
              <a:t>@ 50W budget </a:t>
            </a:r>
            <a:r>
              <a:rPr lang="en-US" sz="1200" dirty="0" smtClean="0">
                <a:sym typeface="Wingdings" pitchFamily="2" charset="2"/>
              </a:rPr>
              <a:t> 2-3 </a:t>
            </a:r>
            <a:r>
              <a:rPr lang="en-US" sz="1200" dirty="0" err="1" smtClean="0">
                <a:sym typeface="Wingdings" pitchFamily="2" charset="2"/>
              </a:rPr>
              <a:t>pJ</a:t>
            </a:r>
            <a:r>
              <a:rPr lang="en-US" sz="1200" dirty="0" smtClean="0">
                <a:sym typeface="Wingdings" pitchFamily="2" charset="2"/>
              </a:rPr>
              <a:t>/bit </a:t>
            </a:r>
            <a:endParaRPr lang="en-US" sz="1200" dirty="0" smtClean="0"/>
          </a:p>
        </p:txBody>
      </p:sp>
      <p:sp>
        <p:nvSpPr>
          <p:cNvPr id="4" name="Slide Number Placeholder 3"/>
          <p:cNvSpPr>
            <a:spLocks noGrp="1"/>
          </p:cNvSpPr>
          <p:nvPr>
            <p:ph type="sldNum" sz="quarter" idx="10"/>
          </p:nvPr>
        </p:nvSpPr>
        <p:spPr/>
        <p:txBody>
          <a:bodyPr/>
          <a:lstStyle/>
          <a:p>
            <a:fld id="{64B0F756-D9A9-4CEE-9AD2-57073095C048}" type="slidenum">
              <a:rPr lang="en-US" smtClean="0"/>
              <a:pPr/>
              <a:t>10</a:t>
            </a:fld>
            <a:endParaRPr lang="en-US"/>
          </a:p>
        </p:txBody>
      </p:sp>
    </p:spTree>
    <p:extLst>
      <p:ext uri="{BB962C8B-B14F-4D97-AF65-F5344CB8AC3E}">
        <p14:creationId xmlns:p14="http://schemas.microsoft.com/office/powerpoint/2010/main" val="7429268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4010798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757295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58247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41419318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274A8514-BC99-4582-BF3B-D9C75292755D}" type="datetime1">
              <a:rPr lang="en-US" smtClean="0"/>
              <a:t>1/30/2015</a:t>
            </a:fld>
            <a:endParaRPr lang="en-US"/>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dirty="0"/>
          </a:p>
        </p:txBody>
      </p:sp>
      <p:sp>
        <p:nvSpPr>
          <p:cNvPr id="6" name="Slide Number Placeholder 5"/>
          <p:cNvSpPr>
            <a:spLocks noGrp="1"/>
          </p:cNvSpPr>
          <p:nvPr>
            <p:ph type="sldNum" sz="quarter" idx="12"/>
          </p:nvPr>
        </p:nvSpPr>
        <p:spPr/>
        <p:txBody>
          <a:bodyPr/>
          <a:lstStyle/>
          <a:p>
            <a:fld id="{19B12225-5612-419B-A8D5-4B8EEE4C217E}"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254A39-D6F3-4AD0-BBCB-12BD485E600D}" type="datetime1">
              <a:rPr lang="en-US" smtClean="0"/>
              <a:t>1/30/2015</a:t>
            </a:fld>
            <a:endParaRPr lang="en-US"/>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E7B0C6-1D92-44F9-BE05-4562A1893768}" type="datetime1">
              <a:rPr lang="en-US" smtClean="0"/>
              <a:t>1/30/2015</a:t>
            </a:fld>
            <a:endParaRPr lang="en-US"/>
          </a:p>
        </p:txBody>
      </p:sp>
      <p:sp>
        <p:nvSpPr>
          <p:cNvPr id="5" name="Footer Placeholder 4"/>
          <p:cNvSpPr>
            <a:spLocks noGrp="1"/>
          </p:cNvSpPr>
          <p:nvPr>
            <p:ph type="ftr" sz="quarter" idx="11"/>
          </p:nvPr>
        </p:nvSpPr>
        <p:spPr>
          <a:xfrm>
            <a:off x="2640597" y="6377459"/>
            <a:ext cx="3836404" cy="365125"/>
          </a:xfrm>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29"/>
            <a:ext cx="8226720" cy="1143480"/>
          </a:xfrm>
        </p:spPr>
        <p:txBody>
          <a:bodyPr tIns="41473" bIns="41473"/>
          <a:lstStyle/>
          <a:p>
            <a:r>
              <a:rPr lang="en-US" smtClean="0"/>
              <a:t>Click to edit Master title style</a:t>
            </a:r>
            <a:endParaRPr lang="en-US"/>
          </a:p>
        </p:txBody>
      </p:sp>
      <p:sp>
        <p:nvSpPr>
          <p:cNvPr id="3" name="Text Placeholder 2"/>
          <p:cNvSpPr>
            <a:spLocks noGrp="1"/>
          </p:cNvSpPr>
          <p:nvPr>
            <p:ph type="body" sz="half" idx="1"/>
          </p:nvPr>
        </p:nvSpPr>
        <p:spPr>
          <a:xfrm>
            <a:off x="457920" y="1604329"/>
            <a:ext cx="4043520" cy="4524955"/>
          </a:xfrm>
        </p:spPr>
        <p:txBody>
          <a:bodyPr rIns="82945" bIns="41473"/>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39680" y="1604329"/>
            <a:ext cx="4044960" cy="4524955"/>
          </a:xfrm>
        </p:spPr>
        <p:txBody>
          <a:bodyPr rIns="82945" bIns="41473"/>
          <a:lstStyle/>
          <a:p>
            <a:endParaRPr lang="en-US"/>
          </a:p>
        </p:txBody>
      </p:sp>
      <p:sp>
        <p:nvSpPr>
          <p:cNvPr id="5" name="Date Placeholder 4"/>
          <p:cNvSpPr>
            <a:spLocks noGrp="1"/>
          </p:cNvSpPr>
          <p:nvPr>
            <p:ph type="dt" idx="10"/>
          </p:nvPr>
        </p:nvSpPr>
        <p:spPr>
          <a:xfrm>
            <a:off x="457920" y="6247376"/>
            <a:ext cx="2126880" cy="472370"/>
          </a:xfrm>
        </p:spPr>
        <p:txBody>
          <a:bodyPr tIns="41473"/>
          <a:lstStyle>
            <a:lvl1pPr>
              <a:defRPr/>
            </a:lvl1pPr>
          </a:lstStyle>
          <a:p>
            <a:fld id="{F77A0EA4-5349-4E02-9594-B9FF91CE0EAF}" type="datetime1">
              <a:rPr lang="en-US" smtClean="0"/>
              <a:t>1/30/2015</a:t>
            </a:fld>
            <a:endParaRPr lang="en-GB"/>
          </a:p>
        </p:txBody>
      </p:sp>
      <p:sp>
        <p:nvSpPr>
          <p:cNvPr id="6" name="Footer Placeholder 5"/>
          <p:cNvSpPr>
            <a:spLocks noGrp="1"/>
          </p:cNvSpPr>
          <p:nvPr>
            <p:ph type="ftr" idx="11"/>
          </p:nvPr>
        </p:nvSpPr>
        <p:spPr>
          <a:xfrm>
            <a:off x="3126240" y="6247376"/>
            <a:ext cx="2897280" cy="472370"/>
          </a:xfrm>
        </p:spPr>
        <p:txBody>
          <a:bodyPr tIns="41473"/>
          <a:lstStyle>
            <a:lvl1pPr>
              <a:defRPr/>
            </a:lvl1pPr>
          </a:lstStyle>
          <a:p>
            <a:r>
              <a:rPr lang="en-US" smtClean="0"/>
              <a:t>J. Leskovec, A. Rajaraman, J. Ullman: Mining of Massive Datasets, http://www.mmds.org</a:t>
            </a:r>
            <a:endParaRPr lang="en-GB"/>
          </a:p>
        </p:txBody>
      </p:sp>
      <p:sp>
        <p:nvSpPr>
          <p:cNvPr id="7" name="Slide Number Placeholder 6"/>
          <p:cNvSpPr>
            <a:spLocks noGrp="1"/>
          </p:cNvSpPr>
          <p:nvPr>
            <p:ph type="sldNum" idx="12"/>
          </p:nvPr>
        </p:nvSpPr>
        <p:spPr>
          <a:xfrm>
            <a:off x="6554880" y="6247376"/>
            <a:ext cx="2128320" cy="472370"/>
          </a:xfrm>
        </p:spPr>
        <p:txBody>
          <a:bodyPr lIns="82945" tIns="41473" rIns="82945"/>
          <a:lstStyle>
            <a:lvl1pPr>
              <a:defRPr/>
            </a:lvl1pPr>
          </a:lstStyle>
          <a:p>
            <a:fld id="{10066599-523B-4641-9CCC-17D83CD935ED}" type="slidenum">
              <a:rPr lang="en-GB"/>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fld id="{6BEAD4D6-E3E4-4355-9573-47AD3DC1F87C}" type="datetime1">
              <a:rPr lang="en-US" smtClean="0"/>
              <a:t>1/30/2015</a:t>
            </a:fld>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en-US" smtClean="0"/>
              <a:t>J. Leskovec, A. Rajaraman, J. Ullman: Mining of Massive Datasets, http://www.mmds.org</a:t>
            </a: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39826768-8FCE-4417-A22B-1D26CD2A846A}" type="slidenum">
              <a:rPr lang="en-US"/>
              <a:pPr/>
              <a:t>‹#›</a:t>
            </a:fld>
            <a:endParaRPr lang="en-US"/>
          </a:p>
        </p:txBody>
      </p:sp>
    </p:spTree>
    <p:extLst>
      <p:ext uri="{BB962C8B-B14F-4D97-AF65-F5344CB8AC3E}">
        <p14:creationId xmlns:p14="http://schemas.microsoft.com/office/powerpoint/2010/main" val="14209750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dirty="0"/>
          </a:p>
        </p:txBody>
      </p:sp>
      <p:sp>
        <p:nvSpPr>
          <p:cNvPr id="3" name="Content Placeholder 2"/>
          <p:cNvSpPr>
            <a:spLocks noGrp="1"/>
          </p:cNvSpPr>
          <p:nvPr>
            <p:ph idx="1" hasCustomPrompt="1"/>
          </p:nvPr>
        </p:nvSpPr>
        <p:spPr>
          <a:xfrm>
            <a:off x="353963" y="1327664"/>
            <a:ext cx="8436076" cy="4866659"/>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0" y="6613526"/>
            <a:ext cx="425768" cy="190500"/>
          </a:xfrm>
          <a:prstGeom prst="rect">
            <a:avLst/>
          </a:prstGeom>
        </p:spPr>
        <p:txBody>
          <a:bodyPr lIns="91434" tIns="45717" rIns="91434" bIns="45717"/>
          <a:lstStyle/>
          <a:p>
            <a:fld id="{FD44707B-D922-47D5-BD24-D96E91B70543}" type="slidenum">
              <a:rPr lang="en-US" smtClean="0">
                <a:solidFill>
                  <a:prstClr val="white"/>
                </a:solidFill>
              </a:rPr>
              <a:pPr/>
              <a:t>‹#›</a:t>
            </a:fld>
            <a:endParaRPr lang="en-US" dirty="0">
              <a:solidFill>
                <a:prstClr val="white"/>
              </a:solidFill>
            </a:endParaRPr>
          </a:p>
        </p:txBody>
      </p:sp>
      <p:sp>
        <p:nvSpPr>
          <p:cNvPr id="7" name="Text Placeholder 7"/>
          <p:cNvSpPr>
            <a:spLocks noGrp="1"/>
          </p:cNvSpPr>
          <p:nvPr>
            <p:ph type="body" sz="quarter" idx="13" hasCustomPrompt="1"/>
          </p:nvPr>
        </p:nvSpPr>
        <p:spPr>
          <a:xfrm>
            <a:off x="353962" y="6353175"/>
            <a:ext cx="8008988" cy="295275"/>
          </a:xfrm>
        </p:spPr>
        <p:txBody>
          <a:bodyPr wrap="square" anchor="t" anchorCtr="0">
            <a:normAutofit/>
          </a:bodyPr>
          <a:lstStyle>
            <a:lvl1pPr marL="0" indent="0">
              <a:lnSpc>
                <a:spcPct val="80000"/>
              </a:lnSpc>
              <a:spcBef>
                <a:spcPts val="200"/>
              </a:spcBef>
              <a:buFont typeface="Arial" pitchFamily="34" charset="0"/>
              <a:buNone/>
              <a:defRPr sz="900">
                <a:solidFill>
                  <a:srgbClr val="FFFFFF"/>
                </a:solidFill>
                <a:latin typeface="+mn-lt"/>
              </a:defRPr>
            </a:lvl1pPr>
            <a:lvl2pPr marL="171439" indent="-114293">
              <a:defRPr sz="900"/>
            </a:lvl2pPr>
            <a:lvl3pPr marL="342878" indent="-114293">
              <a:defRPr sz="900"/>
            </a:lvl3pPr>
            <a:lvl4pPr marL="514317" indent="-114293">
              <a:defRPr sz="900"/>
            </a:lvl4pPr>
            <a:lvl5pPr marL="685756" indent="-114293">
              <a:defRPr sz="900"/>
            </a:lvl5pPr>
          </a:lstStyle>
          <a:p>
            <a:pPr lvl="0"/>
            <a:r>
              <a:rPr lang="en-US" dirty="0" smtClean="0"/>
              <a:t>Click to edit footnote</a:t>
            </a:r>
            <a:endParaRPr lang="en-US" dirty="0"/>
          </a:p>
        </p:txBody>
      </p:sp>
    </p:spTree>
    <p:extLst>
      <p:ext uri="{BB962C8B-B14F-4D97-AF65-F5344CB8AC3E}">
        <p14:creationId xmlns:p14="http://schemas.microsoft.com/office/powerpoint/2010/main" val="2217551456"/>
      </p:ext>
    </p:extLst>
  </p:cSld>
  <p:clrMapOvr>
    <a:masterClrMapping/>
  </p:clrMapOvr>
  <p:transition spd="med">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3625" cy="601663"/>
          </a:xfrm>
        </p:spPr>
        <p:txBody>
          <a:bodyPr/>
          <a:lstStyle>
            <a:lvl1pPr>
              <a:defRPr sz="2000"/>
            </a:lvl1pPr>
          </a:lstStyle>
          <a:p>
            <a:r>
              <a:rPr lang="en-US" dirty="0" smtClean="0"/>
              <a:t>Click to edit Master title style</a:t>
            </a:r>
            <a:endParaRPr lang="en-US" dirty="0"/>
          </a:p>
        </p:txBody>
      </p:sp>
      <p:sp>
        <p:nvSpPr>
          <p:cNvPr id="3" name="Slide Number Placeholder 5"/>
          <p:cNvSpPr>
            <a:spLocks noGrp="1"/>
          </p:cNvSpPr>
          <p:nvPr>
            <p:ph type="sldNum" sz="quarter" idx="10"/>
          </p:nvPr>
        </p:nvSpPr>
        <p:spPr>
          <a:xfrm>
            <a:off x="234950" y="6667500"/>
            <a:ext cx="360363" cy="190500"/>
          </a:xfrm>
          <a:prstGeom prst="rect">
            <a:avLst/>
          </a:prstGeom>
        </p:spPr>
        <p:txBody>
          <a:bodyPr/>
          <a:lstStyle>
            <a:lvl1pPr fontAlgn="auto">
              <a:spcBef>
                <a:spcPts val="0"/>
              </a:spcBef>
              <a:spcAft>
                <a:spcPts val="0"/>
              </a:spcAft>
              <a:defRPr>
                <a:latin typeface="+mn-lt"/>
                <a:cs typeface="+mn-cs"/>
              </a:defRPr>
            </a:lvl1pPr>
          </a:lstStyle>
          <a:p>
            <a:pPr>
              <a:defRPr/>
            </a:pPr>
            <a:fld id="{43B4D0E3-A9BF-4C11-A73D-D10B7786DA40}" type="slidenum">
              <a:rPr lang="en-US"/>
              <a:pPr>
                <a:defRPr/>
              </a:pPr>
              <a:t>‹#›</a:t>
            </a:fld>
            <a:endParaRPr lang="en-US" dirty="0"/>
          </a:p>
        </p:txBody>
      </p:sp>
    </p:spTree>
    <p:extLst>
      <p:ext uri="{BB962C8B-B14F-4D97-AF65-F5344CB8AC3E}">
        <p14:creationId xmlns:p14="http://schemas.microsoft.com/office/powerpoint/2010/main" val="318265296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87552"/>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E62AB8D4-AECF-4F00-9C30-9BF0A072F745}" type="datetime1">
              <a:rPr lang="en-US" smtClean="0"/>
              <a:t>1/30/2015</a:t>
            </a:fld>
            <a:endParaRPr lang="en-US"/>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914400"/>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740664" y="2743200"/>
            <a:ext cx="8022336" cy="685800"/>
          </a:xfrm>
        </p:spPr>
        <p:txBody>
          <a:bodyPr lIns="146304" tIns="0" rIns="45720" bIns="0" anchor="t">
            <a:normAutofit/>
          </a:bodyPr>
          <a:lstStyle>
            <a:lvl1pPr marL="0" indent="0">
              <a:buNone/>
              <a:defRPr sz="4000" b="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dirty="0" smtClean="0"/>
              <a:t>Click to edit Master text styles</a:t>
            </a:r>
          </a:p>
        </p:txBody>
      </p:sp>
      <p:sp>
        <p:nvSpPr>
          <p:cNvPr id="4" name="Date Placeholder 3"/>
          <p:cNvSpPr>
            <a:spLocks noGrp="1"/>
          </p:cNvSpPr>
          <p:nvPr>
            <p:ph type="dt" sz="half" idx="10"/>
          </p:nvPr>
        </p:nvSpPr>
        <p:spPr/>
        <p:txBody>
          <a:bodyPr/>
          <a:lstStyle/>
          <a:p>
            <a:fld id="{28688EE1-6A3A-46C6-8BDF-5984ACFF44AA}" type="datetime1">
              <a:rPr lang="en-US" smtClean="0"/>
              <a:t>1/30/2015</a:t>
            </a:fld>
            <a:endParaRPr lang="en-US"/>
          </a:p>
        </p:txBody>
      </p:sp>
      <p:sp>
        <p:nvSpPr>
          <p:cNvPr id="5" name="Footer Placeholder 4"/>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6" name="Slide Number Placeholder 5"/>
          <p:cNvSpPr>
            <a:spLocks noGrp="1"/>
          </p:cNvSpPr>
          <p:nvPr>
            <p:ph type="sldNum" sz="quarter" idx="12"/>
          </p:nvPr>
        </p:nvSpPr>
        <p:spPr/>
        <p:txBody>
          <a:bodyPr/>
          <a:lstStyle/>
          <a:p>
            <a:fld id="{19B12225-5612-419B-A8D5-4B8EEE4C217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295400"/>
            <a:ext cx="4038600" cy="5504688"/>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295400"/>
            <a:ext cx="4038600" cy="5504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93467BF-0A0F-4905-8309-0D7338EA9BD8}" type="datetime1">
              <a:rPr lang="en-US" smtClean="0"/>
              <a:t>1/30/2015</a:t>
            </a:fld>
            <a:endParaRPr lang="en-US"/>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7" name="Slide Number Placeholder 6"/>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95400"/>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023338"/>
            <a:ext cx="4040188" cy="43774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295400"/>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023338"/>
            <a:ext cx="4041775" cy="43774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B2DDB64-53E2-4C05-B86A-401B12D9679D}" type="datetime1">
              <a:rPr lang="en-US" smtClean="0"/>
              <a:t>1/30/2015</a:t>
            </a:fld>
            <a:endParaRPr lang="en-US"/>
          </a:p>
        </p:txBody>
      </p:sp>
      <p:sp>
        <p:nvSpPr>
          <p:cNvPr id="8" name="Footer Placeholder 7"/>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9" name="Slide Number Placeholder 8"/>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6C320BD-618B-4062-B5D6-590406FBB248}" type="datetime1">
              <a:rPr lang="en-US" smtClean="0"/>
              <a:t>1/30/2015</a:t>
            </a:fld>
            <a:endParaRPr lang="en-US"/>
          </a:p>
        </p:txBody>
      </p:sp>
      <p:sp>
        <p:nvSpPr>
          <p:cNvPr id="4" name="Footer Placeholder 3"/>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5" name="Slide Number Placeholder 4"/>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5A206D-9E0D-460F-B966-F97C45B2B198}" type="datetime1">
              <a:rPr lang="en-US" smtClean="0"/>
              <a:t>1/30/2015</a:t>
            </a:fld>
            <a:endParaRPr lang="en-US"/>
          </a:p>
        </p:txBody>
      </p:sp>
      <p:sp>
        <p:nvSpPr>
          <p:cNvPr id="3" name="Footer Placeholder 2"/>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4" name="Slide Number Placeholder 3"/>
          <p:cNvSpPr>
            <a:spLocks noGrp="1"/>
          </p:cNvSpPr>
          <p:nvPr>
            <p:ph type="sldNum" sz="quarter" idx="12"/>
          </p:nvPr>
        </p:nvSpPr>
        <p:spPr/>
        <p:txBody>
          <a:bodyPr/>
          <a:lstStyle/>
          <a:p>
            <a:fld id="{19B12225-5612-419B-A8D5-4B8EEE4C217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C055504-3494-4AB7-83DB-F97F58FE5B46}" type="datetime1">
              <a:rPr lang="en-US" smtClean="0"/>
              <a:t>1/30/2015</a:t>
            </a:fld>
            <a:endParaRPr lang="en-US"/>
          </a:p>
        </p:txBody>
      </p:sp>
      <p:sp>
        <p:nvSpPr>
          <p:cNvPr id="6" name="Footer Placeholder 5"/>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7" name="Slide Number Placeholder 6"/>
          <p:cNvSpPr>
            <a:spLocks noGrp="1"/>
          </p:cNvSpPr>
          <p:nvPr>
            <p:ph type="sldNum" sz="quarter" idx="12"/>
          </p:nvPr>
        </p:nvSpPr>
        <p:spPr/>
        <p:txBody>
          <a:bodyPr/>
          <a:lstStyle/>
          <a:p>
            <a:fld id="{19B12225-5612-419B-A8D5-4B8EEE4C217E}"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852689D3-9F20-4E32-AF48-778908B57BE6}" type="datetime1">
              <a:rPr lang="en-US" smtClean="0"/>
              <a:t>1/30/2015</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r>
              <a:rPr lang="en-US" smtClean="0"/>
              <a:t>J. Leskovec, A. Rajaraman, J. Ullman: Mining of Massive Datasets, http://www.mmds.org</a:t>
            </a:r>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19B12225-5612-419B-A8D5-4B8EEE4C217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02108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1"/>
            <a:ext cx="9143999" cy="1021079"/>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8382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457200" y="1295400"/>
            <a:ext cx="8229600" cy="5257801"/>
          </a:xfrm>
          <a:prstGeom prst="rect">
            <a:avLst/>
          </a:prstGeom>
        </p:spPr>
        <p:txBody>
          <a:bodyPr vert="horz" lIns="54864" tIns="91440" rtlCol="0">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4" name="Date Placeholder 3"/>
          <p:cNvSpPr>
            <a:spLocks noGrp="1"/>
          </p:cNvSpPr>
          <p:nvPr>
            <p:ph type="dt" sz="half" idx="2"/>
          </p:nvPr>
        </p:nvSpPr>
        <p:spPr>
          <a:xfrm>
            <a:off x="457200" y="6583680"/>
            <a:ext cx="2133600" cy="274320"/>
          </a:xfrm>
          <a:prstGeom prst="rect">
            <a:avLst/>
          </a:prstGeom>
        </p:spPr>
        <p:txBody>
          <a:bodyPr vert="horz" lIns="109728" rIns="45720" bIns="0" rtlCol="0" anchor="b"/>
          <a:lstStyle>
            <a:lvl1pPr algn="l" eaLnBrk="1" latinLnBrk="0" hangingPunct="1">
              <a:defRPr kumimoji="0" sz="900">
                <a:solidFill>
                  <a:schemeClr val="tx1">
                    <a:tint val="95000"/>
                  </a:schemeClr>
                </a:solidFill>
                <a:latin typeface="Calibri" pitchFamily="34" charset="0"/>
                <a:cs typeface="Calibri" pitchFamily="34" charset="0"/>
              </a:defRPr>
            </a:lvl1pPr>
            <a:extLst/>
          </a:lstStyle>
          <a:p>
            <a:fld id="{19C076DE-0D4D-4173-A86B-7DD5BD601FE7}" type="datetime1">
              <a:rPr lang="en-US" smtClean="0"/>
              <a:t>1/30/2015</a:t>
            </a:fld>
            <a:endParaRPr lang="en-US"/>
          </a:p>
        </p:txBody>
      </p:sp>
      <p:sp>
        <p:nvSpPr>
          <p:cNvPr id="5" name="Footer Placeholder 4"/>
          <p:cNvSpPr>
            <a:spLocks noGrp="1"/>
          </p:cNvSpPr>
          <p:nvPr>
            <p:ph type="ftr" sz="quarter" idx="3"/>
          </p:nvPr>
        </p:nvSpPr>
        <p:spPr>
          <a:xfrm>
            <a:off x="2640596" y="6583680"/>
            <a:ext cx="5507719" cy="274320"/>
          </a:xfrm>
          <a:prstGeom prst="rect">
            <a:avLst/>
          </a:prstGeom>
        </p:spPr>
        <p:txBody>
          <a:bodyPr vert="horz" lIns="45720" rIns="45720" bIns="0" rtlCol="0" anchor="b"/>
          <a:lstStyle>
            <a:lvl1pPr algn="l" eaLnBrk="1" latinLnBrk="0" hangingPunct="1">
              <a:defRPr kumimoji="0" sz="900">
                <a:solidFill>
                  <a:schemeClr val="tx1">
                    <a:tint val="95000"/>
                  </a:schemeClr>
                </a:solidFill>
                <a:latin typeface="Calibri" pitchFamily="34" charset="0"/>
                <a:cs typeface="Calibri" pitchFamily="34" charset="0"/>
              </a:defRPr>
            </a:lvl1pPr>
            <a:extLst/>
          </a:lstStyle>
          <a:p>
            <a:r>
              <a:rPr lang="en-US" smtClean="0"/>
              <a:t>J. Leskovec, A. Rajaraman, J. Ullman: Mining of Massive Datasets, http://www.mmds.org</a:t>
            </a:r>
            <a:endParaRPr lang="en-US" dirty="0"/>
          </a:p>
        </p:txBody>
      </p:sp>
      <p:sp>
        <p:nvSpPr>
          <p:cNvPr id="6" name="Slide Number Placeholder 5"/>
          <p:cNvSpPr>
            <a:spLocks noGrp="1"/>
          </p:cNvSpPr>
          <p:nvPr>
            <p:ph type="sldNum" sz="quarter" idx="4"/>
          </p:nvPr>
        </p:nvSpPr>
        <p:spPr>
          <a:xfrm>
            <a:off x="8204396" y="6583680"/>
            <a:ext cx="733864" cy="274320"/>
          </a:xfrm>
          <a:prstGeom prst="rect">
            <a:avLst/>
          </a:prstGeom>
        </p:spPr>
        <p:txBody>
          <a:bodyPr vert="horz" bIns="0" rtlCol="0" anchor="b"/>
          <a:lstStyle>
            <a:lvl1pPr algn="r" eaLnBrk="1" latinLnBrk="0" hangingPunct="1">
              <a:defRPr kumimoji="0" sz="900">
                <a:solidFill>
                  <a:schemeClr val="tx1">
                    <a:tint val="95000"/>
                  </a:schemeClr>
                </a:solidFill>
                <a:latin typeface="Calibri" pitchFamily="34" charset="0"/>
                <a:cs typeface="Calibri" pitchFamily="34" charset="0"/>
              </a:defRPr>
            </a:lvl1pPr>
            <a:extLst/>
          </a:lstStyle>
          <a:p>
            <a:fld id="{19B12225-5612-419B-A8D5-4B8EEE4C217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5" r:id="rId12"/>
    <p:sldLayoutId id="2147483677" r:id="rId13"/>
    <p:sldLayoutId id="2147483678" r:id="rId14"/>
    <p:sldLayoutId id="2147483679" r:id="rId15"/>
  </p:sldLayoutIdLst>
  <p:hf hd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Calibri" pitchFamily="34" charset="0"/>
          <a:ea typeface="+mn-ea"/>
          <a:cs typeface="Calibri" pitchFamily="34" charset="0"/>
        </a:defRPr>
      </a:lvl1pPr>
      <a:lvl2pPr marL="731520" indent="-274320" algn="l" rtl="0" eaLnBrk="1" latinLnBrk="0" hangingPunct="1">
        <a:spcBef>
          <a:spcPct val="20000"/>
        </a:spcBef>
        <a:buClr>
          <a:schemeClr val="accent2"/>
        </a:buClr>
        <a:buSzPct val="100000"/>
        <a:buFont typeface="Wingdings" pitchFamily="2" charset="2"/>
        <a:buChar char="§"/>
        <a:defRPr kumimoji="0" sz="2800" kern="1200">
          <a:solidFill>
            <a:schemeClr val="tx1"/>
          </a:solidFill>
          <a:latin typeface="Calibri" pitchFamily="34" charset="0"/>
          <a:ea typeface="+mn-ea"/>
          <a:cs typeface="Calibri" pitchFamily="34" charset="0"/>
        </a:defRPr>
      </a:lvl2pPr>
      <a:lvl3pPr marL="996696" indent="-228600" algn="l" rtl="0" eaLnBrk="1" latinLnBrk="0" hangingPunct="1">
        <a:spcBef>
          <a:spcPct val="20000"/>
        </a:spcBef>
        <a:buClr>
          <a:schemeClr val="accent3"/>
        </a:buClr>
        <a:buSzPct val="100000"/>
        <a:buFont typeface="Wingdings" pitchFamily="2" charset="2"/>
        <a:buChar char="§"/>
        <a:defRPr kumimoji="0" sz="2400" kern="1200">
          <a:solidFill>
            <a:schemeClr val="tx1"/>
          </a:solidFill>
          <a:latin typeface="Calibri" pitchFamily="34" charset="0"/>
          <a:ea typeface="+mn-ea"/>
          <a:cs typeface="Calibri" pitchFamily="34" charset="0"/>
        </a:defRPr>
      </a:lvl3pPr>
      <a:lvl4pPr marL="1216152" indent="-182880" algn="l" rtl="0" eaLnBrk="1" latinLnBrk="0" hangingPunct="1">
        <a:spcBef>
          <a:spcPct val="20000"/>
        </a:spcBef>
        <a:buClr>
          <a:schemeClr val="accent4"/>
        </a:buClr>
        <a:buSzPct val="100000"/>
        <a:buFont typeface="Wingdings" pitchFamily="2" charset="2"/>
        <a:buChar char="§"/>
        <a:defRPr kumimoji="0" sz="2000" kern="1200">
          <a:solidFill>
            <a:schemeClr val="tx1"/>
          </a:solidFill>
          <a:latin typeface="Calibri" pitchFamily="34" charset="0"/>
          <a:ea typeface="+mn-ea"/>
          <a:cs typeface="Calibri" pitchFamily="34" charset="0"/>
        </a:defRPr>
      </a:lvl4pPr>
      <a:lvl5pPr marL="1426464" indent="-182880" algn="l" rtl="0" eaLnBrk="1" latinLnBrk="0" hangingPunct="1">
        <a:spcBef>
          <a:spcPct val="20000"/>
        </a:spcBef>
        <a:buClr>
          <a:schemeClr val="accent5"/>
        </a:buClr>
        <a:buSzPct val="100000"/>
        <a:buFont typeface="Wingdings" pitchFamily="2" charset="2"/>
        <a:buChar char="§"/>
        <a:defRPr kumimoji="0" lang="en-US" sz="2000" kern="1200" smtClean="0">
          <a:solidFill>
            <a:schemeClr val="tx1"/>
          </a:solidFill>
          <a:latin typeface="Calibri" pitchFamily="34" charset="0"/>
          <a:ea typeface="+mn-ea"/>
          <a:cs typeface="Calibri" pitchFamily="34" charset="0"/>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image" Target="../media/image36.emf"/></Relationships>
</file>

<file path=ppt/slides/_rels/slide1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png"/><Relationship Id="rId18" Type="http://schemas.openxmlformats.org/officeDocument/2006/relationships/image" Target="../media/image53.png"/><Relationship Id="rId3" Type="http://schemas.openxmlformats.org/officeDocument/2006/relationships/image" Target="../media/image38.png"/><Relationship Id="rId21" Type="http://schemas.openxmlformats.org/officeDocument/2006/relationships/image" Target="../media/image56.png"/><Relationship Id="rId7" Type="http://schemas.openxmlformats.org/officeDocument/2006/relationships/image" Target="../media/image42.png"/><Relationship Id="rId12" Type="http://schemas.openxmlformats.org/officeDocument/2006/relationships/image" Target="../media/image47.png"/><Relationship Id="rId17" Type="http://schemas.openxmlformats.org/officeDocument/2006/relationships/image" Target="../media/image52.png"/><Relationship Id="rId2" Type="http://schemas.openxmlformats.org/officeDocument/2006/relationships/notesSlide" Target="../notesSlides/notesSlide7.xml"/><Relationship Id="rId16" Type="http://schemas.openxmlformats.org/officeDocument/2006/relationships/image" Target="../media/image51.png"/><Relationship Id="rId20"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41.png"/><Relationship Id="rId11" Type="http://schemas.openxmlformats.org/officeDocument/2006/relationships/image" Target="../media/image46.png"/><Relationship Id="rId24" Type="http://schemas.openxmlformats.org/officeDocument/2006/relationships/image" Target="../media/image59.png"/><Relationship Id="rId5" Type="http://schemas.openxmlformats.org/officeDocument/2006/relationships/image" Target="../media/image40.png"/><Relationship Id="rId15" Type="http://schemas.openxmlformats.org/officeDocument/2006/relationships/image" Target="../media/image50.png"/><Relationship Id="rId23" Type="http://schemas.openxmlformats.org/officeDocument/2006/relationships/image" Target="../media/image58.png"/><Relationship Id="rId10" Type="http://schemas.openxmlformats.org/officeDocument/2006/relationships/image" Target="../media/image45.png"/><Relationship Id="rId19" Type="http://schemas.openxmlformats.org/officeDocument/2006/relationships/image" Target="../media/image54.png"/><Relationship Id="rId4" Type="http://schemas.openxmlformats.org/officeDocument/2006/relationships/image" Target="../media/image39.png"/><Relationship Id="rId9" Type="http://schemas.openxmlformats.org/officeDocument/2006/relationships/image" Target="../media/image44.png"/><Relationship Id="rId14" Type="http://schemas.openxmlformats.org/officeDocument/2006/relationships/image" Target="../media/image49.png"/><Relationship Id="rId22" Type="http://schemas.openxmlformats.org/officeDocument/2006/relationships/image" Target="../media/image57.png"/></Relationships>
</file>

<file path=ppt/slides/_rels/slide16.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3.jpg"/><Relationship Id="rId5" Type="http://schemas.openxmlformats.org/officeDocument/2006/relationships/image" Target="../media/image62.jpg"/><Relationship Id="rId4" Type="http://schemas.openxmlformats.org/officeDocument/2006/relationships/image" Target="../media/image61.jpg"/></Relationships>
</file>

<file path=ppt/slides/_rels/slide1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5.jpg"/><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13" Type="http://schemas.openxmlformats.org/officeDocument/2006/relationships/image" Target="../media/image76.png"/><Relationship Id="rId18" Type="http://schemas.openxmlformats.org/officeDocument/2006/relationships/image" Target="../media/image81.png"/><Relationship Id="rId26" Type="http://schemas.openxmlformats.org/officeDocument/2006/relationships/image" Target="../media/image89.png"/><Relationship Id="rId39" Type="http://schemas.openxmlformats.org/officeDocument/2006/relationships/image" Target="../media/image102.png"/><Relationship Id="rId3" Type="http://schemas.openxmlformats.org/officeDocument/2006/relationships/image" Target="../media/image66.jpg"/><Relationship Id="rId21" Type="http://schemas.openxmlformats.org/officeDocument/2006/relationships/image" Target="../media/image84.png"/><Relationship Id="rId34" Type="http://schemas.openxmlformats.org/officeDocument/2006/relationships/image" Target="../media/image97.png"/><Relationship Id="rId42" Type="http://schemas.openxmlformats.org/officeDocument/2006/relationships/image" Target="../media/image105.png"/><Relationship Id="rId47" Type="http://schemas.openxmlformats.org/officeDocument/2006/relationships/image" Target="../media/image110.png"/><Relationship Id="rId50" Type="http://schemas.openxmlformats.org/officeDocument/2006/relationships/image" Target="../media/image113.png"/><Relationship Id="rId7" Type="http://schemas.openxmlformats.org/officeDocument/2006/relationships/image" Target="../media/image70.png"/><Relationship Id="rId12" Type="http://schemas.openxmlformats.org/officeDocument/2006/relationships/image" Target="../media/image75.png"/><Relationship Id="rId17" Type="http://schemas.openxmlformats.org/officeDocument/2006/relationships/image" Target="../media/image80.png"/><Relationship Id="rId25" Type="http://schemas.openxmlformats.org/officeDocument/2006/relationships/image" Target="../media/image88.png"/><Relationship Id="rId33" Type="http://schemas.openxmlformats.org/officeDocument/2006/relationships/image" Target="../media/image96.png"/><Relationship Id="rId38" Type="http://schemas.openxmlformats.org/officeDocument/2006/relationships/image" Target="../media/image101.png"/><Relationship Id="rId46" Type="http://schemas.openxmlformats.org/officeDocument/2006/relationships/image" Target="../media/image109.png"/><Relationship Id="rId2" Type="http://schemas.openxmlformats.org/officeDocument/2006/relationships/notesSlide" Target="../notesSlides/notesSlide10.xml"/><Relationship Id="rId16" Type="http://schemas.openxmlformats.org/officeDocument/2006/relationships/image" Target="../media/image79.png"/><Relationship Id="rId20" Type="http://schemas.openxmlformats.org/officeDocument/2006/relationships/image" Target="../media/image83.png"/><Relationship Id="rId29" Type="http://schemas.openxmlformats.org/officeDocument/2006/relationships/image" Target="../media/image92.png"/><Relationship Id="rId41" Type="http://schemas.openxmlformats.org/officeDocument/2006/relationships/image" Target="../media/image104.png"/><Relationship Id="rId1" Type="http://schemas.openxmlformats.org/officeDocument/2006/relationships/slideLayout" Target="../slideLayouts/slideLayout2.xml"/><Relationship Id="rId6" Type="http://schemas.openxmlformats.org/officeDocument/2006/relationships/image" Target="../media/image69.png"/><Relationship Id="rId11" Type="http://schemas.openxmlformats.org/officeDocument/2006/relationships/image" Target="../media/image74.png"/><Relationship Id="rId24" Type="http://schemas.openxmlformats.org/officeDocument/2006/relationships/image" Target="../media/image87.png"/><Relationship Id="rId32" Type="http://schemas.openxmlformats.org/officeDocument/2006/relationships/image" Target="../media/image95.png"/><Relationship Id="rId37" Type="http://schemas.openxmlformats.org/officeDocument/2006/relationships/image" Target="../media/image100.png"/><Relationship Id="rId40" Type="http://schemas.openxmlformats.org/officeDocument/2006/relationships/image" Target="../media/image103.png"/><Relationship Id="rId45" Type="http://schemas.openxmlformats.org/officeDocument/2006/relationships/image" Target="../media/image108.png"/><Relationship Id="rId5" Type="http://schemas.openxmlformats.org/officeDocument/2006/relationships/image" Target="../media/image68.png"/><Relationship Id="rId15" Type="http://schemas.openxmlformats.org/officeDocument/2006/relationships/image" Target="../media/image78.png"/><Relationship Id="rId23" Type="http://schemas.openxmlformats.org/officeDocument/2006/relationships/image" Target="../media/image86.png"/><Relationship Id="rId28" Type="http://schemas.openxmlformats.org/officeDocument/2006/relationships/image" Target="../media/image91.png"/><Relationship Id="rId36" Type="http://schemas.openxmlformats.org/officeDocument/2006/relationships/image" Target="../media/image99.png"/><Relationship Id="rId49" Type="http://schemas.openxmlformats.org/officeDocument/2006/relationships/image" Target="../media/image112.png"/><Relationship Id="rId10" Type="http://schemas.openxmlformats.org/officeDocument/2006/relationships/image" Target="../media/image73.png"/><Relationship Id="rId19" Type="http://schemas.openxmlformats.org/officeDocument/2006/relationships/image" Target="../media/image82.png"/><Relationship Id="rId31" Type="http://schemas.openxmlformats.org/officeDocument/2006/relationships/image" Target="../media/image94.png"/><Relationship Id="rId44" Type="http://schemas.openxmlformats.org/officeDocument/2006/relationships/image" Target="../media/image107.png"/><Relationship Id="rId4" Type="http://schemas.openxmlformats.org/officeDocument/2006/relationships/image" Target="../media/image67.jpg"/><Relationship Id="rId9" Type="http://schemas.openxmlformats.org/officeDocument/2006/relationships/image" Target="../media/image72.png"/><Relationship Id="rId14" Type="http://schemas.openxmlformats.org/officeDocument/2006/relationships/image" Target="../media/image77.png"/><Relationship Id="rId22" Type="http://schemas.openxmlformats.org/officeDocument/2006/relationships/image" Target="../media/image85.png"/><Relationship Id="rId27" Type="http://schemas.openxmlformats.org/officeDocument/2006/relationships/image" Target="../media/image90.png"/><Relationship Id="rId30" Type="http://schemas.openxmlformats.org/officeDocument/2006/relationships/image" Target="../media/image93.png"/><Relationship Id="rId35" Type="http://schemas.openxmlformats.org/officeDocument/2006/relationships/image" Target="../media/image98.png"/><Relationship Id="rId43" Type="http://schemas.openxmlformats.org/officeDocument/2006/relationships/image" Target="../media/image106.png"/><Relationship Id="rId48" Type="http://schemas.openxmlformats.org/officeDocument/2006/relationships/image" Target="../media/image111.png"/><Relationship Id="rId8" Type="http://schemas.openxmlformats.org/officeDocument/2006/relationships/image" Target="../media/image71.png"/><Relationship Id="rId51" Type="http://schemas.openxmlformats.org/officeDocument/2006/relationships/image" Target="../media/image114.png"/></Relationships>
</file>

<file path=ppt/slides/_rels/slide19.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115.gif"/><Relationship Id="rId7" Type="http://schemas.openxmlformats.org/officeDocument/2006/relationships/image" Target="../media/image119.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118.png"/><Relationship Id="rId5" Type="http://schemas.openxmlformats.org/officeDocument/2006/relationships/image" Target="../media/image117.png"/><Relationship Id="rId4" Type="http://schemas.openxmlformats.org/officeDocument/2006/relationships/image" Target="../media/image116.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1.wmf"/><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22.wmf"/></Relationships>
</file>

<file path=ppt/slides/_rels/slide21.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image" Target="../media/image124.png"/><Relationship Id="rId7" Type="http://schemas.openxmlformats.org/officeDocument/2006/relationships/image" Target="../media/image127.jpeg"/><Relationship Id="rId2" Type="http://schemas.openxmlformats.org/officeDocument/2006/relationships/image" Target="../media/image123.png"/><Relationship Id="rId1" Type="http://schemas.openxmlformats.org/officeDocument/2006/relationships/slideLayout" Target="../slideLayouts/slideLayout6.xml"/><Relationship Id="rId6" Type="http://schemas.openxmlformats.org/officeDocument/2006/relationships/image" Target="../media/image126.png"/><Relationship Id="rId5" Type="http://schemas.openxmlformats.org/officeDocument/2006/relationships/image" Target="../media/image125.png"/><Relationship Id="rId10" Type="http://schemas.openxmlformats.org/officeDocument/2006/relationships/image" Target="../media/image130.png"/><Relationship Id="rId4" Type="http://schemas.microsoft.com/office/2007/relationships/hdphoto" Target="../media/hdphoto1.wdp"/><Relationship Id="rId9" Type="http://schemas.openxmlformats.org/officeDocument/2006/relationships/image" Target="../media/image129.png"/></Relationships>
</file>

<file path=ppt/slides/_rels/slide22.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32.png"/></Relationships>
</file>

<file path=ppt/slides/_rels/slide23.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133.png"/></Relationships>
</file>

<file path=ppt/slides/_rels/slide24.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7.png"/><Relationship Id="rId7" Type="http://schemas.openxmlformats.org/officeDocument/2006/relationships/image" Target="../media/image141.jpeg"/><Relationship Id="rId2" Type="http://schemas.openxmlformats.org/officeDocument/2006/relationships/image" Target="../media/image136.png"/><Relationship Id="rId1" Type="http://schemas.openxmlformats.org/officeDocument/2006/relationships/slideLayout" Target="../slideLayouts/slideLayout6.xml"/><Relationship Id="rId6" Type="http://schemas.openxmlformats.org/officeDocument/2006/relationships/image" Target="../media/image140.jpeg"/><Relationship Id="rId5" Type="http://schemas.openxmlformats.org/officeDocument/2006/relationships/image" Target="../media/image139.jpeg"/><Relationship Id="rId4" Type="http://schemas.openxmlformats.org/officeDocument/2006/relationships/image" Target="../media/image138.png"/></Relationships>
</file>

<file path=ppt/slides/_rels/slide26.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145.png"/><Relationship Id="rId5" Type="http://schemas.openxmlformats.org/officeDocument/2006/relationships/image" Target="../media/image144.png"/><Relationship Id="rId4" Type="http://schemas.openxmlformats.org/officeDocument/2006/relationships/image" Target="../media/image143.png"/></Relationships>
</file>

<file path=ppt/slides/_rels/slide27.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16.xml"/><Relationship Id="rId1" Type="http://schemas.openxmlformats.org/officeDocument/2006/relationships/slideLayout" Target="../slideLayouts/slideLayout15.xml"/><Relationship Id="rId5" Type="http://schemas.openxmlformats.org/officeDocument/2006/relationships/image" Target="../media/image148.jpeg"/><Relationship Id="rId4" Type="http://schemas.openxmlformats.org/officeDocument/2006/relationships/image" Target="../media/image14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151.png"/><Relationship Id="rId4" Type="http://schemas.openxmlformats.org/officeDocument/2006/relationships/image" Target="../media/image150.png"/></Relationships>
</file>

<file path=ppt/slides/_rels/slide31.xml.rels><?xml version="1.0" encoding="UTF-8" standalone="yes"?>
<Relationships xmlns="http://schemas.openxmlformats.org/package/2006/relationships"><Relationship Id="rId8" Type="http://schemas.openxmlformats.org/officeDocument/2006/relationships/image" Target="../media/image157.png"/><Relationship Id="rId13" Type="http://schemas.openxmlformats.org/officeDocument/2006/relationships/image" Target="../media/image162.png"/><Relationship Id="rId18" Type="http://schemas.openxmlformats.org/officeDocument/2006/relationships/image" Target="../media/image167.png"/><Relationship Id="rId26" Type="http://schemas.openxmlformats.org/officeDocument/2006/relationships/image" Target="../media/image175.png"/><Relationship Id="rId3" Type="http://schemas.openxmlformats.org/officeDocument/2006/relationships/image" Target="../media/image152.png"/><Relationship Id="rId21" Type="http://schemas.openxmlformats.org/officeDocument/2006/relationships/image" Target="../media/image170.png"/><Relationship Id="rId7" Type="http://schemas.openxmlformats.org/officeDocument/2006/relationships/image" Target="../media/image156.png"/><Relationship Id="rId12" Type="http://schemas.openxmlformats.org/officeDocument/2006/relationships/image" Target="../media/image161.png"/><Relationship Id="rId17" Type="http://schemas.openxmlformats.org/officeDocument/2006/relationships/image" Target="../media/image166.png"/><Relationship Id="rId25" Type="http://schemas.openxmlformats.org/officeDocument/2006/relationships/image" Target="../media/image174.png"/><Relationship Id="rId2" Type="http://schemas.openxmlformats.org/officeDocument/2006/relationships/notesSlide" Target="../notesSlides/notesSlide18.xml"/><Relationship Id="rId16" Type="http://schemas.openxmlformats.org/officeDocument/2006/relationships/image" Target="../media/image165.jpg"/><Relationship Id="rId20" Type="http://schemas.openxmlformats.org/officeDocument/2006/relationships/image" Target="../media/image169.png"/><Relationship Id="rId29" Type="http://schemas.openxmlformats.org/officeDocument/2006/relationships/image" Target="../media/image178.png"/><Relationship Id="rId1" Type="http://schemas.openxmlformats.org/officeDocument/2006/relationships/slideLayout" Target="../slideLayouts/slideLayout2.xml"/><Relationship Id="rId6" Type="http://schemas.openxmlformats.org/officeDocument/2006/relationships/image" Target="../media/image155.png"/><Relationship Id="rId11" Type="http://schemas.openxmlformats.org/officeDocument/2006/relationships/image" Target="../media/image160.jpg"/><Relationship Id="rId24" Type="http://schemas.openxmlformats.org/officeDocument/2006/relationships/image" Target="../media/image173.png"/><Relationship Id="rId5" Type="http://schemas.openxmlformats.org/officeDocument/2006/relationships/image" Target="../media/image154.png"/><Relationship Id="rId15" Type="http://schemas.openxmlformats.org/officeDocument/2006/relationships/image" Target="../media/image164.png"/><Relationship Id="rId23" Type="http://schemas.openxmlformats.org/officeDocument/2006/relationships/image" Target="../media/image172.png"/><Relationship Id="rId28" Type="http://schemas.openxmlformats.org/officeDocument/2006/relationships/image" Target="../media/image177.png"/><Relationship Id="rId10" Type="http://schemas.openxmlformats.org/officeDocument/2006/relationships/image" Target="../media/image159.png"/><Relationship Id="rId19" Type="http://schemas.openxmlformats.org/officeDocument/2006/relationships/image" Target="../media/image168.png"/><Relationship Id="rId4" Type="http://schemas.openxmlformats.org/officeDocument/2006/relationships/image" Target="../media/image153.png"/><Relationship Id="rId9" Type="http://schemas.openxmlformats.org/officeDocument/2006/relationships/image" Target="../media/image158.png"/><Relationship Id="rId14" Type="http://schemas.openxmlformats.org/officeDocument/2006/relationships/image" Target="../media/image163.png"/><Relationship Id="rId22" Type="http://schemas.openxmlformats.org/officeDocument/2006/relationships/image" Target="../media/image171.png"/><Relationship Id="rId27" Type="http://schemas.openxmlformats.org/officeDocument/2006/relationships/image" Target="../media/image176.png"/><Relationship Id="rId30" Type="http://schemas.openxmlformats.org/officeDocument/2006/relationships/image" Target="../media/image179.png"/></Relationships>
</file>

<file path=ppt/slides/_rels/slide32.xml.rels><?xml version="1.0" encoding="UTF-8" standalone="yes"?>
<Relationships xmlns="http://schemas.openxmlformats.org/package/2006/relationships"><Relationship Id="rId8" Type="http://schemas.openxmlformats.org/officeDocument/2006/relationships/image" Target="../media/image184.png"/><Relationship Id="rId13" Type="http://schemas.openxmlformats.org/officeDocument/2006/relationships/image" Target="../media/image189.png"/><Relationship Id="rId18" Type="http://schemas.openxmlformats.org/officeDocument/2006/relationships/image" Target="../media/image194.png"/><Relationship Id="rId26" Type="http://schemas.openxmlformats.org/officeDocument/2006/relationships/image" Target="../media/image202.png"/><Relationship Id="rId3" Type="http://schemas.openxmlformats.org/officeDocument/2006/relationships/image" Target="../media/image152.png"/><Relationship Id="rId21" Type="http://schemas.openxmlformats.org/officeDocument/2006/relationships/image" Target="../media/image197.png"/><Relationship Id="rId7" Type="http://schemas.openxmlformats.org/officeDocument/2006/relationships/image" Target="../media/image183.png"/><Relationship Id="rId12" Type="http://schemas.openxmlformats.org/officeDocument/2006/relationships/image" Target="../media/image188.png"/><Relationship Id="rId17" Type="http://schemas.openxmlformats.org/officeDocument/2006/relationships/image" Target="../media/image193.png"/><Relationship Id="rId25" Type="http://schemas.openxmlformats.org/officeDocument/2006/relationships/image" Target="../media/image201.png"/><Relationship Id="rId33" Type="http://schemas.openxmlformats.org/officeDocument/2006/relationships/image" Target="../media/image209.png"/><Relationship Id="rId2" Type="http://schemas.openxmlformats.org/officeDocument/2006/relationships/notesSlide" Target="../notesSlides/notesSlide19.xml"/><Relationship Id="rId16" Type="http://schemas.openxmlformats.org/officeDocument/2006/relationships/image" Target="../media/image192.png"/><Relationship Id="rId20" Type="http://schemas.openxmlformats.org/officeDocument/2006/relationships/image" Target="../media/image196.png"/><Relationship Id="rId29" Type="http://schemas.openxmlformats.org/officeDocument/2006/relationships/image" Target="../media/image205.png"/><Relationship Id="rId1" Type="http://schemas.openxmlformats.org/officeDocument/2006/relationships/slideLayout" Target="../slideLayouts/slideLayout2.xml"/><Relationship Id="rId6" Type="http://schemas.openxmlformats.org/officeDocument/2006/relationships/image" Target="../media/image182.png"/><Relationship Id="rId11" Type="http://schemas.openxmlformats.org/officeDocument/2006/relationships/image" Target="../media/image187.png"/><Relationship Id="rId24" Type="http://schemas.openxmlformats.org/officeDocument/2006/relationships/image" Target="../media/image200.png"/><Relationship Id="rId32" Type="http://schemas.openxmlformats.org/officeDocument/2006/relationships/image" Target="../media/image208.png"/><Relationship Id="rId5" Type="http://schemas.openxmlformats.org/officeDocument/2006/relationships/image" Target="../media/image181.png"/><Relationship Id="rId15" Type="http://schemas.openxmlformats.org/officeDocument/2006/relationships/image" Target="../media/image191.png"/><Relationship Id="rId23" Type="http://schemas.openxmlformats.org/officeDocument/2006/relationships/image" Target="../media/image199.png"/><Relationship Id="rId28" Type="http://schemas.openxmlformats.org/officeDocument/2006/relationships/image" Target="../media/image204.png"/><Relationship Id="rId10" Type="http://schemas.openxmlformats.org/officeDocument/2006/relationships/image" Target="../media/image186.png"/><Relationship Id="rId19" Type="http://schemas.openxmlformats.org/officeDocument/2006/relationships/image" Target="../media/image195.png"/><Relationship Id="rId31" Type="http://schemas.openxmlformats.org/officeDocument/2006/relationships/image" Target="../media/image207.png"/><Relationship Id="rId4" Type="http://schemas.openxmlformats.org/officeDocument/2006/relationships/image" Target="../media/image180.png"/><Relationship Id="rId9" Type="http://schemas.openxmlformats.org/officeDocument/2006/relationships/image" Target="../media/image185.png"/><Relationship Id="rId14" Type="http://schemas.openxmlformats.org/officeDocument/2006/relationships/image" Target="../media/image190.png"/><Relationship Id="rId22" Type="http://schemas.openxmlformats.org/officeDocument/2006/relationships/image" Target="../media/image198.png"/><Relationship Id="rId27" Type="http://schemas.openxmlformats.org/officeDocument/2006/relationships/image" Target="../media/image203.png"/><Relationship Id="rId30" Type="http://schemas.openxmlformats.org/officeDocument/2006/relationships/image" Target="../media/image206.png"/></Relationships>
</file>

<file path=ppt/slides/_rels/slide33.xml.rels><?xml version="1.0" encoding="UTF-8" standalone="yes"?>
<Relationships xmlns="http://schemas.openxmlformats.org/package/2006/relationships"><Relationship Id="rId8" Type="http://schemas.openxmlformats.org/officeDocument/2006/relationships/image" Target="../media/image214.png"/><Relationship Id="rId13" Type="http://schemas.openxmlformats.org/officeDocument/2006/relationships/image" Target="../media/image219.png"/><Relationship Id="rId18" Type="http://schemas.openxmlformats.org/officeDocument/2006/relationships/image" Target="../media/image224.png"/><Relationship Id="rId3" Type="http://schemas.openxmlformats.org/officeDocument/2006/relationships/image" Target="../media/image210.png"/><Relationship Id="rId21" Type="http://schemas.openxmlformats.org/officeDocument/2006/relationships/image" Target="../media/image227.png"/><Relationship Id="rId7" Type="http://schemas.openxmlformats.org/officeDocument/2006/relationships/image" Target="../media/image213.jpg"/><Relationship Id="rId12" Type="http://schemas.openxmlformats.org/officeDocument/2006/relationships/image" Target="../media/image218.png"/><Relationship Id="rId17" Type="http://schemas.openxmlformats.org/officeDocument/2006/relationships/image" Target="../media/image223.png"/><Relationship Id="rId25" Type="http://schemas.openxmlformats.org/officeDocument/2006/relationships/image" Target="../media/image231.png"/><Relationship Id="rId2" Type="http://schemas.openxmlformats.org/officeDocument/2006/relationships/notesSlide" Target="../notesSlides/notesSlide20.xml"/><Relationship Id="rId16" Type="http://schemas.openxmlformats.org/officeDocument/2006/relationships/image" Target="../media/image222.png"/><Relationship Id="rId20" Type="http://schemas.openxmlformats.org/officeDocument/2006/relationships/image" Target="../media/image226.png"/><Relationship Id="rId1" Type="http://schemas.openxmlformats.org/officeDocument/2006/relationships/slideLayout" Target="../slideLayouts/slideLayout2.xml"/><Relationship Id="rId6" Type="http://schemas.openxmlformats.org/officeDocument/2006/relationships/image" Target="../media/image212.jpg"/><Relationship Id="rId11" Type="http://schemas.openxmlformats.org/officeDocument/2006/relationships/image" Target="../media/image217.png"/><Relationship Id="rId24" Type="http://schemas.openxmlformats.org/officeDocument/2006/relationships/image" Target="../media/image230.png"/><Relationship Id="rId5" Type="http://schemas.openxmlformats.org/officeDocument/2006/relationships/image" Target="../media/image211.png"/><Relationship Id="rId15" Type="http://schemas.openxmlformats.org/officeDocument/2006/relationships/image" Target="../media/image221.png"/><Relationship Id="rId23" Type="http://schemas.openxmlformats.org/officeDocument/2006/relationships/image" Target="../media/image229.png"/><Relationship Id="rId10" Type="http://schemas.openxmlformats.org/officeDocument/2006/relationships/image" Target="../media/image216.png"/><Relationship Id="rId19" Type="http://schemas.openxmlformats.org/officeDocument/2006/relationships/image" Target="../media/image225.png"/><Relationship Id="rId4" Type="http://schemas.openxmlformats.org/officeDocument/2006/relationships/image" Target="../media/image152.png"/><Relationship Id="rId9" Type="http://schemas.openxmlformats.org/officeDocument/2006/relationships/image" Target="../media/image215.png"/><Relationship Id="rId14" Type="http://schemas.openxmlformats.org/officeDocument/2006/relationships/image" Target="../media/image220.png"/><Relationship Id="rId22" Type="http://schemas.openxmlformats.org/officeDocument/2006/relationships/image" Target="../media/image228.png"/></Relationships>
</file>

<file path=ppt/slides/_rels/slide34.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33.png"/><Relationship Id="rId4" Type="http://schemas.openxmlformats.org/officeDocument/2006/relationships/image" Target="../media/image232.png"/></Relationships>
</file>

<file path=ppt/slides/_rels/slide35.xml.rels><?xml version="1.0" encoding="UTF-8" standalone="yes"?>
<Relationships xmlns="http://schemas.openxmlformats.org/package/2006/relationships"><Relationship Id="rId8" Type="http://schemas.openxmlformats.org/officeDocument/2006/relationships/image" Target="../media/image238.png"/><Relationship Id="rId13" Type="http://schemas.openxmlformats.org/officeDocument/2006/relationships/image" Target="../media/image243.png"/><Relationship Id="rId18" Type="http://schemas.openxmlformats.org/officeDocument/2006/relationships/image" Target="../media/image248.png"/><Relationship Id="rId3" Type="http://schemas.openxmlformats.org/officeDocument/2006/relationships/image" Target="../media/image152.png"/><Relationship Id="rId21" Type="http://schemas.openxmlformats.org/officeDocument/2006/relationships/image" Target="../media/image251.png"/><Relationship Id="rId7" Type="http://schemas.openxmlformats.org/officeDocument/2006/relationships/image" Target="../media/image237.png"/><Relationship Id="rId12" Type="http://schemas.openxmlformats.org/officeDocument/2006/relationships/image" Target="../media/image242.png"/><Relationship Id="rId17" Type="http://schemas.openxmlformats.org/officeDocument/2006/relationships/image" Target="../media/image247.png"/><Relationship Id="rId2" Type="http://schemas.openxmlformats.org/officeDocument/2006/relationships/notesSlide" Target="../notesSlides/notesSlide22.xml"/><Relationship Id="rId16" Type="http://schemas.openxmlformats.org/officeDocument/2006/relationships/image" Target="../media/image246.png"/><Relationship Id="rId20" Type="http://schemas.openxmlformats.org/officeDocument/2006/relationships/image" Target="../media/image250.png"/><Relationship Id="rId1" Type="http://schemas.openxmlformats.org/officeDocument/2006/relationships/slideLayout" Target="../slideLayouts/slideLayout2.xml"/><Relationship Id="rId6" Type="http://schemas.openxmlformats.org/officeDocument/2006/relationships/image" Target="../media/image236.png"/><Relationship Id="rId11" Type="http://schemas.openxmlformats.org/officeDocument/2006/relationships/image" Target="../media/image241.png"/><Relationship Id="rId5" Type="http://schemas.openxmlformats.org/officeDocument/2006/relationships/image" Target="../media/image235.png"/><Relationship Id="rId15" Type="http://schemas.openxmlformats.org/officeDocument/2006/relationships/image" Target="../media/image245.png"/><Relationship Id="rId23" Type="http://schemas.openxmlformats.org/officeDocument/2006/relationships/image" Target="../media/image253.png"/><Relationship Id="rId10" Type="http://schemas.openxmlformats.org/officeDocument/2006/relationships/image" Target="../media/image240.png"/><Relationship Id="rId19" Type="http://schemas.openxmlformats.org/officeDocument/2006/relationships/image" Target="../media/image249.png"/><Relationship Id="rId4" Type="http://schemas.openxmlformats.org/officeDocument/2006/relationships/image" Target="../media/image234.png"/><Relationship Id="rId9" Type="http://schemas.openxmlformats.org/officeDocument/2006/relationships/image" Target="../media/image239.png"/><Relationship Id="rId14" Type="http://schemas.openxmlformats.org/officeDocument/2006/relationships/image" Target="../media/image244.png"/><Relationship Id="rId22" Type="http://schemas.openxmlformats.org/officeDocument/2006/relationships/image" Target="../media/image25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www.mmds.org/"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www.stanford.edu/class/cs224w/submit/index.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hyperlink" Target="http://en.wikipedia.org/wiki/Resource_Description_Framework" TargetMode="External"/><Relationship Id="rId4" Type="http://schemas.openxmlformats.org/officeDocument/2006/relationships/image" Target="../media/image10.wmf"/></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jpeg"/><Relationship Id="rId3" Type="http://schemas.openxmlformats.org/officeDocument/2006/relationships/image" Target="../media/image17.png"/><Relationship Id="rId7" Type="http://schemas.openxmlformats.org/officeDocument/2006/relationships/image" Target="../media/image20.png"/><Relationship Id="rId12" Type="http://schemas.openxmlformats.org/officeDocument/2006/relationships/image" Target="../media/image25.jpeg"/><Relationship Id="rId2" Type="http://schemas.openxmlformats.org/officeDocument/2006/relationships/notesSlide" Target="../notesSlides/notesSlide3.xml"/><Relationship Id="rId16"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2.png"/><Relationship Id="rId11" Type="http://schemas.openxmlformats.org/officeDocument/2006/relationships/image" Target="../media/image24.jpeg"/><Relationship Id="rId5" Type="http://schemas.openxmlformats.org/officeDocument/2006/relationships/image" Target="../media/image19.png"/><Relationship Id="rId15" Type="http://schemas.openxmlformats.org/officeDocument/2006/relationships/image" Target="../media/image28.jpeg"/><Relationship Id="rId10" Type="http://schemas.openxmlformats.org/officeDocument/2006/relationships/image" Target="../media/image23.png"/><Relationship Id="rId4" Type="http://schemas.openxmlformats.org/officeDocument/2006/relationships/image" Target="../media/image18.jpeg"/><Relationship Id="rId9" Type="http://schemas.openxmlformats.org/officeDocument/2006/relationships/image" Target="../media/image22.png"/><Relationship Id="rId14" Type="http://schemas.openxmlformats.org/officeDocument/2006/relationships/image" Target="../media/image27.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81000"/>
            <a:ext cx="8610600" cy="2133600"/>
          </a:xfrm>
        </p:spPr>
        <p:txBody>
          <a:bodyPr anchor="b">
            <a:normAutofit fontScale="90000"/>
          </a:bodyPr>
          <a:lstStyle/>
          <a:p>
            <a:r>
              <a:rPr lang="en-US" sz="4800" dirty="0" smtClean="0"/>
              <a:t/>
            </a:r>
            <a:br>
              <a:rPr lang="en-US" sz="4800" dirty="0" smtClean="0"/>
            </a:br>
            <a:r>
              <a:rPr lang="en-US" sz="4800" dirty="0" smtClean="0"/>
              <a:t>Big Data and Analytics Systems:</a:t>
            </a:r>
            <a:br>
              <a:rPr lang="en-US" sz="4800" dirty="0" smtClean="0"/>
            </a:br>
            <a:r>
              <a:rPr lang="en-US" sz="4800" dirty="0" smtClean="0"/>
              <a:t>Computer System Architecture 1</a:t>
            </a:r>
            <a:endParaRPr lang="en-US" sz="4800" dirty="0"/>
          </a:p>
        </p:txBody>
      </p:sp>
      <p:sp>
        <p:nvSpPr>
          <p:cNvPr id="7" name="TextBox 6"/>
          <p:cNvSpPr txBox="1"/>
          <p:nvPr/>
        </p:nvSpPr>
        <p:spPr>
          <a:xfrm>
            <a:off x="152400" y="5257800"/>
            <a:ext cx="7315200" cy="1138773"/>
          </a:xfrm>
          <a:prstGeom prst="rect">
            <a:avLst/>
          </a:prstGeom>
          <a:noFill/>
        </p:spPr>
        <p:txBody>
          <a:bodyPr wrap="square" rtlCol="0">
            <a:spAutoFit/>
          </a:bodyPr>
          <a:lstStyle/>
          <a:p>
            <a:r>
              <a:rPr lang="en-US" sz="2000" dirty="0" smtClean="0"/>
              <a:t>Material mostly derived from “Mining Massive Datasets” from:</a:t>
            </a:r>
          </a:p>
          <a:p>
            <a:r>
              <a:rPr lang="en-US" sz="2000" dirty="0" smtClean="0"/>
              <a:t>Jure Leskovec, </a:t>
            </a:r>
            <a:r>
              <a:rPr lang="en-US" sz="2000" dirty="0" err="1" smtClean="0"/>
              <a:t>Anand</a:t>
            </a:r>
            <a:r>
              <a:rPr lang="en-US" sz="2000" dirty="0" smtClean="0"/>
              <a:t> </a:t>
            </a:r>
            <a:r>
              <a:rPr lang="en-US" sz="2000" dirty="0" err="1" smtClean="0"/>
              <a:t>Rajaraman</a:t>
            </a:r>
            <a:r>
              <a:rPr lang="en-US" sz="2000" dirty="0" smtClean="0"/>
              <a:t>, Jeff Ullman </a:t>
            </a:r>
            <a:r>
              <a:rPr lang="en-US" dirty="0" smtClean="0"/>
              <a:t>Stanford University</a:t>
            </a:r>
          </a:p>
          <a:p>
            <a:r>
              <a:rPr lang="en-US" sz="2800" dirty="0" smtClean="0"/>
              <a:t>http://www.mmds.org </a:t>
            </a:r>
          </a:p>
        </p:txBody>
      </p:sp>
      <p:sp>
        <p:nvSpPr>
          <p:cNvPr id="6" name="TextBox 5"/>
          <p:cNvSpPr txBox="1"/>
          <p:nvPr/>
        </p:nvSpPr>
        <p:spPr>
          <a:xfrm>
            <a:off x="479868" y="3679371"/>
            <a:ext cx="8305800" cy="1015663"/>
          </a:xfrm>
          <a:prstGeom prst="rect">
            <a:avLst/>
          </a:prstGeom>
          <a:noFill/>
        </p:spPr>
        <p:txBody>
          <a:bodyPr wrap="square" rtlCol="0">
            <a:spAutoFit/>
          </a:bodyPr>
          <a:lstStyle/>
          <a:p>
            <a:r>
              <a:rPr lang="en-US" sz="2800" b="1" dirty="0" smtClean="0">
                <a:solidFill>
                  <a:schemeClr val="accent5">
                    <a:lumMod val="50000"/>
                  </a:schemeClr>
                </a:solidFill>
                <a:latin typeface="+mj-lt"/>
                <a:ea typeface="+mj-ea"/>
                <a:cs typeface="+mj-cs"/>
              </a:rPr>
              <a:t>Fayé A. Briggs, PhD</a:t>
            </a:r>
          </a:p>
          <a:p>
            <a:r>
              <a:rPr lang="en-US" sz="1600" b="1" dirty="0" smtClean="0">
                <a:solidFill>
                  <a:schemeClr val="tx2">
                    <a:lumMod val="75000"/>
                  </a:schemeClr>
                </a:solidFill>
                <a:latin typeface="+mj-lt"/>
                <a:ea typeface="+mj-ea"/>
                <a:cs typeface="+mj-cs"/>
              </a:rPr>
              <a:t>Adjunct Professor and Intel Fellow(Retired)</a:t>
            </a:r>
          </a:p>
          <a:p>
            <a:r>
              <a:rPr lang="en-US" sz="1600" b="1" dirty="0" smtClean="0">
                <a:solidFill>
                  <a:schemeClr val="tx2">
                    <a:lumMod val="75000"/>
                  </a:schemeClr>
                </a:solidFill>
                <a:latin typeface="+mj-lt"/>
                <a:ea typeface="+mj-ea"/>
                <a:cs typeface="+mj-cs"/>
              </a:rPr>
              <a:t>Rice University</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5263"/>
            <a:ext cx="8229600" cy="1143000"/>
          </a:xfrm>
        </p:spPr>
        <p:txBody>
          <a:bodyPr/>
          <a:lstStyle/>
          <a:p>
            <a:r>
              <a:rPr lang="en-US" dirty="0" smtClean="0"/>
              <a:t>Memory Power Challenges</a:t>
            </a:r>
            <a:endParaRPr lang="en-US" dirty="0"/>
          </a:p>
        </p:txBody>
      </p:sp>
      <p:sp>
        <p:nvSpPr>
          <p:cNvPr id="6" name="Content Placeholder 5"/>
          <p:cNvSpPr>
            <a:spLocks noGrp="1"/>
          </p:cNvSpPr>
          <p:nvPr>
            <p:ph idx="1"/>
          </p:nvPr>
        </p:nvSpPr>
        <p:spPr>
          <a:xfrm>
            <a:off x="163532" y="1412318"/>
            <a:ext cx="4479719" cy="4370965"/>
          </a:xfrm>
        </p:spPr>
        <p:txBody>
          <a:bodyPr>
            <a:noAutofit/>
          </a:bodyPr>
          <a:lstStyle/>
          <a:p>
            <a:r>
              <a:rPr lang="en-US" sz="2000" dirty="0" smtClean="0"/>
              <a:t>Need to balance bandwidth with capacity and power</a:t>
            </a:r>
          </a:p>
          <a:p>
            <a:endParaRPr lang="en-US" sz="2000" dirty="0" smtClean="0"/>
          </a:p>
          <a:p>
            <a:pPr>
              <a:buNone/>
            </a:pPr>
            <a:r>
              <a:rPr lang="en-US" sz="2000" dirty="0" smtClean="0"/>
              <a:t>   1 </a:t>
            </a:r>
            <a:r>
              <a:rPr lang="en-US" sz="2000" dirty="0" err="1" smtClean="0"/>
              <a:t>ExaFlop</a:t>
            </a:r>
            <a:r>
              <a:rPr lang="en-US" sz="2000" dirty="0" smtClean="0"/>
              <a:t> Machine </a:t>
            </a:r>
          </a:p>
          <a:p>
            <a:pPr>
              <a:buNone/>
            </a:pPr>
            <a:r>
              <a:rPr lang="en-US" sz="2000" dirty="0" smtClean="0">
                <a:sym typeface="Wingdings" pitchFamily="2" charset="2"/>
              </a:rPr>
              <a:t>            ~200-300 PB/sec </a:t>
            </a:r>
          </a:p>
          <a:p>
            <a:pPr>
              <a:buNone/>
            </a:pPr>
            <a:r>
              <a:rPr lang="en-US" sz="2000" dirty="0" smtClean="0">
                <a:sym typeface="Wingdings" pitchFamily="2" charset="2"/>
              </a:rPr>
              <a:t>            ~2-3 </a:t>
            </a:r>
            <a:r>
              <a:rPr lang="en-US" sz="2000" dirty="0" err="1" smtClean="0">
                <a:sym typeface="Wingdings" pitchFamily="2" charset="2"/>
              </a:rPr>
              <a:t>pJ</a:t>
            </a:r>
            <a:r>
              <a:rPr lang="en-US" sz="2000" dirty="0" smtClean="0">
                <a:sym typeface="Wingdings" pitchFamily="2" charset="2"/>
              </a:rPr>
              <a:t>/bit</a:t>
            </a:r>
            <a:endParaRPr lang="en-US" sz="2000" dirty="0" smtClean="0"/>
          </a:p>
          <a:p>
            <a:endParaRPr lang="en-US" sz="2000" dirty="0" smtClean="0"/>
          </a:p>
          <a:p>
            <a:r>
              <a:rPr lang="en-US" sz="2000" dirty="0" smtClean="0"/>
              <a:t>GDDR will be out of steam</a:t>
            </a:r>
          </a:p>
          <a:p>
            <a:r>
              <a:rPr lang="en-US" sz="2000" dirty="0" smtClean="0"/>
              <a:t>Periphery connected solutions will run into </a:t>
            </a:r>
            <a:r>
              <a:rPr lang="en-US" sz="2000" dirty="0" err="1" smtClean="0"/>
              <a:t>pincount</a:t>
            </a:r>
            <a:r>
              <a:rPr lang="en-US" sz="2000" dirty="0" smtClean="0"/>
              <a:t> issues</a:t>
            </a:r>
          </a:p>
          <a:p>
            <a:endParaRPr lang="en-US" sz="2000" dirty="0" smtClean="0"/>
          </a:p>
          <a:p>
            <a:endParaRPr lang="en-US" sz="2000" dirty="0" smtClean="0"/>
          </a:p>
          <a:p>
            <a:pPr>
              <a:buNone/>
            </a:pPr>
            <a:endParaRPr lang="en-US" sz="2000" dirty="0" smtClean="0"/>
          </a:p>
          <a:p>
            <a:endParaRPr lang="en-US" sz="2000" dirty="0" smtClean="0"/>
          </a:p>
        </p:txBody>
      </p:sp>
      <p:pic>
        <p:nvPicPr>
          <p:cNvPr id="8" name="Picture 3"/>
          <p:cNvPicPr>
            <a:picLocks noChangeAspect="1" noChangeArrowheads="1"/>
          </p:cNvPicPr>
          <p:nvPr/>
        </p:nvPicPr>
        <p:blipFill>
          <a:blip r:embed="rId3" cstate="print"/>
          <a:srcRect/>
          <a:stretch>
            <a:fillRect/>
          </a:stretch>
        </p:blipFill>
        <p:spPr bwMode="auto">
          <a:xfrm>
            <a:off x="4334494" y="1800926"/>
            <a:ext cx="4736634" cy="3248656"/>
          </a:xfrm>
          <a:prstGeom prst="rect">
            <a:avLst/>
          </a:prstGeom>
          <a:noFill/>
          <a:ln w="9525">
            <a:noFill/>
            <a:miter lim="800000"/>
            <a:headEnd/>
            <a:tailEnd/>
          </a:ln>
          <a:effectLst/>
        </p:spPr>
      </p:pic>
      <p:sp>
        <p:nvSpPr>
          <p:cNvPr id="7" name="Content Placeholder 5"/>
          <p:cNvSpPr txBox="1">
            <a:spLocks/>
          </p:cNvSpPr>
          <p:nvPr/>
        </p:nvSpPr>
        <p:spPr bwMode="auto">
          <a:xfrm>
            <a:off x="315207" y="875217"/>
            <a:ext cx="8828793" cy="561279"/>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noAutofit/>
          </a:bodyPr>
          <a:lstStyle/>
          <a:p>
            <a:pPr marL="225414" marR="0" lvl="0" indent="-225414" algn="l" defTabSz="914400" rtl="0" eaLnBrk="1" fontAlgn="base" latinLnBrk="0" hangingPunct="1">
              <a:lnSpc>
                <a:spcPct val="95000"/>
              </a:lnSpc>
              <a:spcBef>
                <a:spcPct val="30000"/>
              </a:spcBef>
              <a:spcAft>
                <a:spcPct val="0"/>
              </a:spcAft>
              <a:buClr>
                <a:schemeClr val="tx1"/>
              </a:buClr>
              <a:buSzTx/>
              <a:tabLst/>
              <a:defRPr/>
            </a:pPr>
            <a:r>
              <a:rPr kumimoji="0" lang="en-US" sz="2800" b="0" i="0" u="none" strike="noStrike" kern="0" cap="none" spc="0" normalizeH="0" baseline="0" noProof="0" dirty="0" smtClean="0">
                <a:ln>
                  <a:noFill/>
                </a:ln>
                <a:solidFill>
                  <a:schemeClr val="accent3"/>
                </a:solidFill>
                <a:effectLst>
                  <a:outerShdw blurRad="38100" dist="38100" dir="2700000" algn="tl">
                    <a:srgbClr val="000000">
                      <a:alpha val="43137"/>
                    </a:srgbClr>
                  </a:outerShdw>
                </a:effectLst>
                <a:uLnTx/>
                <a:uFillTx/>
                <a:latin typeface="+mn-lt"/>
                <a:ea typeface="+mn-ea"/>
                <a:cs typeface="+mn-cs"/>
              </a:rPr>
              <a:t>Memory bandwidth </a:t>
            </a:r>
            <a:r>
              <a:rPr lang="en-US" sz="2800" kern="0" dirty="0" smtClean="0">
                <a:solidFill>
                  <a:schemeClr val="accent3"/>
                </a:solidFill>
                <a:effectLst>
                  <a:outerShdw blurRad="38100" dist="38100" dir="2700000" algn="tl">
                    <a:srgbClr val="000000">
                      <a:alpha val="43137"/>
                    </a:srgbClr>
                  </a:outerShdw>
                </a:effectLst>
                <a:latin typeface="+mn-lt"/>
                <a:cs typeface="+mn-cs"/>
              </a:rPr>
              <a:t>is critical</a:t>
            </a:r>
            <a:r>
              <a:rPr kumimoji="0" lang="en-US" sz="2800" b="0" i="0" u="none" strike="noStrike" kern="0" cap="none" spc="0" normalizeH="0" baseline="0" noProof="0" dirty="0" smtClean="0">
                <a:ln>
                  <a:noFill/>
                </a:ln>
                <a:solidFill>
                  <a:schemeClr val="accent3"/>
                </a:solidFill>
                <a:effectLst>
                  <a:outerShdw blurRad="38100" dist="38100" dir="2700000" algn="tl">
                    <a:srgbClr val="000000">
                      <a:alpha val="43137"/>
                    </a:srgbClr>
                  </a:outerShdw>
                </a:effectLst>
                <a:uLnTx/>
                <a:uFillTx/>
                <a:latin typeface="+mn-lt"/>
                <a:ea typeface="+mn-ea"/>
                <a:cs typeface="+mn-cs"/>
              </a:rPr>
              <a:t> to HPC performance</a:t>
            </a:r>
          </a:p>
          <a:p>
            <a:pPr marL="225414" marR="0" lvl="0" indent="-225414" algn="l" defTabSz="914400" rtl="0" eaLnBrk="1" fontAlgn="base" latinLnBrk="0" hangingPunct="1">
              <a:lnSpc>
                <a:spcPct val="95000"/>
              </a:lnSpc>
              <a:spcBef>
                <a:spcPct val="30000"/>
              </a:spcBef>
              <a:spcAft>
                <a:spcPct val="0"/>
              </a:spcAft>
              <a:buClr>
                <a:schemeClr val="tx1"/>
              </a:buClr>
              <a:buSzTx/>
              <a:tabLst/>
              <a:defRPr/>
            </a:pPr>
            <a:endParaRPr kumimoji="0" lang="en-US" sz="2800" b="0" i="0" u="none" strike="noStrike" kern="0" cap="none" spc="0" normalizeH="0" baseline="0" noProof="0" dirty="0" smtClean="0">
              <a:ln>
                <a:noFill/>
              </a:ln>
              <a:solidFill>
                <a:schemeClr val="accent3"/>
              </a:solidFill>
              <a:effectLst>
                <a:outerShdw blurRad="38100" dist="38100" dir="2700000" algn="tl">
                  <a:srgbClr val="000000">
                    <a:alpha val="43137"/>
                  </a:srgbClr>
                </a:outerShdw>
              </a:effectLst>
              <a:uLnTx/>
              <a:uFillTx/>
              <a:latin typeface="+mn-lt"/>
              <a:ea typeface="+mn-ea"/>
              <a:cs typeface="+mn-cs"/>
            </a:endParaRPr>
          </a:p>
        </p:txBody>
      </p:sp>
      <p:pic>
        <p:nvPicPr>
          <p:cNvPr id="9" name="Picture 4"/>
          <p:cNvPicPr>
            <a:picLocks noChangeAspect="1" noChangeArrowheads="1"/>
          </p:cNvPicPr>
          <p:nvPr/>
        </p:nvPicPr>
        <p:blipFill>
          <a:blip r:embed="rId4" cstate="print"/>
          <a:srcRect/>
          <a:stretch>
            <a:fillRect/>
          </a:stretch>
        </p:blipFill>
        <p:spPr bwMode="auto">
          <a:xfrm>
            <a:off x="-1473095" y="5450373"/>
            <a:ext cx="12208389" cy="838645"/>
          </a:xfrm>
          <a:prstGeom prst="rect">
            <a:avLst/>
          </a:prstGeom>
          <a:noFill/>
          <a:ln w="9525">
            <a:noFill/>
            <a:miter lim="800000"/>
            <a:headEnd/>
            <a:tailEnd/>
          </a:ln>
        </p:spPr>
      </p:pic>
      <p:sp>
        <p:nvSpPr>
          <p:cNvPr id="12" name="Rectangle 12"/>
          <p:cNvSpPr>
            <a:spLocks noChangeArrowheads="1"/>
          </p:cNvSpPr>
          <p:nvPr/>
        </p:nvSpPr>
        <p:spPr bwMode="auto">
          <a:xfrm>
            <a:off x="0" y="5444699"/>
            <a:ext cx="9144000" cy="571933"/>
          </a:xfrm>
          <a:prstGeom prst="rect">
            <a:avLst/>
          </a:prstGeom>
          <a:noFill/>
          <a:ln w="9525">
            <a:noFill/>
            <a:miter lim="800000"/>
            <a:headEnd/>
            <a:tailEnd/>
          </a:ln>
          <a:effectLst>
            <a:outerShdw dist="35921" dir="2700000" algn="ctr" rotWithShape="0">
              <a:schemeClr val="bg2">
                <a:alpha val="50000"/>
              </a:schemeClr>
            </a:outerShdw>
          </a:effectLst>
        </p:spPr>
        <p:txBody>
          <a:bodyPr anchor="ctr"/>
          <a:lstStyle/>
          <a:p>
            <a:pPr lvl="0" algn="ctr">
              <a:buNone/>
            </a:pPr>
            <a:r>
              <a:rPr lang="en-US" sz="2200" i="1" dirty="0" smtClean="0">
                <a:latin typeface="Neo Sans Intel Medium" panose="020B0604020202020204" pitchFamily="34" charset="0"/>
              </a:rPr>
              <a:t>Existing technology trends leave 3-4x gap on </a:t>
            </a:r>
            <a:r>
              <a:rPr lang="en-US" sz="2200" i="1" dirty="0" err="1" smtClean="0">
                <a:latin typeface="Neo Sans Intel Medium" panose="020B0604020202020204" pitchFamily="34" charset="0"/>
              </a:rPr>
              <a:t>pJ</a:t>
            </a:r>
            <a:r>
              <a:rPr lang="en-US" sz="2200" i="1" dirty="0" smtClean="0">
                <a:latin typeface="Neo Sans Intel Medium" panose="020B0604020202020204" pitchFamily="34" charset="0"/>
              </a:rPr>
              <a:t>/bit</a:t>
            </a:r>
          </a:p>
        </p:txBody>
      </p:sp>
    </p:spTree>
    <p:extLst>
      <p:ext uri="{BB962C8B-B14F-4D97-AF65-F5344CB8AC3E}">
        <p14:creationId xmlns:p14="http://schemas.microsoft.com/office/powerpoint/2010/main" val="39006281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9"/>
            <a:ext cx="8229600" cy="632340"/>
          </a:xfrm>
        </p:spPr>
        <p:txBody>
          <a:bodyPr/>
          <a:lstStyle/>
          <a:p>
            <a:r>
              <a:rPr lang="en-US" sz="3200" dirty="0" smtClean="0"/>
              <a:t>Role of Caches in HPC Workloads</a:t>
            </a:r>
            <a:endParaRPr lang="en-US" sz="3200" dirty="0"/>
          </a:p>
        </p:txBody>
      </p:sp>
      <p:sp>
        <p:nvSpPr>
          <p:cNvPr id="6" name="Content Placeholder 5"/>
          <p:cNvSpPr>
            <a:spLocks noGrp="1"/>
          </p:cNvSpPr>
          <p:nvPr>
            <p:ph idx="1"/>
          </p:nvPr>
        </p:nvSpPr>
        <p:spPr>
          <a:xfrm>
            <a:off x="225631" y="4135447"/>
            <a:ext cx="8538358" cy="874704"/>
          </a:xfrm>
        </p:spPr>
        <p:txBody>
          <a:bodyPr/>
          <a:lstStyle/>
          <a:p>
            <a:r>
              <a:rPr lang="en-US" sz="2000" dirty="0" smtClean="0"/>
              <a:t>Most HPC workloads benefit from caches</a:t>
            </a:r>
          </a:p>
          <a:p>
            <a:r>
              <a:rPr lang="en-US" sz="2000" dirty="0" smtClean="0"/>
              <a:t>Less than 20 MPKI for 1M-4M caches</a:t>
            </a:r>
          </a:p>
          <a:p>
            <a:endParaRPr lang="en-US" sz="2000" dirty="0"/>
          </a:p>
        </p:txBody>
      </p:sp>
      <p:pic>
        <p:nvPicPr>
          <p:cNvPr id="7" name="Picture 4"/>
          <p:cNvPicPr>
            <a:picLocks noChangeAspect="1" noChangeArrowheads="1"/>
          </p:cNvPicPr>
          <p:nvPr/>
        </p:nvPicPr>
        <p:blipFill>
          <a:blip r:embed="rId2" cstate="print"/>
          <a:srcRect/>
          <a:stretch>
            <a:fillRect/>
          </a:stretch>
        </p:blipFill>
        <p:spPr bwMode="auto">
          <a:xfrm>
            <a:off x="178188" y="1087341"/>
            <a:ext cx="4235823" cy="2800886"/>
          </a:xfrm>
          <a:prstGeom prst="rect">
            <a:avLst/>
          </a:prstGeom>
          <a:noFill/>
          <a:ln w="9525">
            <a:noFill/>
            <a:miter lim="800000"/>
            <a:headEnd/>
            <a:tailEnd/>
          </a:ln>
          <a:effectLst/>
        </p:spPr>
      </p:pic>
      <p:pic>
        <p:nvPicPr>
          <p:cNvPr id="8" name="Picture 2"/>
          <p:cNvPicPr>
            <a:picLocks noChangeAspect="1" noChangeArrowheads="1"/>
          </p:cNvPicPr>
          <p:nvPr/>
        </p:nvPicPr>
        <p:blipFill>
          <a:blip r:embed="rId3" cstate="print"/>
          <a:srcRect/>
          <a:stretch>
            <a:fillRect/>
          </a:stretch>
        </p:blipFill>
        <p:spPr bwMode="auto">
          <a:xfrm>
            <a:off x="4441903" y="1096306"/>
            <a:ext cx="4505339" cy="2788023"/>
          </a:xfrm>
          <a:prstGeom prst="rect">
            <a:avLst/>
          </a:prstGeom>
          <a:noFill/>
          <a:ln w="9525">
            <a:noFill/>
            <a:miter lim="800000"/>
            <a:headEnd/>
            <a:tailEnd/>
          </a:ln>
          <a:effectLst/>
        </p:spPr>
      </p:pic>
      <p:sp>
        <p:nvSpPr>
          <p:cNvPr id="9" name="TextBox 8"/>
          <p:cNvSpPr txBox="1"/>
          <p:nvPr/>
        </p:nvSpPr>
        <p:spPr>
          <a:xfrm>
            <a:off x="1413164" y="1695078"/>
            <a:ext cx="1626919" cy="369332"/>
          </a:xfrm>
          <a:prstGeom prst="rect">
            <a:avLst/>
          </a:prstGeom>
          <a:noFill/>
        </p:spPr>
        <p:txBody>
          <a:bodyPr wrap="square" rtlCol="0">
            <a:spAutoFit/>
          </a:bodyPr>
          <a:lstStyle/>
          <a:p>
            <a:pPr algn="ctr"/>
            <a:r>
              <a:rPr lang="en-US" b="1" dirty="0" smtClean="0">
                <a:solidFill>
                  <a:schemeClr val="bg2"/>
                </a:solidFill>
              </a:rPr>
              <a:t>MPKI</a:t>
            </a:r>
            <a:endParaRPr lang="en-US" b="1" dirty="0">
              <a:solidFill>
                <a:schemeClr val="bg2"/>
              </a:solidFill>
            </a:endParaRPr>
          </a:p>
        </p:txBody>
      </p:sp>
      <p:sp>
        <p:nvSpPr>
          <p:cNvPr id="10" name="TextBox 9"/>
          <p:cNvSpPr txBox="1"/>
          <p:nvPr/>
        </p:nvSpPr>
        <p:spPr>
          <a:xfrm>
            <a:off x="5733803" y="1847478"/>
            <a:ext cx="1626919" cy="369332"/>
          </a:xfrm>
          <a:prstGeom prst="rect">
            <a:avLst/>
          </a:prstGeom>
          <a:noFill/>
        </p:spPr>
        <p:txBody>
          <a:bodyPr wrap="square" rtlCol="0">
            <a:spAutoFit/>
          </a:bodyPr>
          <a:lstStyle/>
          <a:p>
            <a:pPr algn="ctr"/>
            <a:r>
              <a:rPr lang="en-US" b="1" dirty="0" smtClean="0">
                <a:solidFill>
                  <a:schemeClr val="bg2"/>
                </a:solidFill>
              </a:rPr>
              <a:t>MPKI</a:t>
            </a:r>
            <a:endParaRPr lang="en-US" b="1" dirty="0">
              <a:solidFill>
                <a:schemeClr val="bg2"/>
              </a:solidFill>
            </a:endParaRPr>
          </a:p>
        </p:txBody>
      </p:sp>
      <p:pic>
        <p:nvPicPr>
          <p:cNvPr id="17" name="Picture 4"/>
          <p:cNvPicPr>
            <a:picLocks noChangeAspect="1" noChangeArrowheads="1"/>
          </p:cNvPicPr>
          <p:nvPr/>
        </p:nvPicPr>
        <p:blipFill>
          <a:blip r:embed="rId4" cstate="print"/>
          <a:srcRect/>
          <a:stretch>
            <a:fillRect/>
          </a:stretch>
        </p:blipFill>
        <p:spPr bwMode="auto">
          <a:xfrm>
            <a:off x="-1473095" y="5272221"/>
            <a:ext cx="12208389" cy="838645"/>
          </a:xfrm>
          <a:prstGeom prst="rect">
            <a:avLst/>
          </a:prstGeom>
          <a:noFill/>
          <a:ln w="9525">
            <a:noFill/>
            <a:miter lim="800000"/>
            <a:headEnd/>
            <a:tailEnd/>
          </a:ln>
        </p:spPr>
      </p:pic>
      <p:sp>
        <p:nvSpPr>
          <p:cNvPr id="18" name="Rounded Rectangle 17"/>
          <p:cNvSpPr/>
          <p:nvPr/>
        </p:nvSpPr>
        <p:spPr bwMode="auto">
          <a:xfrm>
            <a:off x="178188" y="4093875"/>
            <a:ext cx="8851564" cy="614948"/>
          </a:xfrm>
          <a:prstGeom prst="roundRect">
            <a:avLst>
              <a:gd name="adj" fmla="val 35942"/>
            </a:avLst>
          </a:prstGeom>
          <a:noFill/>
          <a:ln w="9525" cap="flat" cmpd="sng" algn="ctr">
            <a:noFill/>
            <a:prstDash val="solid"/>
            <a:round/>
            <a:headEnd type="none" w="med" len="med"/>
            <a:tailEnd type="none" w="med" len="med"/>
          </a:ln>
          <a:effectLst>
            <a:outerShdw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3948" tIns="31975" rIns="63948" bIns="31975" numCol="1" rtlCol="0" anchor="ctr" anchorCtr="1" compatLnSpc="1">
            <a:prstTxWarp prst="textNoShape">
              <a:avLst/>
            </a:prstTxWarp>
            <a:noAutofit/>
          </a:bodyPr>
          <a:lstStyle/>
          <a:p>
            <a:pPr algn="ctr" defTabSz="914172" fontAlgn="base">
              <a:lnSpc>
                <a:spcPct val="95000"/>
              </a:lnSpc>
              <a:spcBef>
                <a:spcPct val="30000"/>
              </a:spcBef>
              <a:spcAft>
                <a:spcPct val="0"/>
              </a:spcAft>
              <a:buClr>
                <a:prstClr val="white"/>
              </a:buClr>
            </a:pPr>
            <a:endParaRPr lang="en-US" sz="2200" i="1" dirty="0">
              <a:solidFill>
                <a:prstClr val="white"/>
              </a:solidFill>
              <a:latin typeface="Neo Sans Intel Medium"/>
            </a:endParaRPr>
          </a:p>
        </p:txBody>
      </p:sp>
      <p:sp>
        <p:nvSpPr>
          <p:cNvPr id="19" name="Rounded Rectangle 18"/>
          <p:cNvSpPr/>
          <p:nvPr/>
        </p:nvSpPr>
        <p:spPr bwMode="auto">
          <a:xfrm>
            <a:off x="83127" y="5239748"/>
            <a:ext cx="8977745" cy="614948"/>
          </a:xfrm>
          <a:prstGeom prst="roundRect">
            <a:avLst>
              <a:gd name="adj" fmla="val 35942"/>
            </a:avLst>
          </a:prstGeom>
          <a:noFill/>
          <a:ln w="9525" cap="flat" cmpd="sng" algn="ctr">
            <a:noFill/>
            <a:prstDash val="solid"/>
            <a:round/>
            <a:headEnd type="none" w="med" len="med"/>
            <a:tailEnd type="none" w="med" len="med"/>
          </a:ln>
          <a:effectLst>
            <a:outerShdw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3948" tIns="31975" rIns="63948" bIns="31975" numCol="1" rtlCol="0" anchor="ctr" anchorCtr="1" compatLnSpc="1">
            <a:prstTxWarp prst="textNoShape">
              <a:avLst/>
            </a:prstTxWarp>
            <a:noAutofit/>
          </a:bodyPr>
          <a:lstStyle/>
          <a:p>
            <a:pPr algn="ctr" defTabSz="914172" fontAlgn="base">
              <a:lnSpc>
                <a:spcPct val="95000"/>
              </a:lnSpc>
              <a:spcBef>
                <a:spcPct val="30000"/>
              </a:spcBef>
              <a:spcAft>
                <a:spcPct val="0"/>
              </a:spcAft>
              <a:buClr>
                <a:prstClr val="white"/>
              </a:buClr>
            </a:pPr>
            <a:r>
              <a:rPr lang="en-US" sz="2200" i="1" dirty="0" smtClean="0">
                <a:solidFill>
                  <a:prstClr val="white"/>
                </a:solidFill>
                <a:latin typeface="Neo Sans Intel Medium"/>
              </a:rPr>
              <a:t>Caches help to reduce memory bandwidth demand and power</a:t>
            </a:r>
            <a:endParaRPr lang="en-US" sz="2200" i="1" dirty="0">
              <a:solidFill>
                <a:prstClr val="white"/>
              </a:solidFill>
              <a:latin typeface="Neo Sans Intel Medium"/>
            </a:endParaRPr>
          </a:p>
        </p:txBody>
      </p:sp>
    </p:spTree>
    <p:extLst>
      <p:ext uri="{BB962C8B-B14F-4D97-AF65-F5344CB8AC3E}">
        <p14:creationId xmlns:p14="http://schemas.microsoft.com/office/powerpoint/2010/main" val="39075539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365125" y="341175"/>
            <a:ext cx="8410774" cy="558602"/>
          </a:xfrm>
        </p:spPr>
        <p:txBody>
          <a:bodyPr>
            <a:normAutofit fontScale="90000"/>
          </a:bodyPr>
          <a:lstStyle/>
          <a:p>
            <a:r>
              <a:rPr lang="en-US" sz="3600" dirty="0"/>
              <a:t>Peak Memory Bandwidth</a:t>
            </a:r>
          </a:p>
        </p:txBody>
      </p:sp>
      <p:pic>
        <p:nvPicPr>
          <p:cNvPr id="120835" name="Picture 3"/>
          <p:cNvPicPr>
            <a:picLocks noGrp="1" noChangeAspect="1" noChangeArrowheads="1"/>
          </p:cNvPicPr>
          <p:nvPr>
            <p:ph type="body" idx="1"/>
          </p:nvPr>
        </p:nvPicPr>
        <p:blipFill>
          <a:blip r:embed="rId2" cstate="print"/>
          <a:srcRect/>
          <a:stretch>
            <a:fillRect/>
          </a:stretch>
        </p:blipFill>
        <p:spPr>
          <a:xfrm>
            <a:off x="0" y="956933"/>
            <a:ext cx="4495602" cy="2113359"/>
          </a:xfrm>
          <a:noFill/>
          <a:ln/>
        </p:spPr>
      </p:pic>
      <p:pic>
        <p:nvPicPr>
          <p:cNvPr id="120836" name="Picture 4"/>
          <p:cNvPicPr>
            <a:picLocks noChangeAspect="1" noChangeArrowheads="1"/>
          </p:cNvPicPr>
          <p:nvPr/>
        </p:nvPicPr>
        <p:blipFill>
          <a:blip r:embed="rId3" cstate="print"/>
          <a:srcRect/>
          <a:stretch>
            <a:fillRect/>
          </a:stretch>
        </p:blipFill>
        <p:spPr bwMode="auto">
          <a:xfrm>
            <a:off x="4648399" y="956933"/>
            <a:ext cx="4495601" cy="2098476"/>
          </a:xfrm>
          <a:prstGeom prst="rect">
            <a:avLst/>
          </a:prstGeom>
          <a:noFill/>
          <a:ln w="9525">
            <a:noFill/>
            <a:miter lim="800000"/>
            <a:headEnd/>
            <a:tailEnd/>
          </a:ln>
          <a:effectLst/>
        </p:spPr>
      </p:pic>
      <p:sp>
        <p:nvSpPr>
          <p:cNvPr id="120837" name="Text Box 5"/>
          <p:cNvSpPr txBox="1">
            <a:spLocks noChangeArrowheads="1"/>
          </p:cNvSpPr>
          <p:nvPr/>
        </p:nvSpPr>
        <p:spPr bwMode="auto">
          <a:xfrm>
            <a:off x="5583040" y="1600863"/>
            <a:ext cx="1202016" cy="246006"/>
          </a:xfrm>
          <a:prstGeom prst="rect">
            <a:avLst/>
          </a:prstGeom>
          <a:solidFill>
            <a:schemeClr val="tx1"/>
          </a:solidFill>
          <a:ln w="9525">
            <a:solidFill>
              <a:schemeClr val="tx1"/>
            </a:solidFill>
            <a:miter lim="800000"/>
            <a:headEnd/>
            <a:tailEnd/>
          </a:ln>
          <a:effectLst/>
        </p:spPr>
        <p:txBody>
          <a:bodyPr wrap="none" lIns="81639" tIns="40819" rIns="81639" bIns="40819">
            <a:spAutoFit/>
          </a:bodyPr>
          <a:lstStyle/>
          <a:p>
            <a:pPr defTabSz="816571"/>
            <a:r>
              <a:rPr lang="en-US" sz="1063">
                <a:solidFill>
                  <a:srgbClr val="000066"/>
                </a:solidFill>
                <a:cs typeface="Arial" pitchFamily="34" charset="0"/>
              </a:rPr>
              <a:t>MCH based MCs</a:t>
            </a:r>
          </a:p>
        </p:txBody>
      </p:sp>
      <p:sp>
        <p:nvSpPr>
          <p:cNvPr id="120838" name="Text Box 6"/>
          <p:cNvSpPr txBox="1">
            <a:spLocks noChangeArrowheads="1"/>
          </p:cNvSpPr>
          <p:nvPr/>
        </p:nvSpPr>
        <p:spPr bwMode="auto">
          <a:xfrm>
            <a:off x="7467203" y="1242683"/>
            <a:ext cx="1421627" cy="246006"/>
          </a:xfrm>
          <a:prstGeom prst="rect">
            <a:avLst/>
          </a:prstGeom>
          <a:solidFill>
            <a:schemeClr val="tx1"/>
          </a:solidFill>
          <a:ln w="9525">
            <a:noFill/>
            <a:miter lim="800000"/>
            <a:headEnd/>
            <a:tailEnd/>
          </a:ln>
          <a:effectLst/>
        </p:spPr>
        <p:txBody>
          <a:bodyPr wrap="none" lIns="81639" tIns="40819" rIns="81639" bIns="40819">
            <a:spAutoFit/>
          </a:bodyPr>
          <a:lstStyle/>
          <a:p>
            <a:pPr defTabSz="816571"/>
            <a:r>
              <a:rPr lang="en-US" sz="1063">
                <a:solidFill>
                  <a:srgbClr val="000066"/>
                </a:solidFill>
                <a:cs typeface="Arial" pitchFamily="34" charset="0"/>
              </a:rPr>
              <a:t>CPU Integrated MCs</a:t>
            </a:r>
          </a:p>
        </p:txBody>
      </p:sp>
      <p:sp>
        <p:nvSpPr>
          <p:cNvPr id="120839" name="Text Box 7"/>
          <p:cNvSpPr txBox="1">
            <a:spLocks noChangeArrowheads="1"/>
          </p:cNvSpPr>
          <p:nvPr/>
        </p:nvSpPr>
        <p:spPr bwMode="auto">
          <a:xfrm>
            <a:off x="365125" y="3309494"/>
            <a:ext cx="8523705" cy="2298426"/>
          </a:xfrm>
          <a:prstGeom prst="rect">
            <a:avLst/>
          </a:prstGeom>
          <a:solidFill>
            <a:schemeClr val="bg1">
              <a:lumMod val="60000"/>
              <a:lumOff val="40000"/>
            </a:schemeClr>
          </a:solidFill>
          <a:ln w="9525">
            <a:noFill/>
            <a:miter lim="800000"/>
            <a:headEnd/>
            <a:tailEnd/>
          </a:ln>
          <a:effectLst/>
        </p:spPr>
        <p:txBody>
          <a:bodyPr wrap="square" lIns="81639" tIns="40819" rIns="81639" bIns="40819">
            <a:spAutoFit/>
          </a:bodyPr>
          <a:lstStyle/>
          <a:p>
            <a:pPr defTabSz="816571">
              <a:buFontTx/>
              <a:buChar char="•"/>
            </a:pPr>
            <a:r>
              <a:rPr lang="en-US" sz="2400">
                <a:cs typeface="Arial" pitchFamily="34" charset="0"/>
              </a:rPr>
              <a:t> Downward trend of peak BW/core as core count increased</a:t>
            </a:r>
          </a:p>
          <a:p>
            <a:pPr defTabSz="816571">
              <a:buFontTx/>
              <a:buChar char="•"/>
            </a:pPr>
            <a:r>
              <a:rPr lang="en-US" sz="2400">
                <a:cs typeface="Arial" pitchFamily="34" charset="0"/>
              </a:rPr>
              <a:t> Sustainable bandwidth per core is even worse</a:t>
            </a:r>
          </a:p>
          <a:p>
            <a:pPr defTabSz="816571"/>
            <a:endParaRPr lang="en-US" sz="2400">
              <a:cs typeface="Arial" pitchFamily="34" charset="0"/>
            </a:endParaRPr>
          </a:p>
          <a:p>
            <a:pPr defTabSz="816571">
              <a:buFont typeface="Wingdings" pitchFamily="2" charset="2"/>
              <a:buChar char="Ø"/>
            </a:pPr>
            <a:r>
              <a:rPr lang="en-US" sz="2400">
                <a:cs typeface="Arial" pitchFamily="34" charset="0"/>
              </a:rPr>
              <a:t> Traditional approach is adding more channels (expensive)</a:t>
            </a:r>
          </a:p>
          <a:p>
            <a:pPr marL="407789" lvl="1" defTabSz="816571">
              <a:buFont typeface="Wingdings" pitchFamily="2" charset="2"/>
              <a:buChar char="Ø"/>
            </a:pPr>
            <a:r>
              <a:rPr lang="en-US" sz="2400">
                <a:cs typeface="Arial" pitchFamily="34" charset="0"/>
              </a:rPr>
              <a:t> ~20% CAGR from data rate</a:t>
            </a:r>
          </a:p>
          <a:p>
            <a:pPr marL="407789" lvl="1" defTabSz="816571">
              <a:buFont typeface="Wingdings" pitchFamily="2" charset="2"/>
              <a:buChar char="Ø"/>
            </a:pPr>
            <a:r>
              <a:rPr lang="en-US" sz="2400">
                <a:cs typeface="Arial" pitchFamily="34" charset="0"/>
              </a:rPr>
              <a:t> ~15% CAGR on channel count and burst length</a:t>
            </a:r>
          </a:p>
        </p:txBody>
      </p:sp>
      <p:sp>
        <p:nvSpPr>
          <p:cNvPr id="120840" name="Line 8"/>
          <p:cNvSpPr>
            <a:spLocks noChangeShapeType="1"/>
          </p:cNvSpPr>
          <p:nvPr/>
        </p:nvSpPr>
        <p:spPr bwMode="auto">
          <a:xfrm>
            <a:off x="7620001" y="1470886"/>
            <a:ext cx="1296789" cy="195461"/>
          </a:xfrm>
          <a:prstGeom prst="line">
            <a:avLst/>
          </a:prstGeom>
          <a:noFill/>
          <a:ln w="38100">
            <a:solidFill>
              <a:srgbClr val="0000FF"/>
            </a:solidFill>
            <a:round/>
            <a:headEnd/>
            <a:tailEnd type="stealth" w="med" len="med"/>
          </a:ln>
          <a:effectLst/>
        </p:spPr>
        <p:txBody>
          <a:bodyPr/>
          <a:lstStyle/>
          <a:p>
            <a:endParaRPr lang="en-US"/>
          </a:p>
        </p:txBody>
      </p:sp>
      <p:sp>
        <p:nvSpPr>
          <p:cNvPr id="120841" name="Text Box 9"/>
          <p:cNvSpPr txBox="1">
            <a:spLocks noChangeArrowheads="1"/>
          </p:cNvSpPr>
          <p:nvPr/>
        </p:nvSpPr>
        <p:spPr bwMode="auto">
          <a:xfrm>
            <a:off x="7432477" y="2619839"/>
            <a:ext cx="408529" cy="409576"/>
          </a:xfrm>
          <a:prstGeom prst="rect">
            <a:avLst/>
          </a:prstGeom>
          <a:noFill/>
          <a:ln w="9525">
            <a:noFill/>
            <a:miter lim="800000"/>
            <a:headEnd/>
            <a:tailEnd/>
          </a:ln>
          <a:effectLst/>
        </p:spPr>
        <p:txBody>
          <a:bodyPr wrap="none" lIns="81639" tIns="40819" rIns="81639" bIns="40819">
            <a:spAutoFit/>
          </a:bodyPr>
          <a:lstStyle/>
          <a:p>
            <a:pPr defTabSz="816571"/>
            <a:r>
              <a:rPr lang="en-US" sz="1063">
                <a:solidFill>
                  <a:schemeClr val="bg1"/>
                </a:solidFill>
                <a:effectLst>
                  <a:outerShdw blurRad="38100" dist="38100" dir="2700000" algn="tl">
                    <a:srgbClr val="000000"/>
                  </a:outerShdw>
                </a:effectLst>
                <a:latin typeface="Verdana" pitchFamily="34" charset="0"/>
              </a:rPr>
              <a:t>3ch</a:t>
            </a:r>
          </a:p>
          <a:p>
            <a:pPr defTabSz="816571"/>
            <a:r>
              <a:rPr lang="en-US" sz="1063">
                <a:solidFill>
                  <a:schemeClr val="bg1"/>
                </a:solidFill>
                <a:effectLst>
                  <a:outerShdw blurRad="38100" dist="38100" dir="2700000" algn="tl">
                    <a:srgbClr val="000000"/>
                  </a:outerShdw>
                </a:effectLst>
                <a:latin typeface="Verdana" pitchFamily="34" charset="0"/>
              </a:rPr>
              <a:t>4C</a:t>
            </a:r>
          </a:p>
        </p:txBody>
      </p:sp>
      <p:sp>
        <p:nvSpPr>
          <p:cNvPr id="120842" name="Text Box 10"/>
          <p:cNvSpPr txBox="1">
            <a:spLocks noChangeArrowheads="1"/>
          </p:cNvSpPr>
          <p:nvPr/>
        </p:nvSpPr>
        <p:spPr bwMode="auto">
          <a:xfrm>
            <a:off x="7958336" y="2619839"/>
            <a:ext cx="408529" cy="409576"/>
          </a:xfrm>
          <a:prstGeom prst="rect">
            <a:avLst/>
          </a:prstGeom>
          <a:noFill/>
          <a:ln w="9525">
            <a:noFill/>
            <a:miter lim="800000"/>
            <a:headEnd/>
            <a:tailEnd/>
          </a:ln>
          <a:effectLst/>
        </p:spPr>
        <p:txBody>
          <a:bodyPr wrap="none" lIns="81639" tIns="40819" rIns="81639" bIns="40819">
            <a:spAutoFit/>
          </a:bodyPr>
          <a:lstStyle/>
          <a:p>
            <a:pPr defTabSz="816571"/>
            <a:r>
              <a:rPr lang="en-US" sz="1063">
                <a:solidFill>
                  <a:schemeClr val="bg1"/>
                </a:solidFill>
                <a:effectLst>
                  <a:outerShdw blurRad="38100" dist="38100" dir="2700000" algn="tl">
                    <a:srgbClr val="000000"/>
                  </a:outerShdw>
                </a:effectLst>
                <a:latin typeface="Verdana" pitchFamily="34" charset="0"/>
              </a:rPr>
              <a:t>4ch</a:t>
            </a:r>
          </a:p>
          <a:p>
            <a:pPr defTabSz="816571"/>
            <a:r>
              <a:rPr lang="en-US" sz="1063">
                <a:solidFill>
                  <a:schemeClr val="bg1"/>
                </a:solidFill>
                <a:effectLst>
                  <a:outerShdw blurRad="38100" dist="38100" dir="2700000" algn="tl">
                    <a:srgbClr val="000000"/>
                  </a:outerShdw>
                </a:effectLst>
                <a:latin typeface="Verdana" pitchFamily="34" charset="0"/>
              </a:rPr>
              <a:t>8C</a:t>
            </a:r>
          </a:p>
        </p:txBody>
      </p:sp>
      <p:sp>
        <p:nvSpPr>
          <p:cNvPr id="120843" name="Text Box 11"/>
          <p:cNvSpPr txBox="1">
            <a:spLocks noChangeArrowheads="1"/>
          </p:cNvSpPr>
          <p:nvPr/>
        </p:nvSpPr>
        <p:spPr bwMode="auto">
          <a:xfrm>
            <a:off x="8540750" y="2619839"/>
            <a:ext cx="458223" cy="409576"/>
          </a:xfrm>
          <a:prstGeom prst="rect">
            <a:avLst/>
          </a:prstGeom>
          <a:noFill/>
          <a:ln w="9525">
            <a:noFill/>
            <a:miter lim="800000"/>
            <a:headEnd/>
            <a:tailEnd/>
          </a:ln>
          <a:effectLst/>
        </p:spPr>
        <p:txBody>
          <a:bodyPr wrap="none" lIns="81639" tIns="40819" rIns="81639" bIns="40819">
            <a:spAutoFit/>
          </a:bodyPr>
          <a:lstStyle/>
          <a:p>
            <a:pPr defTabSz="816571"/>
            <a:r>
              <a:rPr lang="en-US" sz="1063" dirty="0">
                <a:solidFill>
                  <a:schemeClr val="bg1"/>
                </a:solidFill>
                <a:effectLst>
                  <a:outerShdw blurRad="38100" dist="38100" dir="2700000" algn="tl">
                    <a:srgbClr val="000000"/>
                  </a:outerShdw>
                </a:effectLst>
                <a:latin typeface="Verdana" pitchFamily="34" charset="0"/>
              </a:rPr>
              <a:t>4ch</a:t>
            </a:r>
          </a:p>
          <a:p>
            <a:pPr defTabSz="816571"/>
            <a:r>
              <a:rPr lang="en-US" sz="1063" dirty="0" smtClean="0">
                <a:solidFill>
                  <a:schemeClr val="bg1"/>
                </a:solidFill>
                <a:effectLst>
                  <a:outerShdw blurRad="38100" dist="38100" dir="2700000" algn="tl">
                    <a:srgbClr val="000000"/>
                  </a:outerShdw>
                </a:effectLst>
                <a:latin typeface="Verdana" pitchFamily="34" charset="0"/>
              </a:rPr>
              <a:t>8+C</a:t>
            </a:r>
            <a:endParaRPr lang="en-US" sz="1063" dirty="0">
              <a:solidFill>
                <a:schemeClr val="bg1"/>
              </a:solidFill>
              <a:effectLst>
                <a:outerShdw blurRad="38100" dist="38100" dir="2700000" algn="tl">
                  <a:srgbClr val="000000"/>
                </a:outerShdw>
              </a:effectLst>
              <a:latin typeface="Verdana" pitchFamily="34" charset="0"/>
            </a:endParaRPr>
          </a:p>
        </p:txBody>
      </p:sp>
      <p:sp>
        <p:nvSpPr>
          <p:cNvPr id="13" name="Rectangle 57"/>
          <p:cNvSpPr>
            <a:spLocks noChangeArrowheads="1"/>
          </p:cNvSpPr>
          <p:nvPr/>
        </p:nvSpPr>
        <p:spPr bwMode="auto">
          <a:xfrm>
            <a:off x="533797" y="5829697"/>
            <a:ext cx="7864078" cy="345528"/>
          </a:xfrm>
          <a:prstGeom prst="rect">
            <a:avLst/>
          </a:prstGeom>
          <a:noFill/>
          <a:ln w="9525" algn="ctr">
            <a:noFill/>
            <a:miter lim="800000"/>
            <a:headEnd/>
            <a:tailEnd/>
          </a:ln>
        </p:spPr>
        <p:txBody>
          <a:bodyPr lIns="81578" tIns="40791" rIns="81578" bIns="40791" anchorCtr="1">
            <a:spAutoFit/>
          </a:bodyPr>
          <a:lstStyle/>
          <a:p>
            <a:pPr defTabSz="816571">
              <a:lnSpc>
                <a:spcPct val="95000"/>
              </a:lnSpc>
              <a:spcBef>
                <a:spcPct val="30000"/>
              </a:spcBef>
              <a:buClr>
                <a:schemeClr val="tx1"/>
              </a:buClr>
            </a:pPr>
            <a:r>
              <a:rPr lang="en-US" sz="900" dirty="0">
                <a:solidFill>
                  <a:srgbClr val="FFFFFF"/>
                </a:solidFill>
                <a:latin typeface="Neo Sans Intel" pitchFamily="34" charset="0"/>
                <a:cs typeface="Arial" pitchFamily="34" charset="0"/>
              </a:rPr>
              <a:t>Intel estimates of future trends in bandwidth capability, memory channels and core count.  Intel estimates are based in part on historical Intel products and projections. Actual bandwidth capability, core count and number of channels of Intel products will vary based on actual product configurations.</a:t>
            </a:r>
          </a:p>
        </p:txBody>
      </p:sp>
    </p:spTree>
    <p:extLst>
      <p:ext uri="{BB962C8B-B14F-4D97-AF65-F5344CB8AC3E}">
        <p14:creationId xmlns:p14="http://schemas.microsoft.com/office/powerpoint/2010/main" val="26718960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81922" name="Object 2"/>
          <p:cNvGraphicFramePr>
            <a:graphicFrameLocks noGrp="1" noChangeAspect="1"/>
          </p:cNvGraphicFramePr>
          <p:nvPr>
            <p:ph idx="1"/>
            <p:extLst/>
          </p:nvPr>
        </p:nvGraphicFramePr>
        <p:xfrm>
          <a:off x="312838" y="446969"/>
          <a:ext cx="8667947" cy="5102578"/>
        </p:xfrm>
        <a:graphic>
          <a:graphicData uri="http://schemas.openxmlformats.org/presentationml/2006/ole">
            <mc:AlternateContent xmlns:mc="http://schemas.openxmlformats.org/markup-compatibility/2006">
              <mc:Choice xmlns:v="urn:schemas-microsoft-com:vml" Requires="v">
                <p:oleObj spid="_x0000_s1029" name="Chart" r:id="rId3" imgW="9744151" imgH="6972300" progId="Excel.Sheet.8">
                  <p:embed/>
                </p:oleObj>
              </mc:Choice>
              <mc:Fallback>
                <p:oleObj name="Chart" r:id="rId3" imgW="9744151" imgH="6972300"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838" y="446969"/>
                        <a:ext cx="8667947" cy="5102578"/>
                      </a:xfrm>
                      <a:prstGeom prst="rect">
                        <a:avLst/>
                      </a:prstGeom>
                      <a:noFill/>
                      <a:ln>
                        <a:noFill/>
                      </a:ln>
                      <a:effectLst/>
                    </p:spPr>
                  </p:pic>
                </p:oleObj>
              </mc:Fallback>
            </mc:AlternateContent>
          </a:graphicData>
        </a:graphic>
      </p:graphicFrame>
      <p:pic>
        <p:nvPicPr>
          <p:cNvPr id="13" name="Picture 4"/>
          <p:cNvPicPr>
            <a:picLocks noChangeAspect="1" noChangeArrowheads="1"/>
          </p:cNvPicPr>
          <p:nvPr/>
        </p:nvPicPr>
        <p:blipFill>
          <a:blip r:embed="rId5" cstate="print"/>
          <a:srcRect/>
          <a:stretch>
            <a:fillRect/>
          </a:stretch>
        </p:blipFill>
        <p:spPr bwMode="auto">
          <a:xfrm>
            <a:off x="-1473095" y="5678973"/>
            <a:ext cx="12208389" cy="838645"/>
          </a:xfrm>
          <a:prstGeom prst="rect">
            <a:avLst/>
          </a:prstGeom>
          <a:noFill/>
          <a:ln w="9525">
            <a:noFill/>
            <a:miter lim="800000"/>
            <a:headEnd/>
            <a:tailEnd/>
          </a:ln>
        </p:spPr>
      </p:pic>
      <p:sp>
        <p:nvSpPr>
          <p:cNvPr id="81923" name="Rectangle 5"/>
          <p:cNvSpPr>
            <a:spLocks noChangeArrowheads="1"/>
          </p:cNvSpPr>
          <p:nvPr/>
        </p:nvSpPr>
        <p:spPr bwMode="auto">
          <a:xfrm>
            <a:off x="-122757" y="5761740"/>
            <a:ext cx="8526463" cy="420989"/>
          </a:xfrm>
          <a:prstGeom prst="rect">
            <a:avLst/>
          </a:prstGeom>
          <a:noFill/>
          <a:ln w="9525">
            <a:noFill/>
            <a:miter lim="800000"/>
            <a:headEnd/>
            <a:tailEnd/>
          </a:ln>
        </p:spPr>
        <p:txBody>
          <a:bodyPr lIns="81639" tIns="40819" rIns="81639" bIns="40819" anchor="ctr">
            <a:spAutoFit/>
          </a:bodyPr>
          <a:lstStyle/>
          <a:p>
            <a:pPr algn="ctr"/>
            <a:r>
              <a:rPr lang="en-US" sz="2200" i="1" dirty="0">
                <a:latin typeface="Neo Sans Intel Medium" panose="020B0604020202020204" pitchFamily="34" charset="0"/>
              </a:rPr>
              <a:t>Server memory bandwidth growth has hit a wall</a:t>
            </a:r>
          </a:p>
        </p:txBody>
      </p:sp>
      <p:grpSp>
        <p:nvGrpSpPr>
          <p:cNvPr id="2" name="Group 15"/>
          <p:cNvGrpSpPr>
            <a:grpSpLocks/>
          </p:cNvGrpSpPr>
          <p:nvPr/>
        </p:nvGrpSpPr>
        <p:grpSpPr bwMode="auto">
          <a:xfrm>
            <a:off x="1651000" y="1153716"/>
            <a:ext cx="4318000" cy="1421010"/>
            <a:chOff x="1040" y="433"/>
            <a:chExt cx="2720" cy="956"/>
          </a:xfrm>
        </p:grpSpPr>
        <p:sp>
          <p:nvSpPr>
            <p:cNvPr id="81924" name="AutoShape 4"/>
            <p:cNvSpPr>
              <a:spLocks/>
            </p:cNvSpPr>
            <p:nvPr/>
          </p:nvSpPr>
          <p:spPr bwMode="auto">
            <a:xfrm rot="-5400000">
              <a:off x="2210" y="118"/>
              <a:ext cx="164" cy="2377"/>
            </a:xfrm>
            <a:prstGeom prst="rightBrace">
              <a:avLst>
                <a:gd name="adj1" fmla="val 47038"/>
                <a:gd name="adj2" fmla="val 50000"/>
              </a:avLst>
            </a:prstGeom>
            <a:noFill/>
            <a:ln w="28575">
              <a:solidFill>
                <a:schemeClr val="accent1"/>
              </a:solidFill>
              <a:round/>
              <a:headEnd/>
              <a:tailEnd/>
            </a:ln>
            <a:effectLst/>
          </p:spPr>
          <p:txBody>
            <a:bodyPr wrap="none" anchor="ctr"/>
            <a:lstStyle/>
            <a:p>
              <a:endParaRPr lang="en-US"/>
            </a:p>
          </p:txBody>
        </p:sp>
        <p:sp>
          <p:nvSpPr>
            <p:cNvPr id="81925" name="Text Box 5"/>
            <p:cNvSpPr txBox="1">
              <a:spLocks noChangeArrowheads="1"/>
            </p:cNvSpPr>
            <p:nvPr/>
          </p:nvSpPr>
          <p:spPr bwMode="auto">
            <a:xfrm>
              <a:off x="1040" y="433"/>
              <a:ext cx="2720" cy="950"/>
            </a:xfrm>
            <a:prstGeom prst="rect">
              <a:avLst/>
            </a:prstGeom>
            <a:noFill/>
            <a:ln w="9525">
              <a:noFill/>
              <a:miter lim="800000"/>
              <a:headEnd/>
              <a:tailEnd/>
            </a:ln>
            <a:effectLst/>
          </p:spPr>
          <p:txBody>
            <a:bodyPr>
              <a:spAutoFit/>
            </a:bodyPr>
            <a:lstStyle/>
            <a:p>
              <a:pPr algn="ctr"/>
              <a:r>
                <a:rPr lang="en-US" sz="2125" dirty="0">
                  <a:solidFill>
                    <a:schemeClr val="accent1"/>
                  </a:solidFill>
                  <a:effectLst>
                    <a:outerShdw blurRad="38100" dist="38100" dir="2700000" algn="tl">
                      <a:srgbClr val="000000"/>
                    </a:outerShdw>
                  </a:effectLst>
                </a:rPr>
                <a:t>DDR BW has doubled every 2 years for 12 years</a:t>
              </a:r>
            </a:p>
            <a:p>
              <a:pPr algn="ctr"/>
              <a:r>
                <a:rPr lang="en-US" sz="1250" dirty="0">
                  <a:solidFill>
                    <a:schemeClr val="accent1"/>
                  </a:solidFill>
                  <a:effectLst>
                    <a:outerShdw blurRad="38100" dist="38100" dir="2700000" algn="tl">
                      <a:srgbClr val="000000"/>
                    </a:outerShdw>
                  </a:effectLst>
                </a:rPr>
                <a:t>(0.5 </a:t>
              </a:r>
              <a:r>
                <a:rPr lang="en-US" sz="1250" dirty="0">
                  <a:solidFill>
                    <a:schemeClr val="accent1"/>
                  </a:solidFill>
                  <a:effectLst>
                    <a:outerShdw blurRad="38100" dist="38100" dir="2700000" algn="tl">
                      <a:srgbClr val="000000"/>
                    </a:outerShdw>
                  </a:effectLst>
                  <a:sym typeface="Symbol" pitchFamily="18" charset="2"/>
                </a:rPr>
                <a:t></a:t>
              </a:r>
              <a:r>
                <a:rPr lang="en-US" sz="1250" dirty="0">
                  <a:effectLst>
                    <a:outerShdw blurRad="38100" dist="38100" dir="2700000" algn="tl">
                      <a:srgbClr val="000000"/>
                    </a:outerShdw>
                  </a:effectLst>
                </a:rPr>
                <a:t> </a:t>
              </a:r>
              <a:r>
                <a:rPr lang="en-US" sz="1250" dirty="0">
                  <a:solidFill>
                    <a:schemeClr val="accent1"/>
                  </a:solidFill>
                  <a:effectLst>
                    <a:outerShdw blurRad="38100" dist="38100" dir="2700000" algn="tl">
                      <a:srgbClr val="000000"/>
                    </a:outerShdw>
                  </a:effectLst>
                </a:rPr>
                <a:t>1 </a:t>
              </a:r>
              <a:r>
                <a:rPr lang="en-US" sz="1250" dirty="0">
                  <a:solidFill>
                    <a:schemeClr val="accent1"/>
                  </a:solidFill>
                  <a:effectLst>
                    <a:outerShdw blurRad="38100" dist="38100" dir="2700000" algn="tl">
                      <a:srgbClr val="000000"/>
                    </a:outerShdw>
                  </a:effectLst>
                  <a:sym typeface="Symbol" pitchFamily="18" charset="2"/>
                </a:rPr>
                <a:t></a:t>
              </a:r>
              <a:r>
                <a:rPr lang="en-US" sz="1250" dirty="0">
                  <a:effectLst>
                    <a:outerShdw blurRad="38100" dist="38100" dir="2700000" algn="tl">
                      <a:srgbClr val="000000"/>
                    </a:outerShdw>
                  </a:effectLst>
                </a:rPr>
                <a:t> </a:t>
              </a:r>
              <a:r>
                <a:rPr lang="en-US" sz="1250" dirty="0">
                  <a:solidFill>
                    <a:schemeClr val="accent1"/>
                  </a:solidFill>
                  <a:effectLst>
                    <a:outerShdw blurRad="38100" dist="38100" dir="2700000" algn="tl">
                      <a:srgbClr val="000000"/>
                    </a:outerShdw>
                  </a:effectLst>
                </a:rPr>
                <a:t>2 </a:t>
              </a:r>
              <a:r>
                <a:rPr lang="en-US" sz="1250" dirty="0">
                  <a:solidFill>
                    <a:schemeClr val="accent1"/>
                  </a:solidFill>
                  <a:effectLst>
                    <a:outerShdw blurRad="38100" dist="38100" dir="2700000" algn="tl">
                      <a:srgbClr val="000000"/>
                    </a:outerShdw>
                  </a:effectLst>
                  <a:sym typeface="Symbol" pitchFamily="18" charset="2"/>
                </a:rPr>
                <a:t></a:t>
              </a:r>
              <a:r>
                <a:rPr lang="en-US" sz="1250" dirty="0">
                  <a:effectLst>
                    <a:outerShdw blurRad="38100" dist="38100" dir="2700000" algn="tl">
                      <a:srgbClr val="000000"/>
                    </a:outerShdw>
                  </a:effectLst>
                </a:rPr>
                <a:t> </a:t>
              </a:r>
              <a:r>
                <a:rPr lang="en-US" sz="1250" dirty="0">
                  <a:solidFill>
                    <a:schemeClr val="accent1"/>
                  </a:solidFill>
                  <a:effectLst>
                    <a:outerShdw blurRad="38100" dist="38100" dir="2700000" algn="tl">
                      <a:srgbClr val="000000"/>
                    </a:outerShdw>
                  </a:effectLst>
                </a:rPr>
                <a:t>4ch</a:t>
              </a:r>
            </a:p>
            <a:p>
              <a:pPr algn="ctr"/>
              <a:r>
                <a:rPr lang="en-US" sz="1250" dirty="0">
                  <a:solidFill>
                    <a:schemeClr val="accent1"/>
                  </a:solidFill>
                  <a:effectLst>
                    <a:outerShdw blurRad="38100" dist="38100" dir="2700000" algn="tl">
                      <a:srgbClr val="000000"/>
                    </a:outerShdw>
                  </a:effectLst>
                </a:rPr>
                <a:t>200 </a:t>
              </a:r>
              <a:r>
                <a:rPr lang="en-US" sz="1250" dirty="0">
                  <a:solidFill>
                    <a:schemeClr val="accent1"/>
                  </a:solidFill>
                  <a:effectLst>
                    <a:outerShdw blurRad="38100" dist="38100" dir="2700000" algn="tl">
                      <a:srgbClr val="000000"/>
                    </a:outerShdw>
                  </a:effectLst>
                  <a:sym typeface="Symbol" pitchFamily="18" charset="2"/>
                </a:rPr>
                <a:t></a:t>
              </a:r>
              <a:r>
                <a:rPr lang="en-US" sz="1250" dirty="0">
                  <a:effectLst>
                    <a:outerShdw blurRad="38100" dist="38100" dir="2700000" algn="tl">
                      <a:srgbClr val="000000"/>
                    </a:outerShdw>
                  </a:effectLst>
                </a:rPr>
                <a:t> </a:t>
              </a:r>
              <a:r>
                <a:rPr lang="en-US" sz="1250" dirty="0">
                  <a:solidFill>
                    <a:schemeClr val="accent1"/>
                  </a:solidFill>
                  <a:effectLst>
                    <a:outerShdw blurRad="38100" dist="38100" dir="2700000" algn="tl">
                      <a:srgbClr val="000000"/>
                    </a:outerShdw>
                  </a:effectLst>
                </a:rPr>
                <a:t>400 </a:t>
              </a:r>
              <a:r>
                <a:rPr lang="en-US" sz="1250" dirty="0">
                  <a:solidFill>
                    <a:schemeClr val="accent1"/>
                  </a:solidFill>
                  <a:effectLst>
                    <a:outerShdw blurRad="38100" dist="38100" dir="2700000" algn="tl">
                      <a:srgbClr val="000000"/>
                    </a:outerShdw>
                  </a:effectLst>
                  <a:sym typeface="Symbol" pitchFamily="18" charset="2"/>
                </a:rPr>
                <a:t></a:t>
              </a:r>
              <a:r>
                <a:rPr lang="en-US" sz="1250" dirty="0">
                  <a:effectLst>
                    <a:outerShdw blurRad="38100" dist="38100" dir="2700000" algn="tl">
                      <a:srgbClr val="000000"/>
                    </a:outerShdw>
                  </a:effectLst>
                </a:rPr>
                <a:t> </a:t>
              </a:r>
              <a:r>
                <a:rPr lang="en-US" sz="1250" dirty="0">
                  <a:solidFill>
                    <a:schemeClr val="accent1"/>
                  </a:solidFill>
                  <a:effectLst>
                    <a:outerShdw blurRad="38100" dist="38100" dir="2700000" algn="tl">
                      <a:srgbClr val="000000"/>
                    </a:outerShdw>
                  </a:effectLst>
                </a:rPr>
                <a:t>800 </a:t>
              </a:r>
              <a:r>
                <a:rPr lang="en-US" sz="1250" dirty="0">
                  <a:solidFill>
                    <a:schemeClr val="accent1"/>
                  </a:solidFill>
                  <a:effectLst>
                    <a:outerShdw blurRad="38100" dist="38100" dir="2700000" algn="tl">
                      <a:srgbClr val="000000"/>
                    </a:outerShdw>
                  </a:effectLst>
                  <a:sym typeface="Symbol" pitchFamily="18" charset="2"/>
                </a:rPr>
                <a:t></a:t>
              </a:r>
              <a:r>
                <a:rPr lang="en-US" sz="1250" dirty="0">
                  <a:effectLst>
                    <a:outerShdw blurRad="38100" dist="38100" dir="2700000" algn="tl">
                      <a:srgbClr val="000000"/>
                    </a:outerShdw>
                  </a:effectLst>
                </a:rPr>
                <a:t> </a:t>
              </a:r>
              <a:r>
                <a:rPr lang="en-US" sz="1250" dirty="0">
                  <a:solidFill>
                    <a:schemeClr val="accent1"/>
                  </a:solidFill>
                  <a:effectLst>
                    <a:outerShdw blurRad="38100" dist="38100" dir="2700000" algn="tl">
                      <a:srgbClr val="000000"/>
                    </a:outerShdw>
                  </a:effectLst>
                </a:rPr>
                <a:t>1600 Mbps)</a:t>
              </a:r>
            </a:p>
          </p:txBody>
        </p:sp>
      </p:grpSp>
      <p:grpSp>
        <p:nvGrpSpPr>
          <p:cNvPr id="3" name="Group 9"/>
          <p:cNvGrpSpPr>
            <a:grpSpLocks/>
          </p:cNvGrpSpPr>
          <p:nvPr/>
        </p:nvGrpSpPr>
        <p:grpSpPr bwMode="auto">
          <a:xfrm>
            <a:off x="5465943" y="2244591"/>
            <a:ext cx="2941638" cy="951309"/>
            <a:chOff x="3180" y="1463"/>
            <a:chExt cx="1853" cy="799"/>
          </a:xfrm>
        </p:grpSpPr>
        <p:sp>
          <p:nvSpPr>
            <p:cNvPr id="81926" name="Text Box 6"/>
            <p:cNvSpPr txBox="1">
              <a:spLocks noChangeArrowheads="1"/>
            </p:cNvSpPr>
            <p:nvPr/>
          </p:nvSpPr>
          <p:spPr bwMode="auto">
            <a:xfrm>
              <a:off x="3180" y="1635"/>
              <a:ext cx="1853" cy="627"/>
            </a:xfrm>
            <a:prstGeom prst="rect">
              <a:avLst/>
            </a:prstGeom>
            <a:noFill/>
            <a:ln w="9525">
              <a:noFill/>
              <a:miter lim="800000"/>
              <a:headEnd/>
              <a:tailEnd/>
            </a:ln>
            <a:effectLst/>
          </p:spPr>
          <p:txBody>
            <a:bodyPr>
              <a:spAutoFit/>
            </a:bodyPr>
            <a:lstStyle/>
            <a:p>
              <a:pPr algn="ctr"/>
              <a:r>
                <a:rPr lang="en-US" sz="2125" dirty="0">
                  <a:solidFill>
                    <a:schemeClr val="accent2"/>
                  </a:solidFill>
                  <a:effectLst>
                    <a:outerShdw blurRad="38100" dist="38100" dir="2700000" algn="tl">
                      <a:srgbClr val="000000"/>
                    </a:outerShdw>
                  </a:effectLst>
                </a:rPr>
                <a:t>No sustainable DDR BW growth</a:t>
              </a:r>
              <a:endParaRPr lang="en-US" sz="1250" dirty="0">
                <a:solidFill>
                  <a:schemeClr val="accent2"/>
                </a:solidFill>
                <a:effectLst>
                  <a:outerShdw blurRad="38100" dist="38100" dir="2700000" algn="tl">
                    <a:srgbClr val="000000"/>
                  </a:outerShdw>
                </a:effectLst>
              </a:endParaRPr>
            </a:p>
          </p:txBody>
        </p:sp>
        <p:sp>
          <p:nvSpPr>
            <p:cNvPr id="81927" name="AutoShape 7"/>
            <p:cNvSpPr>
              <a:spLocks/>
            </p:cNvSpPr>
            <p:nvPr/>
          </p:nvSpPr>
          <p:spPr bwMode="auto">
            <a:xfrm rot="5400000" flipV="1">
              <a:off x="4044" y="748"/>
              <a:ext cx="164" cy="1593"/>
            </a:xfrm>
            <a:prstGeom prst="rightBrace">
              <a:avLst>
                <a:gd name="adj1" fmla="val 31524"/>
                <a:gd name="adj2" fmla="val 50000"/>
              </a:avLst>
            </a:prstGeom>
            <a:noFill/>
            <a:ln w="28575">
              <a:solidFill>
                <a:schemeClr val="accent2"/>
              </a:solidFill>
              <a:round/>
              <a:headEnd/>
              <a:tailEnd/>
            </a:ln>
            <a:effectLst/>
          </p:spPr>
          <p:txBody>
            <a:bodyPr wrap="none" anchor="ctr"/>
            <a:lstStyle/>
            <a:p>
              <a:endParaRPr lang="en-US"/>
            </a:p>
          </p:txBody>
        </p:sp>
      </p:grpSp>
      <p:grpSp>
        <p:nvGrpSpPr>
          <p:cNvPr id="4" name="Group 13"/>
          <p:cNvGrpSpPr>
            <a:grpSpLocks/>
          </p:cNvGrpSpPr>
          <p:nvPr/>
        </p:nvGrpSpPr>
        <p:grpSpPr bwMode="auto">
          <a:xfrm>
            <a:off x="5804788" y="1696641"/>
            <a:ext cx="2465387" cy="540544"/>
            <a:chOff x="3365" y="889"/>
            <a:chExt cx="1553" cy="454"/>
          </a:xfrm>
        </p:grpSpPr>
        <p:sp>
          <p:nvSpPr>
            <p:cNvPr id="81931" name="Text Box 11"/>
            <p:cNvSpPr txBox="1">
              <a:spLocks noChangeArrowheads="1"/>
            </p:cNvSpPr>
            <p:nvPr/>
          </p:nvSpPr>
          <p:spPr bwMode="auto">
            <a:xfrm>
              <a:off x="3365" y="930"/>
              <a:ext cx="1490" cy="352"/>
            </a:xfrm>
            <a:prstGeom prst="rect">
              <a:avLst/>
            </a:prstGeom>
            <a:noFill/>
            <a:ln w="9525">
              <a:noFill/>
              <a:miter lim="800000"/>
              <a:headEnd/>
              <a:tailEnd/>
            </a:ln>
            <a:effectLst/>
          </p:spPr>
          <p:txBody>
            <a:bodyPr>
              <a:spAutoFit/>
            </a:bodyPr>
            <a:lstStyle/>
            <a:p>
              <a:pPr algn="ctr"/>
              <a:r>
                <a:rPr lang="en-US" sz="2125" dirty="0">
                  <a:solidFill>
                    <a:schemeClr val="hlink"/>
                  </a:solidFill>
                  <a:effectLst>
                    <a:outerShdw blurRad="38100" dist="38100" dir="2700000" algn="tl">
                      <a:srgbClr val="000000"/>
                    </a:outerShdw>
                  </a:effectLst>
                </a:rPr>
                <a:t>Growing gap</a:t>
              </a:r>
              <a:endParaRPr lang="en-US" sz="1250" dirty="0">
                <a:solidFill>
                  <a:schemeClr val="hlink"/>
                </a:solidFill>
                <a:effectLst>
                  <a:outerShdw blurRad="38100" dist="38100" dir="2700000" algn="tl">
                    <a:srgbClr val="000000"/>
                  </a:outerShdw>
                </a:effectLst>
              </a:endParaRPr>
            </a:p>
          </p:txBody>
        </p:sp>
        <p:sp>
          <p:nvSpPr>
            <p:cNvPr id="81932" name="AutoShape 12"/>
            <p:cNvSpPr>
              <a:spLocks/>
            </p:cNvSpPr>
            <p:nvPr/>
          </p:nvSpPr>
          <p:spPr bwMode="auto">
            <a:xfrm rot="10800000" flipV="1">
              <a:off x="4754" y="889"/>
              <a:ext cx="164" cy="454"/>
            </a:xfrm>
            <a:prstGeom prst="rightBrace">
              <a:avLst>
                <a:gd name="adj1" fmla="val 30823"/>
                <a:gd name="adj2" fmla="val 50000"/>
              </a:avLst>
            </a:prstGeom>
            <a:noFill/>
            <a:ln w="28575">
              <a:solidFill>
                <a:schemeClr val="hlink"/>
              </a:solidFill>
              <a:round/>
              <a:headEnd/>
              <a:tailEnd/>
            </a:ln>
            <a:effectLst/>
          </p:spPr>
          <p:txBody>
            <a:bodyPr wrap="none" anchor="ctr"/>
            <a:lstStyle/>
            <a:p>
              <a:endParaRPr lang="en-US"/>
            </a:p>
          </p:txBody>
        </p:sp>
      </p:grpSp>
    </p:spTree>
    <p:extLst>
      <p:ext uri="{BB962C8B-B14F-4D97-AF65-F5344CB8AC3E}">
        <p14:creationId xmlns:p14="http://schemas.microsoft.com/office/powerpoint/2010/main" val="31458246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1923"/>
                                        </p:tgtEl>
                                        <p:attrNameLst>
                                          <p:attrName>style.visibility</p:attrName>
                                        </p:attrNameLst>
                                      </p:cBhvr>
                                      <p:to>
                                        <p:strVal val="visible"/>
                                      </p:to>
                                    </p:set>
                                    <p:animEffect transition="in" filter="fade">
                                      <p:cBhvr>
                                        <p:cTn id="22" dur="500"/>
                                        <p:tgtEl>
                                          <p:spTgt spid="819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85719" y="714355"/>
            <a:ext cx="8573135" cy="0"/>
          </a:xfrm>
          <a:custGeom>
            <a:avLst/>
            <a:gdLst/>
            <a:ahLst/>
            <a:cxnLst/>
            <a:rect l="l" t="t" r="r" b="b"/>
            <a:pathLst>
              <a:path w="8573135">
                <a:moveTo>
                  <a:pt x="0" y="0"/>
                </a:moveTo>
                <a:lnTo>
                  <a:pt x="8572563" y="0"/>
                </a:lnTo>
              </a:path>
            </a:pathLst>
          </a:custGeom>
          <a:ln w="38100">
            <a:solidFill>
              <a:srgbClr val="FFCC66"/>
            </a:solidFill>
          </a:ln>
        </p:spPr>
        <p:txBody>
          <a:bodyPr wrap="square" lIns="0" tIns="0" rIns="0" bIns="0" rtlCol="0"/>
          <a:lstStyle/>
          <a:p>
            <a:endParaRPr/>
          </a:p>
        </p:txBody>
      </p:sp>
      <p:sp>
        <p:nvSpPr>
          <p:cNvPr id="3" name="object 3"/>
          <p:cNvSpPr/>
          <p:nvPr/>
        </p:nvSpPr>
        <p:spPr>
          <a:xfrm>
            <a:off x="1253084" y="1357297"/>
            <a:ext cx="2928958" cy="2245501"/>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929213" y="1357297"/>
            <a:ext cx="2928934" cy="2245501"/>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3143250" y="3929065"/>
            <a:ext cx="2928947" cy="2245534"/>
          </a:xfrm>
          <a:prstGeom prst="rect">
            <a:avLst/>
          </a:prstGeom>
          <a:blipFill>
            <a:blip r:embed="rId3" cstate="print"/>
            <a:stretch>
              <a:fillRect/>
            </a:stretch>
          </a:blipFill>
        </p:spPr>
        <p:txBody>
          <a:bodyPr wrap="square" lIns="0" tIns="0" rIns="0" bIns="0" rtlCol="0"/>
          <a:lstStyle/>
          <a:p>
            <a:endParaRPr/>
          </a:p>
        </p:txBody>
      </p:sp>
      <p:sp>
        <p:nvSpPr>
          <p:cNvPr id="6" name="object 6"/>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30" dirty="0"/>
              <a:t>Th</a:t>
            </a:r>
            <a:r>
              <a:rPr spc="-10" dirty="0"/>
              <a:t>re</a:t>
            </a:r>
            <a:r>
              <a:rPr spc="-20" dirty="0"/>
              <a:t>e</a:t>
            </a:r>
            <a:r>
              <a:rPr spc="5" dirty="0"/>
              <a:t> </a:t>
            </a:r>
            <a:r>
              <a:rPr spc="-10" dirty="0"/>
              <a:t>“</a:t>
            </a:r>
            <a:r>
              <a:rPr spc="-30" dirty="0"/>
              <a:t>DRA</a:t>
            </a:r>
            <a:r>
              <a:rPr spc="-25" dirty="0"/>
              <a:t>M</a:t>
            </a:r>
            <a:r>
              <a:rPr spc="25" dirty="0"/>
              <a:t> </a:t>
            </a:r>
            <a:r>
              <a:rPr spc="-140" dirty="0"/>
              <a:t>W</a:t>
            </a:r>
            <a:r>
              <a:rPr spc="-15" dirty="0"/>
              <a:t>a</a:t>
            </a:r>
            <a:r>
              <a:rPr spc="-10" dirty="0"/>
              <a:t>ll</a:t>
            </a:r>
            <a:r>
              <a:rPr spc="-15" dirty="0"/>
              <a:t>s”</a:t>
            </a:r>
          </a:p>
        </p:txBody>
      </p:sp>
      <p:sp>
        <p:nvSpPr>
          <p:cNvPr id="7" name="object 7"/>
          <p:cNvSpPr/>
          <p:nvPr/>
        </p:nvSpPr>
        <p:spPr>
          <a:xfrm>
            <a:off x="3286112" y="4500575"/>
            <a:ext cx="2647950" cy="1149985"/>
          </a:xfrm>
          <a:custGeom>
            <a:avLst/>
            <a:gdLst/>
            <a:ahLst/>
            <a:cxnLst/>
            <a:rect l="l" t="t" r="r" b="b"/>
            <a:pathLst>
              <a:path w="2647950" h="1149985">
                <a:moveTo>
                  <a:pt x="0" y="0"/>
                </a:moveTo>
                <a:lnTo>
                  <a:pt x="2647632" y="0"/>
                </a:lnTo>
                <a:lnTo>
                  <a:pt x="2647632" y="1149654"/>
                </a:lnTo>
                <a:lnTo>
                  <a:pt x="0" y="1149654"/>
                </a:lnTo>
                <a:lnTo>
                  <a:pt x="0" y="0"/>
                </a:lnTo>
                <a:close/>
              </a:path>
            </a:pathLst>
          </a:custGeom>
          <a:solidFill>
            <a:srgbClr val="FDEADA"/>
          </a:solidFill>
        </p:spPr>
        <p:txBody>
          <a:bodyPr wrap="square" lIns="0" tIns="0" rIns="0" bIns="0" rtlCol="0"/>
          <a:lstStyle/>
          <a:p>
            <a:endParaRPr/>
          </a:p>
        </p:txBody>
      </p:sp>
      <p:sp>
        <p:nvSpPr>
          <p:cNvPr id="8" name="object 8"/>
          <p:cNvSpPr txBox="1"/>
          <p:nvPr/>
        </p:nvSpPr>
        <p:spPr>
          <a:xfrm>
            <a:off x="3330596" y="4498553"/>
            <a:ext cx="2552700" cy="1194435"/>
          </a:xfrm>
          <a:prstGeom prst="rect">
            <a:avLst/>
          </a:prstGeom>
        </p:spPr>
        <p:txBody>
          <a:bodyPr vert="horz" wrap="square" lIns="0" tIns="0" rIns="0" bIns="0" rtlCol="0">
            <a:spAutoFit/>
          </a:bodyPr>
          <a:lstStyle/>
          <a:p>
            <a:pPr marL="1905" algn="ctr">
              <a:lnSpc>
                <a:spcPts val="3420"/>
              </a:lnSpc>
            </a:pPr>
            <a:r>
              <a:rPr sz="3200" b="1" dirty="0">
                <a:latin typeface="Arial"/>
                <a:cs typeface="Arial"/>
              </a:rPr>
              <a:t>DRAM</a:t>
            </a:r>
            <a:endParaRPr sz="3200">
              <a:latin typeface="Arial"/>
              <a:cs typeface="Arial"/>
            </a:endParaRPr>
          </a:p>
          <a:p>
            <a:pPr marL="12700" marR="5080" algn="ctr">
              <a:lnSpc>
                <a:spcPct val="78100"/>
              </a:lnSpc>
              <a:spcBef>
                <a:spcPts val="420"/>
              </a:spcBef>
            </a:pPr>
            <a:r>
              <a:rPr sz="3200" b="1" dirty="0">
                <a:latin typeface="Arial"/>
                <a:cs typeface="Arial"/>
              </a:rPr>
              <a:t>R</a:t>
            </a:r>
            <a:r>
              <a:rPr sz="3200" b="1" spc="-10" dirty="0">
                <a:latin typeface="Arial"/>
                <a:cs typeface="Arial"/>
              </a:rPr>
              <a:t>e</a:t>
            </a:r>
            <a:r>
              <a:rPr sz="3200" b="1" spc="-5" dirty="0">
                <a:latin typeface="Arial"/>
                <a:cs typeface="Arial"/>
              </a:rPr>
              <a:t>pl</a:t>
            </a:r>
            <a:r>
              <a:rPr sz="3200" b="1" spc="-10" dirty="0">
                <a:latin typeface="Arial"/>
                <a:cs typeface="Arial"/>
              </a:rPr>
              <a:t>ace</a:t>
            </a:r>
            <a:r>
              <a:rPr sz="3200" b="1" spc="-5" dirty="0">
                <a:latin typeface="Arial"/>
                <a:cs typeface="Arial"/>
              </a:rPr>
              <a:t>m</a:t>
            </a:r>
            <a:r>
              <a:rPr sz="3200" b="1" spc="-10" dirty="0">
                <a:latin typeface="Arial"/>
                <a:cs typeface="Arial"/>
              </a:rPr>
              <a:t>e</a:t>
            </a:r>
            <a:r>
              <a:rPr sz="3200" b="1" spc="-5" dirty="0">
                <a:latin typeface="Arial"/>
                <a:cs typeface="Arial"/>
              </a:rPr>
              <a:t>n</a:t>
            </a:r>
            <a:r>
              <a:rPr sz="3200" b="1" dirty="0">
                <a:latin typeface="Arial"/>
                <a:cs typeface="Arial"/>
              </a:rPr>
              <a:t>t </a:t>
            </a:r>
            <a:r>
              <a:rPr sz="3200" b="1" spc="-125" dirty="0">
                <a:latin typeface="Arial"/>
                <a:cs typeface="Arial"/>
              </a:rPr>
              <a:t>W</a:t>
            </a:r>
            <a:r>
              <a:rPr sz="3200" b="1" spc="-10" dirty="0">
                <a:latin typeface="Arial"/>
                <a:cs typeface="Arial"/>
              </a:rPr>
              <a:t>a</a:t>
            </a:r>
            <a:r>
              <a:rPr sz="3200" b="1" spc="-5" dirty="0">
                <a:latin typeface="Arial"/>
                <a:cs typeface="Arial"/>
              </a:rPr>
              <a:t>l</a:t>
            </a:r>
            <a:r>
              <a:rPr sz="3200" b="1" dirty="0">
                <a:latin typeface="Arial"/>
                <a:cs typeface="Arial"/>
              </a:rPr>
              <a:t>l</a:t>
            </a:r>
            <a:endParaRPr sz="3200">
              <a:latin typeface="Arial"/>
              <a:cs typeface="Arial"/>
            </a:endParaRPr>
          </a:p>
        </p:txBody>
      </p:sp>
      <p:sp>
        <p:nvSpPr>
          <p:cNvPr id="14" name="object 14"/>
          <p:cNvSpPr txBox="1">
            <a:spLocks noGrp="1"/>
          </p:cNvSpPr>
          <p:nvPr>
            <p:ph type="sldNum" sz="quarter" idx="4294967295"/>
          </p:nvPr>
        </p:nvSpPr>
        <p:spPr>
          <a:xfrm>
            <a:off x="4365680" y="6588665"/>
            <a:ext cx="388620" cy="177800"/>
          </a:xfrm>
          <a:prstGeom prst="rect">
            <a:avLst/>
          </a:prstGeom>
        </p:spPr>
        <p:txBody>
          <a:bodyPr vert="horz" wrap="square" lIns="0" tIns="0" rIns="0" bIns="0" rtlCol="0">
            <a:spAutoFit/>
          </a:bodyPr>
          <a:lstStyle/>
          <a:p>
            <a:pPr marL="25400">
              <a:lnSpc>
                <a:spcPct val="100000"/>
              </a:lnSpc>
            </a:pPr>
            <a:r>
              <a:rPr spc="-10" dirty="0"/>
              <a:t>1</a:t>
            </a:r>
            <a:r>
              <a:rPr spc="-5" dirty="0"/>
              <a:t> </a:t>
            </a:r>
            <a:r>
              <a:rPr spc="-10" dirty="0"/>
              <a:t>/</a:t>
            </a:r>
            <a:r>
              <a:rPr spc="-5" dirty="0"/>
              <a:t> </a:t>
            </a:r>
            <a:r>
              <a:rPr spc="-10" dirty="0"/>
              <a:t>6</a:t>
            </a:r>
          </a:p>
        </p:txBody>
      </p:sp>
      <p:sp>
        <p:nvSpPr>
          <p:cNvPr id="9" name="object 9"/>
          <p:cNvSpPr txBox="1"/>
          <p:nvPr/>
        </p:nvSpPr>
        <p:spPr>
          <a:xfrm>
            <a:off x="5176265" y="1988667"/>
            <a:ext cx="2457450" cy="1005840"/>
          </a:xfrm>
          <a:prstGeom prst="rect">
            <a:avLst/>
          </a:prstGeom>
          <a:solidFill>
            <a:srgbClr val="FDEADA"/>
          </a:solidFill>
        </p:spPr>
        <p:txBody>
          <a:bodyPr vert="horz" wrap="square" lIns="0" tIns="0" rIns="0" bIns="0" rtlCol="0">
            <a:spAutoFit/>
          </a:bodyPr>
          <a:lstStyle/>
          <a:p>
            <a:pPr marL="806450" marR="192405" indent="-628015">
              <a:lnSpc>
                <a:spcPct val="100000"/>
              </a:lnSpc>
            </a:pPr>
            <a:r>
              <a:rPr sz="3200" b="1" dirty="0">
                <a:latin typeface="Arial"/>
                <a:cs typeface="Arial"/>
              </a:rPr>
              <a:t>B</a:t>
            </a:r>
            <a:r>
              <a:rPr sz="3200" b="1" spc="-10" dirty="0">
                <a:latin typeface="Arial"/>
                <a:cs typeface="Arial"/>
              </a:rPr>
              <a:t>a</a:t>
            </a:r>
            <a:r>
              <a:rPr sz="3200" b="1" spc="-5" dirty="0">
                <a:latin typeface="Arial"/>
                <a:cs typeface="Arial"/>
              </a:rPr>
              <a:t>nd</a:t>
            </a:r>
            <a:r>
              <a:rPr sz="3200" b="1" dirty="0">
                <a:latin typeface="Arial"/>
                <a:cs typeface="Arial"/>
              </a:rPr>
              <a:t>w</a:t>
            </a:r>
            <a:r>
              <a:rPr sz="3200" b="1" spc="-5" dirty="0">
                <a:latin typeface="Arial"/>
                <a:cs typeface="Arial"/>
              </a:rPr>
              <a:t>id</a:t>
            </a:r>
            <a:r>
              <a:rPr sz="3200" b="1" dirty="0">
                <a:latin typeface="Arial"/>
                <a:cs typeface="Arial"/>
              </a:rPr>
              <a:t>th </a:t>
            </a:r>
            <a:r>
              <a:rPr sz="3200" b="1" spc="-125" dirty="0">
                <a:latin typeface="Arial"/>
                <a:cs typeface="Arial"/>
              </a:rPr>
              <a:t>W</a:t>
            </a:r>
            <a:r>
              <a:rPr sz="3200" b="1" spc="-10" dirty="0">
                <a:latin typeface="Arial"/>
                <a:cs typeface="Arial"/>
              </a:rPr>
              <a:t>a</a:t>
            </a:r>
            <a:r>
              <a:rPr sz="3200" b="1" spc="-5" dirty="0">
                <a:latin typeface="Arial"/>
                <a:cs typeface="Arial"/>
              </a:rPr>
              <a:t>l</a:t>
            </a:r>
            <a:r>
              <a:rPr sz="3200" b="1" dirty="0">
                <a:latin typeface="Arial"/>
                <a:cs typeface="Arial"/>
              </a:rPr>
              <a:t>l</a:t>
            </a:r>
            <a:endParaRPr sz="3200">
              <a:latin typeface="Arial"/>
              <a:cs typeface="Arial"/>
            </a:endParaRPr>
          </a:p>
        </p:txBody>
      </p:sp>
      <p:sp>
        <p:nvSpPr>
          <p:cNvPr id="10" name="object 10"/>
          <p:cNvSpPr txBox="1"/>
          <p:nvPr/>
        </p:nvSpPr>
        <p:spPr>
          <a:xfrm>
            <a:off x="1721230" y="1632419"/>
            <a:ext cx="2348865" cy="251460"/>
          </a:xfrm>
          <a:prstGeom prst="rect">
            <a:avLst/>
          </a:prstGeom>
          <a:solidFill>
            <a:srgbClr val="FDEADA"/>
          </a:solidFill>
        </p:spPr>
        <p:txBody>
          <a:bodyPr vert="horz" wrap="square" lIns="0" tIns="0" rIns="0" bIns="0" rtlCol="0">
            <a:spAutoFit/>
          </a:bodyPr>
          <a:lstStyle/>
          <a:p>
            <a:pPr marL="19685">
              <a:lnSpc>
                <a:spcPct val="100000"/>
              </a:lnSpc>
            </a:pPr>
            <a:r>
              <a:rPr sz="1800" b="1" dirty="0">
                <a:latin typeface="Arial"/>
                <a:cs typeface="Arial"/>
              </a:rPr>
              <a:t>P</a:t>
            </a:r>
            <a:r>
              <a:rPr sz="1800" b="1" spc="-5" dirty="0">
                <a:latin typeface="Arial"/>
                <a:cs typeface="Arial"/>
              </a:rPr>
              <a:t>r</a:t>
            </a:r>
            <a:r>
              <a:rPr sz="1800" b="1" dirty="0">
                <a:latin typeface="Arial"/>
                <a:cs typeface="Arial"/>
              </a:rPr>
              <a:t>o</a:t>
            </a:r>
            <a:r>
              <a:rPr sz="1800" b="1" spc="-10" dirty="0">
                <a:latin typeface="Arial"/>
                <a:cs typeface="Arial"/>
              </a:rPr>
              <a:t>ces</a:t>
            </a:r>
            <a:r>
              <a:rPr sz="1800" b="1" dirty="0">
                <a:latin typeface="Arial"/>
                <a:cs typeface="Arial"/>
              </a:rPr>
              <a:t>s</a:t>
            </a:r>
            <a:r>
              <a:rPr sz="1800" b="1" spc="-5" dirty="0">
                <a:latin typeface="Arial"/>
                <a:cs typeface="Arial"/>
              </a:rPr>
              <a:t> </a:t>
            </a:r>
            <a:r>
              <a:rPr sz="1800" b="1" dirty="0">
                <a:latin typeface="Arial"/>
                <a:cs typeface="Arial"/>
              </a:rPr>
              <a:t>S</a:t>
            </a:r>
            <a:r>
              <a:rPr sz="1800" b="1" spc="-10" dirty="0">
                <a:latin typeface="Arial"/>
                <a:cs typeface="Arial"/>
              </a:rPr>
              <a:t>ca</a:t>
            </a:r>
            <a:r>
              <a:rPr sz="1800" b="1" dirty="0">
                <a:latin typeface="Arial"/>
                <a:cs typeface="Arial"/>
              </a:rPr>
              <a:t>ling</a:t>
            </a:r>
            <a:r>
              <a:rPr sz="1800" b="1" spc="-10" dirty="0">
                <a:latin typeface="Arial"/>
                <a:cs typeface="Arial"/>
              </a:rPr>
              <a:t> </a:t>
            </a:r>
            <a:r>
              <a:rPr sz="1800" b="1" spc="-70" dirty="0">
                <a:latin typeface="Arial"/>
                <a:cs typeface="Arial"/>
              </a:rPr>
              <a:t>W</a:t>
            </a:r>
            <a:r>
              <a:rPr sz="1800" b="1" spc="-10" dirty="0">
                <a:latin typeface="Arial"/>
                <a:cs typeface="Arial"/>
              </a:rPr>
              <a:t>a</a:t>
            </a:r>
            <a:r>
              <a:rPr sz="1800" b="1" dirty="0">
                <a:latin typeface="Arial"/>
                <a:cs typeface="Arial"/>
              </a:rPr>
              <a:t>ll</a:t>
            </a:r>
            <a:endParaRPr sz="1800">
              <a:latin typeface="Arial"/>
              <a:cs typeface="Arial"/>
            </a:endParaRPr>
          </a:p>
        </p:txBody>
      </p:sp>
      <p:sp>
        <p:nvSpPr>
          <p:cNvPr id="11" name="object 11"/>
          <p:cNvSpPr txBox="1"/>
          <p:nvPr/>
        </p:nvSpPr>
        <p:spPr>
          <a:xfrm>
            <a:off x="2347823" y="3235477"/>
            <a:ext cx="1677670" cy="243840"/>
          </a:xfrm>
          <a:prstGeom prst="rect">
            <a:avLst/>
          </a:prstGeom>
          <a:solidFill>
            <a:srgbClr val="FDEADA"/>
          </a:solidFill>
        </p:spPr>
        <p:txBody>
          <a:bodyPr vert="horz" wrap="square" lIns="0" tIns="0" rIns="0" bIns="0" rtlCol="0">
            <a:spAutoFit/>
          </a:bodyPr>
          <a:lstStyle/>
          <a:p>
            <a:pPr marL="19685">
              <a:lnSpc>
                <a:spcPts val="2080"/>
              </a:lnSpc>
            </a:pPr>
            <a:r>
              <a:rPr sz="1800" b="1" spc="-5" dirty="0">
                <a:latin typeface="Arial"/>
                <a:cs typeface="Arial"/>
              </a:rPr>
              <a:t>R</a:t>
            </a:r>
            <a:r>
              <a:rPr sz="1800" b="1" spc="-10" dirty="0">
                <a:latin typeface="Arial"/>
                <a:cs typeface="Arial"/>
              </a:rPr>
              <a:t>e</a:t>
            </a:r>
            <a:r>
              <a:rPr sz="1800" b="1" dirty="0">
                <a:latin typeface="Arial"/>
                <a:cs typeface="Arial"/>
              </a:rPr>
              <a:t>li</a:t>
            </a:r>
            <a:r>
              <a:rPr sz="1800" b="1" spc="-10" dirty="0">
                <a:latin typeface="Arial"/>
                <a:cs typeface="Arial"/>
              </a:rPr>
              <a:t>a</a:t>
            </a:r>
            <a:r>
              <a:rPr sz="1800" b="1" dirty="0">
                <a:latin typeface="Arial"/>
                <a:cs typeface="Arial"/>
              </a:rPr>
              <a:t>bility</a:t>
            </a:r>
            <a:r>
              <a:rPr sz="1800" b="1" spc="-30" dirty="0">
                <a:latin typeface="Arial"/>
                <a:cs typeface="Arial"/>
              </a:rPr>
              <a:t> </a:t>
            </a:r>
            <a:r>
              <a:rPr sz="1800" b="1" spc="-70" dirty="0">
                <a:latin typeface="Arial"/>
                <a:cs typeface="Arial"/>
              </a:rPr>
              <a:t>W</a:t>
            </a:r>
            <a:r>
              <a:rPr sz="1800" b="1" spc="-10" dirty="0">
                <a:latin typeface="Arial"/>
                <a:cs typeface="Arial"/>
              </a:rPr>
              <a:t>a</a:t>
            </a:r>
            <a:r>
              <a:rPr sz="1800" b="1" dirty="0">
                <a:latin typeface="Arial"/>
                <a:cs typeface="Arial"/>
              </a:rPr>
              <a:t>ll</a:t>
            </a:r>
            <a:endParaRPr sz="1800">
              <a:latin typeface="Arial"/>
              <a:cs typeface="Arial"/>
            </a:endParaRPr>
          </a:p>
        </p:txBody>
      </p:sp>
      <p:sp>
        <p:nvSpPr>
          <p:cNvPr id="12" name="object 12"/>
          <p:cNvSpPr txBox="1"/>
          <p:nvPr/>
        </p:nvSpPr>
        <p:spPr>
          <a:xfrm>
            <a:off x="1433436" y="2841028"/>
            <a:ext cx="1292225" cy="261620"/>
          </a:xfrm>
          <a:prstGeom prst="rect">
            <a:avLst/>
          </a:prstGeom>
          <a:solidFill>
            <a:srgbClr val="FDEADA"/>
          </a:solidFill>
        </p:spPr>
        <p:txBody>
          <a:bodyPr vert="horz" wrap="square" lIns="0" tIns="0" rIns="0" bIns="0" rtlCol="0">
            <a:spAutoFit/>
          </a:bodyPr>
          <a:lstStyle/>
          <a:p>
            <a:pPr marL="20955">
              <a:lnSpc>
                <a:spcPct val="100000"/>
              </a:lnSpc>
            </a:pPr>
            <a:r>
              <a:rPr sz="1800" b="1" dirty="0">
                <a:latin typeface="Arial"/>
                <a:cs typeface="Arial"/>
              </a:rPr>
              <a:t>P</a:t>
            </a:r>
            <a:r>
              <a:rPr sz="1800" b="1" spc="-10" dirty="0">
                <a:latin typeface="Arial"/>
                <a:cs typeface="Arial"/>
              </a:rPr>
              <a:t>o</a:t>
            </a:r>
            <a:r>
              <a:rPr sz="1800" b="1" spc="35" dirty="0">
                <a:latin typeface="Arial"/>
                <a:cs typeface="Arial"/>
              </a:rPr>
              <a:t>w</a:t>
            </a:r>
            <a:r>
              <a:rPr sz="1800" b="1" spc="-10" dirty="0">
                <a:latin typeface="Arial"/>
                <a:cs typeface="Arial"/>
              </a:rPr>
              <a:t>e</a:t>
            </a:r>
            <a:r>
              <a:rPr sz="1800" b="1" dirty="0">
                <a:latin typeface="Arial"/>
                <a:cs typeface="Arial"/>
              </a:rPr>
              <a:t>r</a:t>
            </a:r>
            <a:r>
              <a:rPr sz="1800" b="1" spc="-40" dirty="0">
                <a:latin typeface="Arial"/>
                <a:cs typeface="Arial"/>
              </a:rPr>
              <a:t> </a:t>
            </a:r>
            <a:r>
              <a:rPr sz="1800" b="1" spc="-70" dirty="0">
                <a:latin typeface="Arial"/>
                <a:cs typeface="Arial"/>
              </a:rPr>
              <a:t>W</a:t>
            </a:r>
            <a:r>
              <a:rPr sz="1800" b="1" spc="-10" dirty="0">
                <a:latin typeface="Arial"/>
                <a:cs typeface="Arial"/>
              </a:rPr>
              <a:t>a</a:t>
            </a:r>
            <a:r>
              <a:rPr sz="1800" b="1" dirty="0">
                <a:latin typeface="Arial"/>
                <a:cs typeface="Arial"/>
              </a:rPr>
              <a:t>ll</a:t>
            </a:r>
            <a:endParaRPr sz="1800">
              <a:latin typeface="Arial"/>
              <a:cs typeface="Arial"/>
            </a:endParaRPr>
          </a:p>
        </p:txBody>
      </p:sp>
      <p:sp>
        <p:nvSpPr>
          <p:cNvPr id="13" name="object 13"/>
          <p:cNvSpPr txBox="1"/>
          <p:nvPr/>
        </p:nvSpPr>
        <p:spPr>
          <a:xfrm>
            <a:off x="1500162" y="2151799"/>
            <a:ext cx="2457450" cy="474345"/>
          </a:xfrm>
          <a:prstGeom prst="rect">
            <a:avLst/>
          </a:prstGeom>
          <a:solidFill>
            <a:srgbClr val="FDEADA"/>
          </a:solidFill>
        </p:spPr>
        <p:txBody>
          <a:bodyPr vert="horz" wrap="square" lIns="0" tIns="0" rIns="0" bIns="0" rtlCol="0">
            <a:spAutoFit/>
          </a:bodyPr>
          <a:lstStyle/>
          <a:p>
            <a:pPr marL="29209">
              <a:lnSpc>
                <a:spcPct val="100000"/>
              </a:lnSpc>
            </a:pPr>
            <a:r>
              <a:rPr sz="3200" b="1" dirty="0">
                <a:latin typeface="Arial"/>
                <a:cs typeface="Arial"/>
              </a:rPr>
              <a:t>S</a:t>
            </a:r>
            <a:r>
              <a:rPr sz="3200" b="1" spc="-10" dirty="0">
                <a:latin typeface="Arial"/>
                <a:cs typeface="Arial"/>
              </a:rPr>
              <a:t>ca</a:t>
            </a:r>
            <a:r>
              <a:rPr sz="3200" b="1" spc="-5" dirty="0">
                <a:latin typeface="Arial"/>
                <a:cs typeface="Arial"/>
              </a:rPr>
              <a:t>lin</a:t>
            </a:r>
            <a:r>
              <a:rPr sz="3200" b="1" dirty="0">
                <a:latin typeface="Arial"/>
                <a:cs typeface="Arial"/>
              </a:rPr>
              <a:t>g</a:t>
            </a:r>
            <a:r>
              <a:rPr sz="3200" b="1" spc="-30" dirty="0">
                <a:latin typeface="Arial"/>
                <a:cs typeface="Arial"/>
              </a:rPr>
              <a:t> </a:t>
            </a:r>
            <a:r>
              <a:rPr sz="3200" b="1" spc="-125" dirty="0">
                <a:latin typeface="Arial"/>
                <a:cs typeface="Arial"/>
              </a:rPr>
              <a:t>W</a:t>
            </a:r>
            <a:r>
              <a:rPr sz="3200" b="1" spc="-10" dirty="0">
                <a:latin typeface="Arial"/>
                <a:cs typeface="Arial"/>
              </a:rPr>
              <a:t>a</a:t>
            </a:r>
            <a:r>
              <a:rPr sz="3200" b="1" spc="-5" dirty="0">
                <a:latin typeface="Arial"/>
                <a:cs typeface="Arial"/>
              </a:rPr>
              <a:t>l</a:t>
            </a:r>
            <a:r>
              <a:rPr sz="3200" b="1" dirty="0">
                <a:latin typeface="Arial"/>
                <a:cs typeface="Arial"/>
              </a:rPr>
              <a:t>l</a:t>
            </a:r>
            <a:endParaRPr sz="3200">
              <a:latin typeface="Arial"/>
              <a:cs typeface="Arial"/>
            </a:endParaRPr>
          </a:p>
        </p:txBody>
      </p:sp>
    </p:spTree>
    <p:extLst>
      <p:ext uri="{BB962C8B-B14F-4D97-AF65-F5344CB8AC3E}">
        <p14:creationId xmlns:p14="http://schemas.microsoft.com/office/powerpoint/2010/main" val="7468164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85719" y="714355"/>
            <a:ext cx="8573135" cy="0"/>
          </a:xfrm>
          <a:custGeom>
            <a:avLst/>
            <a:gdLst/>
            <a:ahLst/>
            <a:cxnLst/>
            <a:rect l="l" t="t" r="r" b="b"/>
            <a:pathLst>
              <a:path w="8573135">
                <a:moveTo>
                  <a:pt x="0" y="0"/>
                </a:moveTo>
                <a:lnTo>
                  <a:pt x="8572563" y="0"/>
                </a:lnTo>
              </a:path>
            </a:pathLst>
          </a:custGeom>
          <a:ln w="38100">
            <a:solidFill>
              <a:srgbClr val="FFCC66"/>
            </a:solidFill>
          </a:ln>
        </p:spPr>
        <p:txBody>
          <a:bodyPr wrap="square" lIns="0" tIns="0" rIns="0" bIns="0" rtlCol="0"/>
          <a:lstStyle/>
          <a:p>
            <a:endParaRPr/>
          </a:p>
        </p:txBody>
      </p:sp>
      <p:sp>
        <p:nvSpPr>
          <p:cNvPr id="3" name="object 3"/>
          <p:cNvSpPr txBox="1"/>
          <p:nvPr/>
        </p:nvSpPr>
        <p:spPr>
          <a:xfrm>
            <a:off x="282498" y="985154"/>
            <a:ext cx="7998459" cy="1670050"/>
          </a:xfrm>
          <a:prstGeom prst="rect">
            <a:avLst/>
          </a:prstGeom>
        </p:spPr>
        <p:txBody>
          <a:bodyPr vert="horz" wrap="square" lIns="0" tIns="0" rIns="0" bIns="0" rtlCol="0">
            <a:spAutoFit/>
          </a:bodyPr>
          <a:lstStyle/>
          <a:p>
            <a:pPr marL="279400" indent="-266700">
              <a:lnSpc>
                <a:spcPct val="100000"/>
              </a:lnSpc>
              <a:buClr>
                <a:srgbClr val="000066"/>
              </a:buClr>
              <a:buFont typeface="Wingdings"/>
              <a:buChar char=""/>
              <a:tabLst>
                <a:tab pos="280035" algn="l"/>
              </a:tabLst>
            </a:pPr>
            <a:r>
              <a:rPr sz="1800" b="1" spc="-15" dirty="0">
                <a:solidFill>
                  <a:srgbClr val="000066"/>
                </a:solidFill>
                <a:latin typeface="Malgun Gothic"/>
                <a:cs typeface="Malgun Gothic"/>
              </a:rPr>
              <a:t>D</a:t>
            </a:r>
            <a:r>
              <a:rPr sz="1800" b="1" spc="-20" dirty="0">
                <a:solidFill>
                  <a:srgbClr val="000066"/>
                </a:solidFill>
                <a:latin typeface="Malgun Gothic"/>
                <a:cs typeface="Malgun Gothic"/>
              </a:rPr>
              <a:t>R</a:t>
            </a:r>
            <a:r>
              <a:rPr sz="1800" b="1" spc="-10" dirty="0">
                <a:solidFill>
                  <a:srgbClr val="000066"/>
                </a:solidFill>
                <a:latin typeface="Malgun Gothic"/>
                <a:cs typeface="Malgun Gothic"/>
              </a:rPr>
              <a:t>A</a:t>
            </a:r>
            <a:r>
              <a:rPr sz="1800" b="1" dirty="0">
                <a:solidFill>
                  <a:srgbClr val="000066"/>
                </a:solidFill>
                <a:latin typeface="Malgun Gothic"/>
                <a:cs typeface="Malgun Gothic"/>
              </a:rPr>
              <a:t>M</a:t>
            </a:r>
            <a:r>
              <a:rPr sz="1800" b="1" spc="-30" dirty="0">
                <a:solidFill>
                  <a:srgbClr val="000066"/>
                </a:solidFill>
                <a:latin typeface="Malgun Gothic"/>
                <a:cs typeface="Malgun Gothic"/>
              </a:rPr>
              <a:t> </a:t>
            </a:r>
            <a:r>
              <a:rPr sz="1800" b="1" dirty="0">
                <a:solidFill>
                  <a:srgbClr val="000066"/>
                </a:solidFill>
                <a:latin typeface="Malgun Gothic"/>
                <a:cs typeface="Malgun Gothic"/>
              </a:rPr>
              <a:t>p</a:t>
            </a:r>
            <a:r>
              <a:rPr sz="1800" b="1" spc="-15" dirty="0">
                <a:solidFill>
                  <a:srgbClr val="000066"/>
                </a:solidFill>
                <a:latin typeface="Malgun Gothic"/>
                <a:cs typeface="Malgun Gothic"/>
              </a:rPr>
              <a:t>ro</a:t>
            </a:r>
            <a:r>
              <a:rPr sz="1800" b="1" spc="-5" dirty="0">
                <a:solidFill>
                  <a:srgbClr val="000066"/>
                </a:solidFill>
                <a:latin typeface="Malgun Gothic"/>
                <a:cs typeface="Malgun Gothic"/>
              </a:rPr>
              <a:t>c</a:t>
            </a:r>
            <a:r>
              <a:rPr sz="1800" b="1" spc="-15" dirty="0">
                <a:solidFill>
                  <a:srgbClr val="000066"/>
                </a:solidFill>
                <a:latin typeface="Malgun Gothic"/>
                <a:cs typeface="Malgun Gothic"/>
              </a:rPr>
              <a:t>es</a:t>
            </a:r>
            <a:r>
              <a:rPr sz="1800" b="1" spc="-10" dirty="0">
                <a:solidFill>
                  <a:srgbClr val="000066"/>
                </a:solidFill>
                <a:latin typeface="Malgun Gothic"/>
                <a:cs typeface="Malgun Gothic"/>
              </a:rPr>
              <a:t>s</a:t>
            </a:r>
            <a:r>
              <a:rPr sz="1800" b="1" spc="20" dirty="0">
                <a:solidFill>
                  <a:srgbClr val="000066"/>
                </a:solidFill>
                <a:latin typeface="Malgun Gothic"/>
                <a:cs typeface="Malgun Gothic"/>
              </a:rPr>
              <a:t> </a:t>
            </a:r>
            <a:r>
              <a:rPr sz="1800" b="1" spc="-15" dirty="0">
                <a:solidFill>
                  <a:srgbClr val="000066"/>
                </a:solidFill>
                <a:latin typeface="Malgun Gothic"/>
                <a:cs typeface="Malgun Gothic"/>
              </a:rPr>
              <a:t>s</a:t>
            </a:r>
            <a:r>
              <a:rPr sz="1800" b="1" spc="-5" dirty="0">
                <a:solidFill>
                  <a:srgbClr val="000066"/>
                </a:solidFill>
                <a:latin typeface="Malgun Gothic"/>
                <a:cs typeface="Malgun Gothic"/>
              </a:rPr>
              <a:t>c</a:t>
            </a:r>
            <a:r>
              <a:rPr sz="1800" b="1" spc="-20" dirty="0">
                <a:solidFill>
                  <a:srgbClr val="000066"/>
                </a:solidFill>
                <a:latin typeface="Malgun Gothic"/>
                <a:cs typeface="Malgun Gothic"/>
              </a:rPr>
              <a:t>a</a:t>
            </a:r>
            <a:r>
              <a:rPr sz="1800" b="1" spc="-5" dirty="0">
                <a:solidFill>
                  <a:srgbClr val="000066"/>
                </a:solidFill>
                <a:latin typeface="Malgun Gothic"/>
                <a:cs typeface="Malgun Gothic"/>
              </a:rPr>
              <a:t>lin</a:t>
            </a:r>
            <a:r>
              <a:rPr sz="1800" b="1" dirty="0">
                <a:solidFill>
                  <a:srgbClr val="000066"/>
                </a:solidFill>
                <a:latin typeface="Malgun Gothic"/>
                <a:cs typeface="Malgun Gothic"/>
              </a:rPr>
              <a:t>g</a:t>
            </a:r>
            <a:r>
              <a:rPr sz="1800" b="1" spc="35" dirty="0">
                <a:solidFill>
                  <a:srgbClr val="000066"/>
                </a:solidFill>
                <a:latin typeface="Malgun Gothic"/>
                <a:cs typeface="Malgun Gothic"/>
              </a:rPr>
              <a:t> </a:t>
            </a:r>
            <a:r>
              <a:rPr sz="1800" b="1" spc="-5" dirty="0">
                <a:solidFill>
                  <a:srgbClr val="000066"/>
                </a:solidFill>
                <a:latin typeface="Malgun Gothic"/>
                <a:cs typeface="Malgun Gothic"/>
              </a:rPr>
              <a:t>i</a:t>
            </a:r>
            <a:r>
              <a:rPr sz="1800" b="1" dirty="0">
                <a:solidFill>
                  <a:srgbClr val="000066"/>
                </a:solidFill>
                <a:latin typeface="Malgun Gothic"/>
                <a:cs typeface="Malgun Gothic"/>
              </a:rPr>
              <a:t>s</a:t>
            </a:r>
            <a:r>
              <a:rPr sz="1800" b="1" spc="20" dirty="0">
                <a:solidFill>
                  <a:srgbClr val="000066"/>
                </a:solidFill>
                <a:latin typeface="Malgun Gothic"/>
                <a:cs typeface="Malgun Gothic"/>
              </a:rPr>
              <a:t> </a:t>
            </a:r>
            <a:r>
              <a:rPr sz="1800" b="1" dirty="0">
                <a:solidFill>
                  <a:srgbClr val="000066"/>
                </a:solidFill>
                <a:latin typeface="Malgun Gothic"/>
                <a:cs typeface="Malgun Gothic"/>
              </a:rPr>
              <a:t>b</a:t>
            </a:r>
            <a:r>
              <a:rPr sz="1800" b="1" spc="-15" dirty="0">
                <a:solidFill>
                  <a:srgbClr val="000066"/>
                </a:solidFill>
                <a:latin typeface="Malgun Gothic"/>
                <a:cs typeface="Malgun Gothic"/>
              </a:rPr>
              <a:t>e</a:t>
            </a:r>
            <a:r>
              <a:rPr sz="1800" b="1" spc="-5" dirty="0">
                <a:solidFill>
                  <a:srgbClr val="000066"/>
                </a:solidFill>
                <a:latin typeface="Malgun Gothic"/>
                <a:cs typeface="Malgun Gothic"/>
              </a:rPr>
              <a:t>c</a:t>
            </a:r>
            <a:r>
              <a:rPr sz="1800" b="1" spc="-15" dirty="0">
                <a:solidFill>
                  <a:srgbClr val="000066"/>
                </a:solidFill>
                <a:latin typeface="Malgun Gothic"/>
                <a:cs typeface="Malgun Gothic"/>
              </a:rPr>
              <a:t>o</a:t>
            </a:r>
            <a:r>
              <a:rPr sz="1800" b="1" spc="5" dirty="0">
                <a:solidFill>
                  <a:srgbClr val="000066"/>
                </a:solidFill>
                <a:latin typeface="Malgun Gothic"/>
                <a:cs typeface="Malgun Gothic"/>
              </a:rPr>
              <a:t>m</a:t>
            </a:r>
            <a:r>
              <a:rPr sz="1800" b="1" spc="-5" dirty="0">
                <a:solidFill>
                  <a:srgbClr val="000066"/>
                </a:solidFill>
                <a:latin typeface="Malgun Gothic"/>
                <a:cs typeface="Malgun Gothic"/>
              </a:rPr>
              <a:t>in</a:t>
            </a:r>
            <a:r>
              <a:rPr sz="1800" b="1" dirty="0">
                <a:solidFill>
                  <a:srgbClr val="000066"/>
                </a:solidFill>
                <a:latin typeface="Malgun Gothic"/>
                <a:cs typeface="Malgun Gothic"/>
              </a:rPr>
              <a:t>g </a:t>
            </a:r>
            <a:r>
              <a:rPr sz="1800" b="1" spc="5" dirty="0">
                <a:solidFill>
                  <a:srgbClr val="000066"/>
                </a:solidFill>
                <a:latin typeface="Malgun Gothic"/>
                <a:cs typeface="Malgun Gothic"/>
              </a:rPr>
              <a:t>m</a:t>
            </a:r>
            <a:r>
              <a:rPr sz="1800" b="1" spc="-15" dirty="0">
                <a:solidFill>
                  <a:srgbClr val="000066"/>
                </a:solidFill>
                <a:latin typeface="Malgun Gothic"/>
                <a:cs typeface="Malgun Gothic"/>
              </a:rPr>
              <a:t>or</a:t>
            </a:r>
            <a:r>
              <a:rPr sz="1800" b="1" spc="-10" dirty="0">
                <a:solidFill>
                  <a:srgbClr val="000066"/>
                </a:solidFill>
                <a:latin typeface="Malgun Gothic"/>
                <a:cs typeface="Malgun Gothic"/>
              </a:rPr>
              <a:t>e</a:t>
            </a:r>
            <a:r>
              <a:rPr sz="1800" b="1" spc="-5" dirty="0">
                <a:solidFill>
                  <a:srgbClr val="000066"/>
                </a:solidFill>
                <a:latin typeface="Malgun Gothic"/>
                <a:cs typeface="Malgun Gothic"/>
              </a:rPr>
              <a:t> </a:t>
            </a:r>
            <a:r>
              <a:rPr sz="1800" b="1" spc="-15" dirty="0">
                <a:solidFill>
                  <a:srgbClr val="000066"/>
                </a:solidFill>
                <a:latin typeface="Malgun Gothic"/>
                <a:cs typeface="Malgun Gothic"/>
              </a:rPr>
              <a:t>d</a:t>
            </a:r>
            <a:r>
              <a:rPr sz="1800" b="1" spc="-10" dirty="0">
                <a:solidFill>
                  <a:srgbClr val="000066"/>
                </a:solidFill>
                <a:latin typeface="Malgun Gothic"/>
                <a:cs typeface="Malgun Gothic"/>
              </a:rPr>
              <a:t>iff</a:t>
            </a:r>
            <a:r>
              <a:rPr sz="1800" b="1" spc="-5" dirty="0">
                <a:solidFill>
                  <a:srgbClr val="000066"/>
                </a:solidFill>
                <a:latin typeface="Malgun Gothic"/>
                <a:cs typeface="Malgun Gothic"/>
              </a:rPr>
              <a:t>icul</a:t>
            </a:r>
            <a:r>
              <a:rPr sz="1800" b="1" dirty="0">
                <a:solidFill>
                  <a:srgbClr val="000066"/>
                </a:solidFill>
                <a:latin typeface="Malgun Gothic"/>
                <a:cs typeface="Malgun Gothic"/>
              </a:rPr>
              <a:t>t</a:t>
            </a:r>
            <a:r>
              <a:rPr sz="1800" b="1" spc="30" dirty="0">
                <a:solidFill>
                  <a:srgbClr val="000066"/>
                </a:solidFill>
                <a:latin typeface="Malgun Gothic"/>
                <a:cs typeface="Malgun Gothic"/>
              </a:rPr>
              <a:t> </a:t>
            </a:r>
            <a:r>
              <a:rPr sz="1800" b="1" spc="-20" dirty="0">
                <a:solidFill>
                  <a:srgbClr val="000066"/>
                </a:solidFill>
                <a:latin typeface="Malgun Gothic"/>
                <a:cs typeface="Malgun Gothic"/>
              </a:rPr>
              <a:t>a</a:t>
            </a:r>
            <a:r>
              <a:rPr sz="1800" b="1" spc="-5" dirty="0">
                <a:solidFill>
                  <a:srgbClr val="000066"/>
                </a:solidFill>
                <a:latin typeface="Malgun Gothic"/>
                <a:cs typeface="Malgun Gothic"/>
              </a:rPr>
              <a:t>n</a:t>
            </a:r>
            <a:r>
              <a:rPr sz="1800" b="1" dirty="0">
                <a:solidFill>
                  <a:srgbClr val="000066"/>
                </a:solidFill>
                <a:latin typeface="Malgun Gothic"/>
                <a:cs typeface="Malgun Gothic"/>
              </a:rPr>
              <a:t>d</a:t>
            </a:r>
            <a:r>
              <a:rPr sz="1800" b="1" spc="15" dirty="0">
                <a:solidFill>
                  <a:srgbClr val="000066"/>
                </a:solidFill>
                <a:latin typeface="Malgun Gothic"/>
                <a:cs typeface="Malgun Gothic"/>
              </a:rPr>
              <a:t> </a:t>
            </a:r>
            <a:r>
              <a:rPr sz="1800" b="1" spc="5" dirty="0">
                <a:solidFill>
                  <a:srgbClr val="000066"/>
                </a:solidFill>
                <a:latin typeface="Malgun Gothic"/>
                <a:cs typeface="Malgun Gothic"/>
              </a:rPr>
              <a:t>m</a:t>
            </a:r>
            <a:r>
              <a:rPr sz="1800" b="1" spc="-15" dirty="0">
                <a:solidFill>
                  <a:srgbClr val="000066"/>
                </a:solidFill>
                <a:latin typeface="Malgun Gothic"/>
                <a:cs typeface="Malgun Gothic"/>
              </a:rPr>
              <a:t>or</a:t>
            </a:r>
            <a:r>
              <a:rPr sz="1800" b="1" spc="-10" dirty="0">
                <a:solidFill>
                  <a:srgbClr val="000066"/>
                </a:solidFill>
                <a:latin typeface="Malgun Gothic"/>
                <a:cs typeface="Malgun Gothic"/>
              </a:rPr>
              <a:t>e </a:t>
            </a:r>
            <a:r>
              <a:rPr sz="1800" b="1" spc="-15" dirty="0">
                <a:solidFill>
                  <a:srgbClr val="000066"/>
                </a:solidFill>
                <a:latin typeface="Malgun Gothic"/>
                <a:cs typeface="Malgun Gothic"/>
              </a:rPr>
              <a:t>e</a:t>
            </a:r>
            <a:r>
              <a:rPr sz="1800" b="1" spc="-10" dirty="0">
                <a:solidFill>
                  <a:srgbClr val="000066"/>
                </a:solidFill>
                <a:latin typeface="Malgun Gothic"/>
                <a:cs typeface="Malgun Gothic"/>
              </a:rPr>
              <a:t>x</a:t>
            </a:r>
            <a:r>
              <a:rPr sz="1800" b="1" dirty="0">
                <a:solidFill>
                  <a:srgbClr val="000066"/>
                </a:solidFill>
                <a:latin typeface="Malgun Gothic"/>
                <a:cs typeface="Malgun Gothic"/>
              </a:rPr>
              <a:t>p</a:t>
            </a:r>
            <a:r>
              <a:rPr sz="1800" b="1" spc="-5" dirty="0">
                <a:solidFill>
                  <a:srgbClr val="000066"/>
                </a:solidFill>
                <a:latin typeface="Malgun Gothic"/>
                <a:cs typeface="Malgun Gothic"/>
              </a:rPr>
              <a:t>en</a:t>
            </a:r>
            <a:r>
              <a:rPr sz="1800" b="1" spc="-15" dirty="0">
                <a:solidFill>
                  <a:srgbClr val="000066"/>
                </a:solidFill>
                <a:latin typeface="Malgun Gothic"/>
                <a:cs typeface="Malgun Gothic"/>
              </a:rPr>
              <a:t>s</a:t>
            </a:r>
            <a:r>
              <a:rPr sz="1800" b="1" spc="-5" dirty="0">
                <a:solidFill>
                  <a:srgbClr val="000066"/>
                </a:solidFill>
                <a:latin typeface="Malgun Gothic"/>
                <a:cs typeface="Malgun Gothic"/>
              </a:rPr>
              <a:t>i</a:t>
            </a:r>
            <a:r>
              <a:rPr sz="1800" b="1" spc="-20" dirty="0">
                <a:solidFill>
                  <a:srgbClr val="000066"/>
                </a:solidFill>
                <a:latin typeface="Malgun Gothic"/>
                <a:cs typeface="Malgun Gothic"/>
              </a:rPr>
              <a:t>v</a:t>
            </a:r>
            <a:r>
              <a:rPr sz="1800" b="1" spc="-10" dirty="0">
                <a:solidFill>
                  <a:srgbClr val="000066"/>
                </a:solidFill>
                <a:latin typeface="Malgun Gothic"/>
                <a:cs typeface="Malgun Gothic"/>
              </a:rPr>
              <a:t>e</a:t>
            </a:r>
            <a:endParaRPr sz="1800">
              <a:latin typeface="Malgun Gothic"/>
              <a:cs typeface="Malgun Gothic"/>
            </a:endParaRPr>
          </a:p>
          <a:p>
            <a:pPr marL="600710" lvl="1" indent="-141605">
              <a:lnSpc>
                <a:spcPct val="100000"/>
              </a:lnSpc>
              <a:spcBef>
                <a:spcPts val="390"/>
              </a:spcBef>
              <a:buClr>
                <a:srgbClr val="000066"/>
              </a:buClr>
              <a:buFont typeface="Malgun Gothic"/>
              <a:buChar char="-"/>
              <a:tabLst>
                <a:tab pos="613410" algn="l"/>
              </a:tabLst>
            </a:pPr>
            <a:r>
              <a:rPr sz="1600" spc="-10" dirty="0">
                <a:solidFill>
                  <a:srgbClr val="000066"/>
                </a:solidFill>
                <a:latin typeface="Malgun Gothic"/>
                <a:cs typeface="Malgun Gothic"/>
              </a:rPr>
              <a:t>P</a:t>
            </a:r>
            <a:r>
              <a:rPr sz="1600" spc="-15" dirty="0">
                <a:solidFill>
                  <a:srgbClr val="000066"/>
                </a:solidFill>
                <a:latin typeface="Malgun Gothic"/>
                <a:cs typeface="Malgun Gothic"/>
              </a:rPr>
              <a:t>r</a:t>
            </a:r>
            <a:r>
              <a:rPr sz="1600" spc="-10" dirty="0">
                <a:solidFill>
                  <a:srgbClr val="000066"/>
                </a:solidFill>
                <a:latin typeface="Malgun Gothic"/>
                <a:cs typeface="Malgun Gothic"/>
              </a:rPr>
              <a:t>oc</a:t>
            </a:r>
            <a:r>
              <a:rPr sz="1600" spc="-15" dirty="0">
                <a:solidFill>
                  <a:srgbClr val="000066"/>
                </a:solidFill>
                <a:latin typeface="Malgun Gothic"/>
                <a:cs typeface="Malgun Gothic"/>
              </a:rPr>
              <a:t>e</a:t>
            </a:r>
            <a:r>
              <a:rPr sz="1600" spc="-10" dirty="0">
                <a:solidFill>
                  <a:srgbClr val="000066"/>
                </a:solidFill>
                <a:latin typeface="Malgun Gothic"/>
                <a:cs typeface="Malgun Gothic"/>
              </a:rPr>
              <a:t>ss</a:t>
            </a:r>
            <a:r>
              <a:rPr sz="1600" dirty="0">
                <a:solidFill>
                  <a:srgbClr val="000066"/>
                </a:solidFill>
                <a:latin typeface="Malgun Gothic"/>
                <a:cs typeface="Malgun Gothic"/>
              </a:rPr>
              <a:t> </a:t>
            </a:r>
            <a:r>
              <a:rPr sz="1600" spc="-10" dirty="0">
                <a:solidFill>
                  <a:srgbClr val="000066"/>
                </a:solidFill>
                <a:latin typeface="Malgun Gothic"/>
                <a:cs typeface="Malgun Gothic"/>
              </a:rPr>
              <a:t>sc</a:t>
            </a:r>
            <a:r>
              <a:rPr sz="1600" spc="-15" dirty="0">
                <a:solidFill>
                  <a:srgbClr val="000066"/>
                </a:solidFill>
                <a:latin typeface="Malgun Gothic"/>
                <a:cs typeface="Malgun Gothic"/>
              </a:rPr>
              <a:t>a</a:t>
            </a:r>
            <a:r>
              <a:rPr sz="1600" spc="-10" dirty="0">
                <a:solidFill>
                  <a:srgbClr val="000066"/>
                </a:solidFill>
                <a:latin typeface="Malgun Gothic"/>
                <a:cs typeface="Malgun Gothic"/>
              </a:rPr>
              <a:t>ling</a:t>
            </a:r>
            <a:r>
              <a:rPr sz="1600" spc="20" dirty="0">
                <a:solidFill>
                  <a:srgbClr val="000066"/>
                </a:solidFill>
                <a:latin typeface="Malgun Gothic"/>
                <a:cs typeface="Malgun Gothic"/>
              </a:rPr>
              <a:t> </a:t>
            </a:r>
            <a:r>
              <a:rPr sz="1600" spc="-10" dirty="0">
                <a:solidFill>
                  <a:srgbClr val="000066"/>
                </a:solidFill>
                <a:latin typeface="Malgun Gothic"/>
                <a:cs typeface="Malgun Gothic"/>
              </a:rPr>
              <a:t>is </a:t>
            </a:r>
            <a:r>
              <a:rPr sz="1600" spc="-15" dirty="0">
                <a:solidFill>
                  <a:srgbClr val="000066"/>
                </a:solidFill>
                <a:latin typeface="Malgun Gothic"/>
                <a:cs typeface="Malgun Gothic"/>
              </a:rPr>
              <a:t>a</a:t>
            </a:r>
            <a:r>
              <a:rPr sz="1600" spc="-10" dirty="0">
                <a:solidFill>
                  <a:srgbClr val="000066"/>
                </a:solidFill>
                <a:latin typeface="Malgun Gothic"/>
                <a:cs typeface="Malgun Gothic"/>
              </a:rPr>
              <a:t>pp</a:t>
            </a:r>
            <a:r>
              <a:rPr sz="1600" spc="-15" dirty="0">
                <a:solidFill>
                  <a:srgbClr val="000066"/>
                </a:solidFill>
                <a:latin typeface="Malgun Gothic"/>
                <a:cs typeface="Malgun Gothic"/>
              </a:rPr>
              <a:t>r</a:t>
            </a:r>
            <a:r>
              <a:rPr sz="1600" spc="-10" dirty="0">
                <a:solidFill>
                  <a:srgbClr val="000066"/>
                </a:solidFill>
                <a:latin typeface="Malgun Gothic"/>
                <a:cs typeface="Malgun Gothic"/>
              </a:rPr>
              <a:t>o</a:t>
            </a:r>
            <a:r>
              <a:rPr sz="1600" spc="-15" dirty="0">
                <a:solidFill>
                  <a:srgbClr val="000066"/>
                </a:solidFill>
                <a:latin typeface="Malgun Gothic"/>
                <a:cs typeface="Malgun Gothic"/>
              </a:rPr>
              <a:t>a</a:t>
            </a:r>
            <a:r>
              <a:rPr sz="1600" spc="-10" dirty="0">
                <a:solidFill>
                  <a:srgbClr val="000066"/>
                </a:solidFill>
                <a:latin typeface="Malgun Gothic"/>
                <a:cs typeface="Malgun Gothic"/>
              </a:rPr>
              <a:t>ching</a:t>
            </a:r>
            <a:r>
              <a:rPr sz="1600" spc="35" dirty="0">
                <a:solidFill>
                  <a:srgbClr val="000066"/>
                </a:solidFill>
                <a:latin typeface="Malgun Gothic"/>
                <a:cs typeface="Malgun Gothic"/>
              </a:rPr>
              <a:t> </a:t>
            </a:r>
            <a:r>
              <a:rPr sz="1600" spc="-10" dirty="0">
                <a:solidFill>
                  <a:srgbClr val="000066"/>
                </a:solidFill>
                <a:latin typeface="Malgun Gothic"/>
                <a:cs typeface="Malgun Gothic"/>
              </a:rPr>
              <a:t>ph</a:t>
            </a:r>
            <a:r>
              <a:rPr sz="1600" spc="-5" dirty="0">
                <a:solidFill>
                  <a:srgbClr val="000066"/>
                </a:solidFill>
                <a:latin typeface="Malgun Gothic"/>
                <a:cs typeface="Malgun Gothic"/>
              </a:rPr>
              <a:t>y</a:t>
            </a:r>
            <a:r>
              <a:rPr sz="1600" spc="-10" dirty="0">
                <a:solidFill>
                  <a:srgbClr val="000066"/>
                </a:solidFill>
                <a:latin typeface="Malgun Gothic"/>
                <a:cs typeface="Malgun Gothic"/>
              </a:rPr>
              <a:t>sic</a:t>
            </a:r>
            <a:r>
              <a:rPr sz="1600" spc="-15" dirty="0">
                <a:solidFill>
                  <a:srgbClr val="000066"/>
                </a:solidFill>
                <a:latin typeface="Malgun Gothic"/>
                <a:cs typeface="Malgun Gothic"/>
              </a:rPr>
              <a:t>a</a:t>
            </a:r>
            <a:r>
              <a:rPr sz="1600" spc="-5" dirty="0">
                <a:solidFill>
                  <a:srgbClr val="000066"/>
                </a:solidFill>
                <a:latin typeface="Malgun Gothic"/>
                <a:cs typeface="Malgun Gothic"/>
              </a:rPr>
              <a:t>l</a:t>
            </a:r>
            <a:r>
              <a:rPr sz="1600" spc="15" dirty="0">
                <a:solidFill>
                  <a:srgbClr val="000066"/>
                </a:solidFill>
                <a:latin typeface="Malgun Gothic"/>
                <a:cs typeface="Malgun Gothic"/>
              </a:rPr>
              <a:t> </a:t>
            </a:r>
            <a:r>
              <a:rPr sz="1600" spc="-10" dirty="0">
                <a:solidFill>
                  <a:srgbClr val="000066"/>
                </a:solidFill>
                <a:latin typeface="Malgun Gothic"/>
                <a:cs typeface="Malgun Gothic"/>
              </a:rPr>
              <a:t>limit</a:t>
            </a:r>
            <a:endParaRPr sz="1600">
              <a:latin typeface="Malgun Gothic"/>
              <a:cs typeface="Malgun Gothic"/>
            </a:endParaRPr>
          </a:p>
          <a:p>
            <a:pPr marL="600710" marR="236854" lvl="1" indent="-141605">
              <a:lnSpc>
                <a:spcPct val="120000"/>
              </a:lnSpc>
              <a:buClr>
                <a:srgbClr val="000066"/>
              </a:buClr>
              <a:buFont typeface="Malgun Gothic"/>
              <a:buChar char="-"/>
              <a:tabLst>
                <a:tab pos="613410" algn="l"/>
              </a:tabLst>
            </a:pPr>
            <a:r>
              <a:rPr sz="1600" spc="-10" dirty="0">
                <a:solidFill>
                  <a:srgbClr val="000066"/>
                </a:solidFill>
                <a:latin typeface="Malgun Gothic"/>
                <a:cs typeface="Malgun Gothic"/>
              </a:rPr>
              <a:t>T</a:t>
            </a:r>
            <a:r>
              <a:rPr sz="1600" spc="-15" dirty="0">
                <a:solidFill>
                  <a:srgbClr val="000066"/>
                </a:solidFill>
                <a:latin typeface="Malgun Gothic"/>
                <a:cs typeface="Malgun Gothic"/>
              </a:rPr>
              <a:t>e</a:t>
            </a:r>
            <a:r>
              <a:rPr sz="1600" spc="-10" dirty="0">
                <a:solidFill>
                  <a:srgbClr val="000066"/>
                </a:solidFill>
                <a:latin typeface="Malgun Gothic"/>
                <a:cs typeface="Malgun Gothic"/>
              </a:rPr>
              <a:t>chnolo</a:t>
            </a:r>
            <a:r>
              <a:rPr sz="1600" spc="-15" dirty="0">
                <a:solidFill>
                  <a:srgbClr val="000066"/>
                </a:solidFill>
                <a:latin typeface="Malgun Gothic"/>
                <a:cs typeface="Malgun Gothic"/>
              </a:rPr>
              <a:t>g</a:t>
            </a:r>
            <a:r>
              <a:rPr sz="1600" spc="-10" dirty="0">
                <a:solidFill>
                  <a:srgbClr val="000066"/>
                </a:solidFill>
                <a:latin typeface="Malgun Gothic"/>
                <a:cs typeface="Malgun Gothic"/>
              </a:rPr>
              <a:t>y</a:t>
            </a:r>
            <a:r>
              <a:rPr sz="1600" spc="25" dirty="0">
                <a:solidFill>
                  <a:srgbClr val="000066"/>
                </a:solidFill>
                <a:latin typeface="Malgun Gothic"/>
                <a:cs typeface="Malgun Gothic"/>
              </a:rPr>
              <a:t> </a:t>
            </a:r>
            <a:r>
              <a:rPr sz="1600" spc="-10" dirty="0">
                <a:solidFill>
                  <a:srgbClr val="000066"/>
                </a:solidFill>
                <a:latin typeface="Malgun Gothic"/>
                <a:cs typeface="Malgun Gothic"/>
              </a:rPr>
              <a:t>is b</a:t>
            </a:r>
            <a:r>
              <a:rPr sz="1600" spc="-15" dirty="0">
                <a:solidFill>
                  <a:srgbClr val="000066"/>
                </a:solidFill>
                <a:latin typeface="Malgun Gothic"/>
                <a:cs typeface="Malgun Gothic"/>
              </a:rPr>
              <a:t>e</a:t>
            </a:r>
            <a:r>
              <a:rPr sz="1600" spc="-10" dirty="0">
                <a:solidFill>
                  <a:srgbClr val="000066"/>
                </a:solidFill>
                <a:latin typeface="Malgun Gothic"/>
                <a:cs typeface="Malgun Gothic"/>
              </a:rPr>
              <a:t>coming</a:t>
            </a:r>
            <a:r>
              <a:rPr sz="1600" spc="45" dirty="0">
                <a:solidFill>
                  <a:srgbClr val="000066"/>
                </a:solidFill>
                <a:latin typeface="Malgun Gothic"/>
                <a:cs typeface="Malgun Gothic"/>
              </a:rPr>
              <a:t> </a:t>
            </a:r>
            <a:r>
              <a:rPr sz="1600" spc="-10" dirty="0">
                <a:solidFill>
                  <a:srgbClr val="000066"/>
                </a:solidFill>
                <a:latin typeface="Malgun Gothic"/>
                <a:cs typeface="Malgun Gothic"/>
              </a:rPr>
              <a:t>more</a:t>
            </a:r>
            <a:r>
              <a:rPr sz="1600" spc="10" dirty="0">
                <a:solidFill>
                  <a:srgbClr val="000066"/>
                </a:solidFill>
                <a:latin typeface="Malgun Gothic"/>
                <a:cs typeface="Malgun Gothic"/>
              </a:rPr>
              <a:t> </a:t>
            </a:r>
            <a:r>
              <a:rPr sz="1600" spc="-15" dirty="0">
                <a:solidFill>
                  <a:srgbClr val="000066"/>
                </a:solidFill>
                <a:latin typeface="Malgun Gothic"/>
                <a:cs typeface="Malgun Gothic"/>
              </a:rPr>
              <a:t>d</a:t>
            </a:r>
            <a:r>
              <a:rPr sz="1600" spc="-5" dirty="0">
                <a:solidFill>
                  <a:srgbClr val="000066"/>
                </a:solidFill>
                <a:latin typeface="Malgun Gothic"/>
                <a:cs typeface="Malgun Gothic"/>
              </a:rPr>
              <a:t>i</a:t>
            </a:r>
            <a:r>
              <a:rPr sz="1600" spc="-10" dirty="0">
                <a:solidFill>
                  <a:srgbClr val="000066"/>
                </a:solidFill>
                <a:latin typeface="Malgun Gothic"/>
                <a:cs typeface="Malgun Gothic"/>
              </a:rPr>
              <a:t>fficult</a:t>
            </a:r>
            <a:r>
              <a:rPr sz="1600" spc="35" dirty="0">
                <a:solidFill>
                  <a:srgbClr val="000066"/>
                </a:solidFill>
                <a:latin typeface="Malgun Gothic"/>
                <a:cs typeface="Malgun Gothic"/>
              </a:rPr>
              <a:t> </a:t>
            </a:r>
            <a:r>
              <a:rPr sz="1600" spc="-15" dirty="0">
                <a:solidFill>
                  <a:srgbClr val="000066"/>
                </a:solidFill>
                <a:latin typeface="Malgun Gothic"/>
                <a:cs typeface="Malgun Gothic"/>
              </a:rPr>
              <a:t>requ</a:t>
            </a:r>
            <a:r>
              <a:rPr sz="1600" spc="-5" dirty="0">
                <a:solidFill>
                  <a:srgbClr val="000066"/>
                </a:solidFill>
                <a:latin typeface="Malgun Gothic"/>
                <a:cs typeface="Malgun Gothic"/>
              </a:rPr>
              <a:t>i</a:t>
            </a:r>
            <a:r>
              <a:rPr sz="1600" spc="-15" dirty="0">
                <a:solidFill>
                  <a:srgbClr val="000066"/>
                </a:solidFill>
                <a:latin typeface="Malgun Gothic"/>
                <a:cs typeface="Malgun Gothic"/>
              </a:rPr>
              <a:t>r</a:t>
            </a:r>
            <a:r>
              <a:rPr sz="1600" spc="-10" dirty="0">
                <a:solidFill>
                  <a:srgbClr val="000066"/>
                </a:solidFill>
                <a:latin typeface="Malgun Gothic"/>
                <a:cs typeface="Malgun Gothic"/>
              </a:rPr>
              <a:t>ing</a:t>
            </a:r>
            <a:r>
              <a:rPr sz="1600" spc="20" dirty="0">
                <a:solidFill>
                  <a:srgbClr val="000066"/>
                </a:solidFill>
                <a:latin typeface="Malgun Gothic"/>
                <a:cs typeface="Malgun Gothic"/>
              </a:rPr>
              <a:t> </a:t>
            </a:r>
            <a:r>
              <a:rPr sz="1600" spc="-5" dirty="0">
                <a:solidFill>
                  <a:srgbClr val="000066"/>
                </a:solidFill>
                <a:latin typeface="Malgun Gothic"/>
                <a:cs typeface="Malgun Gothic"/>
              </a:rPr>
              <a:t>l</a:t>
            </a:r>
            <a:r>
              <a:rPr sz="1600" spc="-15" dirty="0">
                <a:solidFill>
                  <a:srgbClr val="000066"/>
                </a:solidFill>
                <a:latin typeface="Malgun Gothic"/>
                <a:cs typeface="Malgun Gothic"/>
              </a:rPr>
              <a:t>arg</a:t>
            </a:r>
            <a:r>
              <a:rPr sz="1600" spc="-10" dirty="0">
                <a:solidFill>
                  <a:srgbClr val="000066"/>
                </a:solidFill>
                <a:latin typeface="Malgun Gothic"/>
                <a:cs typeface="Malgun Gothic"/>
              </a:rPr>
              <a:t>e</a:t>
            </a:r>
            <a:r>
              <a:rPr sz="1600" spc="20" dirty="0">
                <a:solidFill>
                  <a:srgbClr val="000066"/>
                </a:solidFill>
                <a:latin typeface="Malgun Gothic"/>
                <a:cs typeface="Malgun Gothic"/>
              </a:rPr>
              <a:t> </a:t>
            </a:r>
            <a:r>
              <a:rPr sz="1600" spc="-15" dirty="0">
                <a:solidFill>
                  <a:srgbClr val="000066"/>
                </a:solidFill>
                <a:latin typeface="Malgun Gothic"/>
                <a:cs typeface="Malgun Gothic"/>
              </a:rPr>
              <a:t>a</a:t>
            </a:r>
            <a:r>
              <a:rPr sz="1600" spc="-10" dirty="0">
                <a:solidFill>
                  <a:srgbClr val="000066"/>
                </a:solidFill>
                <a:latin typeface="Malgun Gothic"/>
                <a:cs typeface="Malgun Gothic"/>
              </a:rPr>
              <a:t>mount</a:t>
            </a:r>
            <a:r>
              <a:rPr sz="1600" spc="15" dirty="0">
                <a:solidFill>
                  <a:srgbClr val="000066"/>
                </a:solidFill>
                <a:latin typeface="Malgun Gothic"/>
                <a:cs typeface="Malgun Gothic"/>
              </a:rPr>
              <a:t> </a:t>
            </a:r>
            <a:r>
              <a:rPr sz="1600" spc="-10" dirty="0">
                <a:solidFill>
                  <a:srgbClr val="000066"/>
                </a:solidFill>
                <a:latin typeface="Malgun Gothic"/>
                <a:cs typeface="Malgun Gothic"/>
              </a:rPr>
              <a:t>of</a:t>
            </a:r>
            <a:r>
              <a:rPr sz="1600" spc="10" dirty="0">
                <a:solidFill>
                  <a:srgbClr val="000066"/>
                </a:solidFill>
                <a:latin typeface="Malgun Gothic"/>
                <a:cs typeface="Malgun Gothic"/>
              </a:rPr>
              <a:t> </a:t>
            </a:r>
            <a:r>
              <a:rPr sz="1600" spc="-10" dirty="0">
                <a:solidFill>
                  <a:srgbClr val="000066"/>
                </a:solidFill>
                <a:latin typeface="Malgun Gothic"/>
                <a:cs typeface="Malgun Gothic"/>
              </a:rPr>
              <a:t>inv</a:t>
            </a:r>
            <a:r>
              <a:rPr sz="1600" spc="-15" dirty="0">
                <a:solidFill>
                  <a:srgbClr val="000066"/>
                </a:solidFill>
                <a:latin typeface="Malgun Gothic"/>
                <a:cs typeface="Malgun Gothic"/>
              </a:rPr>
              <a:t>e</a:t>
            </a:r>
            <a:r>
              <a:rPr sz="1600" spc="-10" dirty="0">
                <a:solidFill>
                  <a:srgbClr val="000066"/>
                </a:solidFill>
                <a:latin typeface="Malgun Gothic"/>
                <a:cs typeface="Malgun Gothic"/>
              </a:rPr>
              <a:t>stm</a:t>
            </a:r>
            <a:r>
              <a:rPr sz="1600" spc="-15" dirty="0">
                <a:solidFill>
                  <a:srgbClr val="000066"/>
                </a:solidFill>
                <a:latin typeface="Malgun Gothic"/>
                <a:cs typeface="Malgun Gothic"/>
              </a:rPr>
              <a:t>e</a:t>
            </a:r>
            <a:r>
              <a:rPr sz="1600" spc="-10" dirty="0">
                <a:solidFill>
                  <a:srgbClr val="000066"/>
                </a:solidFill>
                <a:latin typeface="Malgun Gothic"/>
                <a:cs typeface="Malgun Gothic"/>
              </a:rPr>
              <a:t>nt which</a:t>
            </a:r>
            <a:r>
              <a:rPr sz="1600" spc="10" dirty="0">
                <a:solidFill>
                  <a:srgbClr val="000066"/>
                </a:solidFill>
                <a:latin typeface="Malgun Gothic"/>
                <a:cs typeface="Malgun Gothic"/>
              </a:rPr>
              <a:t> </a:t>
            </a:r>
            <a:r>
              <a:rPr sz="1600" spc="-10" dirty="0">
                <a:solidFill>
                  <a:srgbClr val="000066"/>
                </a:solidFill>
                <a:latin typeface="Malgun Gothic"/>
                <a:cs typeface="Malgun Gothic"/>
              </a:rPr>
              <a:t>could</a:t>
            </a:r>
            <a:r>
              <a:rPr sz="1600" spc="10" dirty="0">
                <a:solidFill>
                  <a:srgbClr val="000066"/>
                </a:solidFill>
                <a:latin typeface="Malgun Gothic"/>
                <a:cs typeface="Malgun Gothic"/>
              </a:rPr>
              <a:t> </a:t>
            </a:r>
            <a:r>
              <a:rPr sz="1600" spc="-15" dirty="0">
                <a:solidFill>
                  <a:srgbClr val="000066"/>
                </a:solidFill>
                <a:latin typeface="Malgun Gothic"/>
                <a:cs typeface="Malgun Gothic"/>
              </a:rPr>
              <a:t>re</a:t>
            </a:r>
            <a:r>
              <a:rPr sz="1600" spc="-10" dirty="0">
                <a:solidFill>
                  <a:srgbClr val="000066"/>
                </a:solidFill>
                <a:latin typeface="Malgun Gothic"/>
                <a:cs typeface="Malgun Gothic"/>
              </a:rPr>
              <a:t>sult</a:t>
            </a:r>
            <a:r>
              <a:rPr sz="1600" dirty="0">
                <a:solidFill>
                  <a:srgbClr val="000066"/>
                </a:solidFill>
                <a:latin typeface="Malgun Gothic"/>
                <a:cs typeface="Malgun Gothic"/>
              </a:rPr>
              <a:t> </a:t>
            </a:r>
            <a:r>
              <a:rPr sz="1600" spc="-10" dirty="0">
                <a:solidFill>
                  <a:srgbClr val="000066"/>
                </a:solidFill>
                <a:latin typeface="Malgun Gothic"/>
                <a:cs typeface="Malgun Gothic"/>
              </a:rPr>
              <a:t>in</a:t>
            </a:r>
            <a:r>
              <a:rPr sz="1600" dirty="0">
                <a:solidFill>
                  <a:srgbClr val="000066"/>
                </a:solidFill>
                <a:latin typeface="Malgun Gothic"/>
                <a:cs typeface="Malgun Gothic"/>
              </a:rPr>
              <a:t> </a:t>
            </a:r>
            <a:r>
              <a:rPr sz="1600" spc="-15" dirty="0">
                <a:solidFill>
                  <a:srgbClr val="000066"/>
                </a:solidFill>
                <a:latin typeface="Malgun Gothic"/>
                <a:cs typeface="Malgun Gothic"/>
              </a:rPr>
              <a:t>e</a:t>
            </a:r>
            <a:r>
              <a:rPr sz="1600" spc="-10" dirty="0">
                <a:solidFill>
                  <a:srgbClr val="000066"/>
                </a:solidFill>
                <a:latin typeface="Malgun Gothic"/>
                <a:cs typeface="Malgun Gothic"/>
              </a:rPr>
              <a:t>conomi</a:t>
            </a:r>
            <a:r>
              <a:rPr sz="1600" dirty="0">
                <a:solidFill>
                  <a:srgbClr val="000066"/>
                </a:solidFill>
                <a:latin typeface="Malgun Gothic"/>
                <a:cs typeface="Malgun Gothic"/>
              </a:rPr>
              <a:t>c</a:t>
            </a:r>
            <a:r>
              <a:rPr sz="1600" spc="-15" dirty="0">
                <a:solidFill>
                  <a:srgbClr val="000066"/>
                </a:solidFill>
                <a:latin typeface="Malgun Gothic"/>
                <a:cs typeface="Malgun Gothic"/>
              </a:rPr>
              <a:t>a</a:t>
            </a:r>
            <a:r>
              <a:rPr sz="1600" spc="-5" dirty="0">
                <a:solidFill>
                  <a:srgbClr val="000066"/>
                </a:solidFill>
                <a:latin typeface="Malgun Gothic"/>
                <a:cs typeface="Malgun Gothic"/>
              </a:rPr>
              <a:t>l</a:t>
            </a:r>
            <a:r>
              <a:rPr sz="1600" spc="50" dirty="0">
                <a:solidFill>
                  <a:srgbClr val="000066"/>
                </a:solidFill>
                <a:latin typeface="Malgun Gothic"/>
                <a:cs typeface="Malgun Gothic"/>
              </a:rPr>
              <a:t> </a:t>
            </a:r>
            <a:r>
              <a:rPr sz="1600" spc="-10" dirty="0">
                <a:solidFill>
                  <a:srgbClr val="000066"/>
                </a:solidFill>
                <a:latin typeface="Malgun Gothic"/>
                <a:cs typeface="Malgun Gothic"/>
              </a:rPr>
              <a:t>sc</a:t>
            </a:r>
            <a:r>
              <a:rPr sz="1600" spc="-15" dirty="0">
                <a:solidFill>
                  <a:srgbClr val="000066"/>
                </a:solidFill>
                <a:latin typeface="Malgun Gothic"/>
                <a:cs typeface="Malgun Gothic"/>
              </a:rPr>
              <a:t>a</a:t>
            </a:r>
            <a:r>
              <a:rPr sz="1600" spc="-10" dirty="0">
                <a:solidFill>
                  <a:srgbClr val="000066"/>
                </a:solidFill>
                <a:latin typeface="Malgun Gothic"/>
                <a:cs typeface="Malgun Gothic"/>
              </a:rPr>
              <a:t>ling</a:t>
            </a:r>
            <a:r>
              <a:rPr sz="1600" spc="10" dirty="0">
                <a:solidFill>
                  <a:srgbClr val="000066"/>
                </a:solidFill>
                <a:latin typeface="Malgun Gothic"/>
                <a:cs typeface="Malgun Gothic"/>
              </a:rPr>
              <a:t> </a:t>
            </a:r>
            <a:r>
              <a:rPr sz="1600" spc="-10" dirty="0">
                <a:solidFill>
                  <a:srgbClr val="000066"/>
                </a:solidFill>
                <a:latin typeface="Malgun Gothic"/>
                <a:cs typeface="Malgun Gothic"/>
              </a:rPr>
              <a:t>limit</a:t>
            </a:r>
            <a:endParaRPr sz="1600">
              <a:latin typeface="Malgun Gothic"/>
              <a:cs typeface="Malgun Gothic"/>
            </a:endParaRPr>
          </a:p>
          <a:p>
            <a:pPr marL="640080" marR="236220" lvl="1" indent="-180975">
              <a:lnSpc>
                <a:spcPct val="100000"/>
              </a:lnSpc>
              <a:spcBef>
                <a:spcPts val="384"/>
              </a:spcBef>
              <a:buClr>
                <a:srgbClr val="000066"/>
              </a:buClr>
              <a:buFont typeface="Malgun Gothic"/>
              <a:buChar char="-"/>
              <a:tabLst>
                <a:tab pos="613410" algn="l"/>
              </a:tabLst>
            </a:pPr>
            <a:r>
              <a:rPr sz="1600" spc="-20" dirty="0">
                <a:solidFill>
                  <a:srgbClr val="000066"/>
                </a:solidFill>
                <a:latin typeface="Malgun Gothic"/>
                <a:cs typeface="Malgun Gothic"/>
              </a:rPr>
              <a:t>C</a:t>
            </a:r>
            <a:r>
              <a:rPr sz="1600" spc="-10" dirty="0">
                <a:solidFill>
                  <a:srgbClr val="000066"/>
                </a:solidFill>
                <a:latin typeface="Malgun Gothic"/>
                <a:cs typeface="Malgun Gothic"/>
              </a:rPr>
              <a:t>ore</a:t>
            </a:r>
            <a:r>
              <a:rPr sz="1600" spc="10" dirty="0">
                <a:solidFill>
                  <a:srgbClr val="000066"/>
                </a:solidFill>
                <a:latin typeface="Malgun Gothic"/>
                <a:cs typeface="Malgun Gothic"/>
              </a:rPr>
              <a:t> </a:t>
            </a:r>
            <a:r>
              <a:rPr sz="1600" spc="-10" dirty="0">
                <a:solidFill>
                  <a:srgbClr val="000066"/>
                </a:solidFill>
                <a:latin typeface="Malgun Gothic"/>
                <a:cs typeface="Malgun Gothic"/>
              </a:rPr>
              <a:t>p</a:t>
            </a:r>
            <a:r>
              <a:rPr sz="1600" spc="-15" dirty="0">
                <a:solidFill>
                  <a:srgbClr val="000066"/>
                </a:solidFill>
                <a:latin typeface="Malgun Gothic"/>
                <a:cs typeface="Malgun Gothic"/>
              </a:rPr>
              <a:t>arame</a:t>
            </a:r>
            <a:r>
              <a:rPr sz="1600" spc="-10" dirty="0">
                <a:solidFill>
                  <a:srgbClr val="000066"/>
                </a:solidFill>
                <a:latin typeface="Malgun Gothic"/>
                <a:cs typeface="Malgun Gothic"/>
              </a:rPr>
              <a:t>t</a:t>
            </a:r>
            <a:r>
              <a:rPr sz="1600" spc="-15" dirty="0">
                <a:solidFill>
                  <a:srgbClr val="000066"/>
                </a:solidFill>
                <a:latin typeface="Malgun Gothic"/>
                <a:cs typeface="Malgun Gothic"/>
              </a:rPr>
              <a:t>er</a:t>
            </a:r>
            <a:r>
              <a:rPr sz="1600" spc="-10" dirty="0">
                <a:solidFill>
                  <a:srgbClr val="000066"/>
                </a:solidFill>
                <a:latin typeface="Malgun Gothic"/>
                <a:cs typeface="Malgun Gothic"/>
              </a:rPr>
              <a:t>s</a:t>
            </a:r>
            <a:r>
              <a:rPr sz="1600" spc="40" dirty="0">
                <a:solidFill>
                  <a:srgbClr val="000066"/>
                </a:solidFill>
                <a:latin typeface="Malgun Gothic"/>
                <a:cs typeface="Malgun Gothic"/>
              </a:rPr>
              <a:t> </a:t>
            </a:r>
            <a:r>
              <a:rPr sz="1600" dirty="0">
                <a:solidFill>
                  <a:srgbClr val="000066"/>
                </a:solidFill>
                <a:latin typeface="Malgun Gothic"/>
                <a:cs typeface="Malgun Gothic"/>
              </a:rPr>
              <a:t>(</a:t>
            </a:r>
            <a:r>
              <a:rPr sz="1600" spc="-15" dirty="0">
                <a:solidFill>
                  <a:srgbClr val="000066"/>
                </a:solidFill>
                <a:latin typeface="Malgun Gothic"/>
                <a:cs typeface="Malgun Gothic"/>
              </a:rPr>
              <a:t>e</a:t>
            </a:r>
            <a:r>
              <a:rPr sz="1600" spc="-10" dirty="0">
                <a:solidFill>
                  <a:srgbClr val="000066"/>
                </a:solidFill>
                <a:latin typeface="Malgun Gothic"/>
                <a:cs typeface="Malgun Gothic"/>
              </a:rPr>
              <a:t>x.</a:t>
            </a:r>
            <a:r>
              <a:rPr sz="1600" spc="10" dirty="0">
                <a:solidFill>
                  <a:srgbClr val="000066"/>
                </a:solidFill>
                <a:latin typeface="Malgun Gothic"/>
                <a:cs typeface="Malgun Gothic"/>
              </a:rPr>
              <a:t> </a:t>
            </a:r>
            <a:r>
              <a:rPr sz="1600" spc="-15" dirty="0">
                <a:solidFill>
                  <a:srgbClr val="000066"/>
                </a:solidFill>
                <a:latin typeface="Malgun Gothic"/>
                <a:cs typeface="Malgun Gothic"/>
              </a:rPr>
              <a:t>Refre</a:t>
            </a:r>
            <a:r>
              <a:rPr sz="1600" spc="-10" dirty="0">
                <a:solidFill>
                  <a:srgbClr val="000066"/>
                </a:solidFill>
                <a:latin typeface="Malgun Gothic"/>
                <a:cs typeface="Malgun Gothic"/>
              </a:rPr>
              <a:t>sh,</a:t>
            </a:r>
            <a:r>
              <a:rPr sz="1600" spc="20" dirty="0">
                <a:solidFill>
                  <a:srgbClr val="000066"/>
                </a:solidFill>
                <a:latin typeface="Malgun Gothic"/>
                <a:cs typeface="Malgun Gothic"/>
              </a:rPr>
              <a:t> </a:t>
            </a:r>
            <a:r>
              <a:rPr sz="1600" spc="-15" dirty="0">
                <a:solidFill>
                  <a:srgbClr val="000066"/>
                </a:solidFill>
                <a:latin typeface="Malgun Gothic"/>
                <a:cs typeface="Malgun Gothic"/>
              </a:rPr>
              <a:t>tWR</a:t>
            </a:r>
            <a:r>
              <a:rPr sz="1600" spc="-5" dirty="0">
                <a:solidFill>
                  <a:srgbClr val="000066"/>
                </a:solidFill>
                <a:latin typeface="Malgun Gothic"/>
                <a:cs typeface="Malgun Gothic"/>
              </a:rPr>
              <a:t>)</a:t>
            </a:r>
            <a:r>
              <a:rPr sz="1600" spc="5" dirty="0">
                <a:solidFill>
                  <a:srgbClr val="000066"/>
                </a:solidFill>
                <a:latin typeface="Malgun Gothic"/>
                <a:cs typeface="Malgun Gothic"/>
              </a:rPr>
              <a:t> </a:t>
            </a:r>
            <a:r>
              <a:rPr sz="1600" spc="-15" dirty="0">
                <a:solidFill>
                  <a:srgbClr val="000066"/>
                </a:solidFill>
                <a:latin typeface="Malgun Gothic"/>
                <a:cs typeface="Malgun Gothic"/>
              </a:rPr>
              <a:t>a</a:t>
            </a:r>
            <a:r>
              <a:rPr sz="1600" spc="-10" dirty="0">
                <a:solidFill>
                  <a:srgbClr val="000066"/>
                </a:solidFill>
                <a:latin typeface="Malgun Gothic"/>
                <a:cs typeface="Malgun Gothic"/>
              </a:rPr>
              <a:t>nd</a:t>
            </a:r>
            <a:r>
              <a:rPr sz="1600" spc="10" dirty="0">
                <a:solidFill>
                  <a:srgbClr val="000066"/>
                </a:solidFill>
                <a:latin typeface="Malgun Gothic"/>
                <a:cs typeface="Malgun Gothic"/>
              </a:rPr>
              <a:t> </a:t>
            </a:r>
            <a:r>
              <a:rPr sz="1600" spc="-15" dirty="0">
                <a:solidFill>
                  <a:srgbClr val="000066"/>
                </a:solidFill>
                <a:latin typeface="Malgun Gothic"/>
                <a:cs typeface="Malgun Gothic"/>
              </a:rPr>
              <a:t>re</a:t>
            </a:r>
            <a:r>
              <a:rPr sz="1600" spc="-5" dirty="0">
                <a:solidFill>
                  <a:srgbClr val="000066"/>
                </a:solidFill>
                <a:latin typeface="Malgun Gothic"/>
                <a:cs typeface="Malgun Gothic"/>
              </a:rPr>
              <a:t>li</a:t>
            </a:r>
            <a:r>
              <a:rPr sz="1600" spc="-15" dirty="0">
                <a:solidFill>
                  <a:srgbClr val="000066"/>
                </a:solidFill>
                <a:latin typeface="Malgun Gothic"/>
                <a:cs typeface="Malgun Gothic"/>
              </a:rPr>
              <a:t>a</a:t>
            </a:r>
            <a:r>
              <a:rPr sz="1600" spc="-10" dirty="0">
                <a:solidFill>
                  <a:srgbClr val="000066"/>
                </a:solidFill>
                <a:latin typeface="Malgun Gothic"/>
                <a:cs typeface="Malgun Gothic"/>
              </a:rPr>
              <a:t>bility</a:t>
            </a:r>
            <a:r>
              <a:rPr sz="1600" spc="40" dirty="0">
                <a:solidFill>
                  <a:srgbClr val="000066"/>
                </a:solidFill>
                <a:latin typeface="Malgun Gothic"/>
                <a:cs typeface="Malgun Gothic"/>
              </a:rPr>
              <a:t> </a:t>
            </a:r>
            <a:r>
              <a:rPr sz="1600" dirty="0">
                <a:solidFill>
                  <a:srgbClr val="000066"/>
                </a:solidFill>
                <a:latin typeface="Malgun Gothic"/>
                <a:cs typeface="Malgun Gothic"/>
              </a:rPr>
              <a:t>(</a:t>
            </a:r>
            <a:r>
              <a:rPr sz="1600" spc="-15" dirty="0">
                <a:solidFill>
                  <a:srgbClr val="000066"/>
                </a:solidFill>
                <a:latin typeface="Malgun Gothic"/>
                <a:cs typeface="Malgun Gothic"/>
              </a:rPr>
              <a:t>e</a:t>
            </a:r>
            <a:r>
              <a:rPr sz="1600" spc="-10" dirty="0">
                <a:solidFill>
                  <a:srgbClr val="000066"/>
                </a:solidFill>
                <a:latin typeface="Malgun Gothic"/>
                <a:cs typeface="Malgun Gothic"/>
              </a:rPr>
              <a:t>x.</a:t>
            </a:r>
            <a:r>
              <a:rPr sz="1600" spc="10" dirty="0">
                <a:solidFill>
                  <a:srgbClr val="000066"/>
                </a:solidFill>
                <a:latin typeface="Malgun Gothic"/>
                <a:cs typeface="Malgun Gothic"/>
              </a:rPr>
              <a:t> </a:t>
            </a:r>
            <a:r>
              <a:rPr sz="1600" spc="-15" dirty="0">
                <a:solidFill>
                  <a:srgbClr val="000066"/>
                </a:solidFill>
                <a:latin typeface="Malgun Gothic"/>
                <a:cs typeface="Malgun Gothic"/>
              </a:rPr>
              <a:t>VR</a:t>
            </a:r>
            <a:r>
              <a:rPr sz="1600" spc="-10" dirty="0">
                <a:solidFill>
                  <a:srgbClr val="000066"/>
                </a:solidFill>
                <a:latin typeface="Malgun Gothic"/>
                <a:cs typeface="Malgun Gothic"/>
              </a:rPr>
              <a:t>T)</a:t>
            </a:r>
            <a:r>
              <a:rPr sz="1600" spc="5" dirty="0">
                <a:solidFill>
                  <a:srgbClr val="000066"/>
                </a:solidFill>
                <a:latin typeface="Malgun Gothic"/>
                <a:cs typeface="Malgun Gothic"/>
              </a:rPr>
              <a:t> </a:t>
            </a:r>
            <a:r>
              <a:rPr sz="1600" spc="-15" dirty="0">
                <a:solidFill>
                  <a:srgbClr val="000066"/>
                </a:solidFill>
                <a:latin typeface="Malgun Gothic"/>
                <a:cs typeface="Malgun Gothic"/>
              </a:rPr>
              <a:t>ar</a:t>
            </a:r>
            <a:r>
              <a:rPr sz="1600" spc="-10" dirty="0">
                <a:solidFill>
                  <a:srgbClr val="000066"/>
                </a:solidFill>
                <a:latin typeface="Malgun Gothic"/>
                <a:cs typeface="Malgun Gothic"/>
              </a:rPr>
              <a:t>e</a:t>
            </a:r>
            <a:r>
              <a:rPr sz="1600" spc="10" dirty="0">
                <a:solidFill>
                  <a:srgbClr val="000066"/>
                </a:solidFill>
                <a:latin typeface="Malgun Gothic"/>
                <a:cs typeface="Malgun Gothic"/>
              </a:rPr>
              <a:t> </a:t>
            </a:r>
            <a:r>
              <a:rPr sz="1600" spc="-15" dirty="0">
                <a:solidFill>
                  <a:srgbClr val="000066"/>
                </a:solidFill>
                <a:latin typeface="Malgun Gothic"/>
                <a:cs typeface="Malgun Gothic"/>
              </a:rPr>
              <a:t>ge</a:t>
            </a:r>
            <a:r>
              <a:rPr sz="1600" spc="-10" dirty="0">
                <a:solidFill>
                  <a:srgbClr val="000066"/>
                </a:solidFill>
                <a:latin typeface="Malgun Gothic"/>
                <a:cs typeface="Malgun Gothic"/>
              </a:rPr>
              <a:t>tting</a:t>
            </a:r>
            <a:r>
              <a:rPr sz="1600" spc="10" dirty="0">
                <a:solidFill>
                  <a:srgbClr val="000066"/>
                </a:solidFill>
                <a:latin typeface="Malgun Gothic"/>
                <a:cs typeface="Malgun Gothic"/>
              </a:rPr>
              <a:t> </a:t>
            </a:r>
            <a:r>
              <a:rPr sz="1600" spc="-15" dirty="0">
                <a:solidFill>
                  <a:srgbClr val="000066"/>
                </a:solidFill>
                <a:latin typeface="Malgun Gothic"/>
                <a:cs typeface="Malgun Gothic"/>
              </a:rPr>
              <a:t>wor</a:t>
            </a:r>
            <a:r>
              <a:rPr sz="1600" spc="-10" dirty="0">
                <a:solidFill>
                  <a:srgbClr val="000066"/>
                </a:solidFill>
                <a:latin typeface="Malgun Gothic"/>
                <a:cs typeface="Malgun Gothic"/>
              </a:rPr>
              <a:t>se which</a:t>
            </a:r>
            <a:r>
              <a:rPr sz="1600" dirty="0">
                <a:solidFill>
                  <a:srgbClr val="000066"/>
                </a:solidFill>
                <a:latin typeface="Malgun Gothic"/>
                <a:cs typeface="Malgun Gothic"/>
              </a:rPr>
              <a:t> </a:t>
            </a:r>
            <a:r>
              <a:rPr sz="1600" spc="-10" dirty="0">
                <a:solidFill>
                  <a:srgbClr val="000066"/>
                </a:solidFill>
                <a:latin typeface="Malgun Gothic"/>
                <a:cs typeface="Malgun Gothic"/>
              </a:rPr>
              <a:t>c</a:t>
            </a:r>
            <a:r>
              <a:rPr sz="1600" spc="-15" dirty="0">
                <a:solidFill>
                  <a:srgbClr val="000066"/>
                </a:solidFill>
                <a:latin typeface="Malgun Gothic"/>
                <a:cs typeface="Malgun Gothic"/>
              </a:rPr>
              <a:t>a</a:t>
            </a:r>
            <a:r>
              <a:rPr sz="1600" spc="-10" dirty="0">
                <a:solidFill>
                  <a:srgbClr val="000066"/>
                </a:solidFill>
                <a:latin typeface="Malgun Gothic"/>
                <a:cs typeface="Malgun Gothic"/>
              </a:rPr>
              <a:t>n</a:t>
            </a:r>
            <a:r>
              <a:rPr sz="1600" spc="10" dirty="0">
                <a:solidFill>
                  <a:srgbClr val="000066"/>
                </a:solidFill>
                <a:latin typeface="Malgun Gothic"/>
                <a:cs typeface="Malgun Gothic"/>
              </a:rPr>
              <a:t> </a:t>
            </a:r>
            <a:r>
              <a:rPr sz="1600" spc="-15" dirty="0">
                <a:solidFill>
                  <a:srgbClr val="000066"/>
                </a:solidFill>
                <a:latin typeface="Malgun Gothic"/>
                <a:cs typeface="Malgun Gothic"/>
              </a:rPr>
              <a:t>re</a:t>
            </a:r>
            <a:r>
              <a:rPr sz="1600" spc="-10" dirty="0">
                <a:solidFill>
                  <a:srgbClr val="000066"/>
                </a:solidFill>
                <a:latin typeface="Malgun Gothic"/>
                <a:cs typeface="Malgun Gothic"/>
              </a:rPr>
              <a:t>sult</a:t>
            </a:r>
            <a:r>
              <a:rPr sz="1600" dirty="0">
                <a:solidFill>
                  <a:srgbClr val="000066"/>
                </a:solidFill>
                <a:latin typeface="Malgun Gothic"/>
                <a:cs typeface="Malgun Gothic"/>
              </a:rPr>
              <a:t> </a:t>
            </a:r>
            <a:r>
              <a:rPr sz="1600" spc="-10" dirty="0">
                <a:solidFill>
                  <a:srgbClr val="000066"/>
                </a:solidFill>
                <a:latin typeface="Malgun Gothic"/>
                <a:cs typeface="Malgun Gothic"/>
              </a:rPr>
              <a:t>in</a:t>
            </a:r>
            <a:r>
              <a:rPr sz="1600" spc="10" dirty="0">
                <a:solidFill>
                  <a:srgbClr val="000066"/>
                </a:solidFill>
                <a:latin typeface="Malgun Gothic"/>
                <a:cs typeface="Malgun Gothic"/>
              </a:rPr>
              <a:t> </a:t>
            </a:r>
            <a:r>
              <a:rPr sz="1600" spc="-15" dirty="0">
                <a:solidFill>
                  <a:srgbClr val="000066"/>
                </a:solidFill>
                <a:latin typeface="Malgun Gothic"/>
                <a:cs typeface="Malgun Gothic"/>
              </a:rPr>
              <a:t>dra</a:t>
            </a:r>
            <a:r>
              <a:rPr sz="1600" spc="-10" dirty="0">
                <a:solidFill>
                  <a:srgbClr val="000066"/>
                </a:solidFill>
                <a:latin typeface="Malgun Gothic"/>
                <a:cs typeface="Malgun Gothic"/>
              </a:rPr>
              <a:t>stic</a:t>
            </a:r>
            <a:r>
              <a:rPr sz="1600" dirty="0">
                <a:solidFill>
                  <a:srgbClr val="000066"/>
                </a:solidFill>
                <a:latin typeface="Malgun Gothic"/>
                <a:cs typeface="Malgun Gothic"/>
              </a:rPr>
              <a:t> </a:t>
            </a:r>
            <a:r>
              <a:rPr sz="1600" spc="-10" dirty="0">
                <a:solidFill>
                  <a:srgbClr val="000066"/>
                </a:solidFill>
                <a:latin typeface="Malgun Gothic"/>
                <a:cs typeface="Malgun Gothic"/>
              </a:rPr>
              <a:t>incr</a:t>
            </a:r>
            <a:r>
              <a:rPr sz="1600" spc="-15" dirty="0">
                <a:solidFill>
                  <a:srgbClr val="000066"/>
                </a:solidFill>
                <a:latin typeface="Malgun Gothic"/>
                <a:cs typeface="Malgun Gothic"/>
              </a:rPr>
              <a:t>ea</a:t>
            </a:r>
            <a:r>
              <a:rPr sz="1600" spc="-10" dirty="0">
                <a:solidFill>
                  <a:srgbClr val="000066"/>
                </a:solidFill>
                <a:latin typeface="Malgun Gothic"/>
                <a:cs typeface="Malgun Gothic"/>
              </a:rPr>
              <a:t>se</a:t>
            </a:r>
            <a:r>
              <a:rPr sz="1600" spc="35" dirty="0">
                <a:solidFill>
                  <a:srgbClr val="000066"/>
                </a:solidFill>
                <a:latin typeface="Malgun Gothic"/>
                <a:cs typeface="Malgun Gothic"/>
              </a:rPr>
              <a:t> </a:t>
            </a:r>
            <a:r>
              <a:rPr sz="1600" spc="-10" dirty="0">
                <a:solidFill>
                  <a:srgbClr val="000066"/>
                </a:solidFill>
                <a:latin typeface="Malgun Gothic"/>
                <a:cs typeface="Malgun Gothic"/>
              </a:rPr>
              <a:t>in</a:t>
            </a:r>
            <a:r>
              <a:rPr sz="1600" dirty="0">
                <a:solidFill>
                  <a:srgbClr val="000066"/>
                </a:solidFill>
                <a:latin typeface="Malgun Gothic"/>
                <a:cs typeface="Malgun Gothic"/>
              </a:rPr>
              <a:t> </a:t>
            </a:r>
            <a:r>
              <a:rPr sz="1600" spc="-10" dirty="0">
                <a:solidFill>
                  <a:srgbClr val="000066"/>
                </a:solidFill>
                <a:latin typeface="Malgun Gothic"/>
                <a:cs typeface="Malgun Gothic"/>
              </a:rPr>
              <a:t>f</a:t>
            </a:r>
            <a:r>
              <a:rPr sz="1600" spc="-15" dirty="0">
                <a:solidFill>
                  <a:srgbClr val="000066"/>
                </a:solidFill>
                <a:latin typeface="Malgun Gothic"/>
                <a:cs typeface="Malgun Gothic"/>
              </a:rPr>
              <a:t>a</a:t>
            </a:r>
            <a:r>
              <a:rPr sz="1600" spc="-5" dirty="0">
                <a:solidFill>
                  <a:srgbClr val="000066"/>
                </a:solidFill>
                <a:latin typeface="Malgun Gothic"/>
                <a:cs typeface="Malgun Gothic"/>
              </a:rPr>
              <a:t>il</a:t>
            </a:r>
            <a:r>
              <a:rPr sz="1600" spc="25" dirty="0">
                <a:solidFill>
                  <a:srgbClr val="000066"/>
                </a:solidFill>
                <a:latin typeface="Malgun Gothic"/>
                <a:cs typeface="Malgun Gothic"/>
              </a:rPr>
              <a:t> </a:t>
            </a:r>
            <a:r>
              <a:rPr sz="1600" spc="-10" dirty="0">
                <a:solidFill>
                  <a:srgbClr val="000066"/>
                </a:solidFill>
                <a:latin typeface="Malgun Gothic"/>
                <a:cs typeface="Malgun Gothic"/>
              </a:rPr>
              <a:t>bit</a:t>
            </a:r>
            <a:r>
              <a:rPr sz="1600" dirty="0">
                <a:solidFill>
                  <a:srgbClr val="000066"/>
                </a:solidFill>
                <a:latin typeface="Malgun Gothic"/>
                <a:cs typeface="Malgun Gothic"/>
              </a:rPr>
              <a:t> </a:t>
            </a:r>
            <a:r>
              <a:rPr sz="1600" spc="-10" dirty="0">
                <a:solidFill>
                  <a:srgbClr val="000066"/>
                </a:solidFill>
                <a:latin typeface="Malgun Gothic"/>
                <a:cs typeface="Malgun Gothic"/>
              </a:rPr>
              <a:t>counts</a:t>
            </a:r>
            <a:endParaRPr sz="1600">
              <a:latin typeface="Malgun Gothic"/>
              <a:cs typeface="Malgun Gothic"/>
            </a:endParaRPr>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30" dirty="0"/>
              <a:t>DRA</a:t>
            </a:r>
            <a:r>
              <a:rPr spc="-25" dirty="0"/>
              <a:t>M</a:t>
            </a:r>
            <a:r>
              <a:rPr spc="25" dirty="0"/>
              <a:t> </a:t>
            </a:r>
            <a:r>
              <a:rPr spc="-10" dirty="0"/>
              <a:t>“</a:t>
            </a:r>
            <a:r>
              <a:rPr spc="-30" dirty="0"/>
              <a:t>S</a:t>
            </a:r>
            <a:r>
              <a:rPr spc="-15" dirty="0"/>
              <a:t>ca</a:t>
            </a:r>
            <a:r>
              <a:rPr spc="-10" dirty="0"/>
              <a:t>li</a:t>
            </a:r>
            <a:r>
              <a:rPr spc="-30" dirty="0"/>
              <a:t>n</a:t>
            </a:r>
            <a:r>
              <a:rPr spc="-20" dirty="0"/>
              <a:t>g</a:t>
            </a:r>
            <a:r>
              <a:rPr spc="-5" dirty="0"/>
              <a:t> </a:t>
            </a:r>
            <a:r>
              <a:rPr spc="-140" dirty="0"/>
              <a:t>W</a:t>
            </a:r>
            <a:r>
              <a:rPr spc="-15" dirty="0"/>
              <a:t>a</a:t>
            </a:r>
            <a:r>
              <a:rPr spc="-10" dirty="0"/>
              <a:t>ll”</a:t>
            </a:r>
          </a:p>
        </p:txBody>
      </p:sp>
      <p:sp>
        <p:nvSpPr>
          <p:cNvPr id="5" name="object 5"/>
          <p:cNvSpPr/>
          <p:nvPr/>
        </p:nvSpPr>
        <p:spPr>
          <a:xfrm>
            <a:off x="6957021" y="5629770"/>
            <a:ext cx="984250" cy="139065"/>
          </a:xfrm>
          <a:custGeom>
            <a:avLst/>
            <a:gdLst/>
            <a:ahLst/>
            <a:cxnLst/>
            <a:rect l="l" t="t" r="r" b="b"/>
            <a:pathLst>
              <a:path w="984250" h="139064">
                <a:moveTo>
                  <a:pt x="0" y="138493"/>
                </a:moveTo>
                <a:lnTo>
                  <a:pt x="984046" y="138493"/>
                </a:lnTo>
                <a:lnTo>
                  <a:pt x="984046" y="0"/>
                </a:lnTo>
                <a:lnTo>
                  <a:pt x="0" y="0"/>
                </a:lnTo>
                <a:lnTo>
                  <a:pt x="0" y="138493"/>
                </a:lnTo>
                <a:close/>
              </a:path>
            </a:pathLst>
          </a:custGeom>
          <a:solidFill>
            <a:srgbClr val="E46C0A"/>
          </a:solidFill>
        </p:spPr>
        <p:txBody>
          <a:bodyPr wrap="square" lIns="0" tIns="0" rIns="0" bIns="0" rtlCol="0"/>
          <a:lstStyle/>
          <a:p>
            <a:endParaRPr/>
          </a:p>
        </p:txBody>
      </p:sp>
      <p:sp>
        <p:nvSpPr>
          <p:cNvPr id="6" name="object 6"/>
          <p:cNvSpPr/>
          <p:nvPr/>
        </p:nvSpPr>
        <p:spPr>
          <a:xfrm>
            <a:off x="7941068" y="5629770"/>
            <a:ext cx="702945" cy="139065"/>
          </a:xfrm>
          <a:custGeom>
            <a:avLst/>
            <a:gdLst/>
            <a:ahLst/>
            <a:cxnLst/>
            <a:rect l="l" t="t" r="r" b="b"/>
            <a:pathLst>
              <a:path w="702945" h="139064">
                <a:moveTo>
                  <a:pt x="0" y="0"/>
                </a:moveTo>
                <a:lnTo>
                  <a:pt x="702894" y="0"/>
                </a:lnTo>
                <a:lnTo>
                  <a:pt x="702894" y="138493"/>
                </a:lnTo>
                <a:lnTo>
                  <a:pt x="0" y="138493"/>
                </a:lnTo>
                <a:lnTo>
                  <a:pt x="0" y="0"/>
                </a:lnTo>
                <a:close/>
              </a:path>
            </a:pathLst>
          </a:custGeom>
          <a:solidFill>
            <a:srgbClr val="984807"/>
          </a:solidFill>
        </p:spPr>
        <p:txBody>
          <a:bodyPr wrap="square" lIns="0" tIns="0" rIns="0" bIns="0" rtlCol="0"/>
          <a:lstStyle/>
          <a:p>
            <a:endParaRPr/>
          </a:p>
        </p:txBody>
      </p:sp>
      <p:sp>
        <p:nvSpPr>
          <p:cNvPr id="7" name="object 7"/>
          <p:cNvSpPr/>
          <p:nvPr/>
        </p:nvSpPr>
        <p:spPr>
          <a:xfrm>
            <a:off x="5052059" y="4735067"/>
            <a:ext cx="356616" cy="124967"/>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5094363" y="4773040"/>
            <a:ext cx="271145" cy="1905"/>
          </a:xfrm>
          <a:custGeom>
            <a:avLst/>
            <a:gdLst/>
            <a:ahLst/>
            <a:cxnLst/>
            <a:rect l="l" t="t" r="r" b="b"/>
            <a:pathLst>
              <a:path w="271145" h="1904">
                <a:moveTo>
                  <a:pt x="0" y="0"/>
                </a:moveTo>
                <a:lnTo>
                  <a:pt x="270852" y="1879"/>
                </a:lnTo>
              </a:path>
            </a:pathLst>
          </a:custGeom>
          <a:ln w="38100">
            <a:solidFill>
              <a:srgbClr val="4F81BD"/>
            </a:solidFill>
          </a:ln>
        </p:spPr>
        <p:txBody>
          <a:bodyPr wrap="square" lIns="0" tIns="0" rIns="0" bIns="0" rtlCol="0"/>
          <a:lstStyle/>
          <a:p>
            <a:endParaRPr/>
          </a:p>
        </p:txBody>
      </p:sp>
      <p:sp>
        <p:nvSpPr>
          <p:cNvPr id="9" name="object 9"/>
          <p:cNvSpPr/>
          <p:nvPr/>
        </p:nvSpPr>
        <p:spPr>
          <a:xfrm>
            <a:off x="5367527" y="4533900"/>
            <a:ext cx="789431" cy="123444"/>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5410664" y="4574161"/>
            <a:ext cx="702945" cy="0"/>
          </a:xfrm>
          <a:custGeom>
            <a:avLst/>
            <a:gdLst/>
            <a:ahLst/>
            <a:cxnLst/>
            <a:rect l="l" t="t" r="r" b="b"/>
            <a:pathLst>
              <a:path w="702945">
                <a:moveTo>
                  <a:pt x="0" y="0"/>
                </a:moveTo>
                <a:lnTo>
                  <a:pt x="702894" y="0"/>
                </a:lnTo>
              </a:path>
            </a:pathLst>
          </a:custGeom>
          <a:ln w="38100">
            <a:solidFill>
              <a:srgbClr val="4F81BD"/>
            </a:solidFill>
          </a:ln>
        </p:spPr>
        <p:txBody>
          <a:bodyPr wrap="square" lIns="0" tIns="0" rIns="0" bIns="0" rtlCol="0"/>
          <a:lstStyle/>
          <a:p>
            <a:endParaRPr/>
          </a:p>
        </p:txBody>
      </p:sp>
      <p:sp>
        <p:nvSpPr>
          <p:cNvPr id="11" name="object 11"/>
          <p:cNvSpPr/>
          <p:nvPr/>
        </p:nvSpPr>
        <p:spPr>
          <a:xfrm>
            <a:off x="6140195" y="4204715"/>
            <a:ext cx="826007" cy="188976"/>
          </a:xfrm>
          <a:prstGeom prst="rect">
            <a:avLst/>
          </a:prstGeom>
          <a:blipFill>
            <a:blip r:embed="rId5" cstate="print"/>
            <a:stretch>
              <a:fillRect/>
            </a:stretch>
          </a:blipFill>
        </p:spPr>
        <p:txBody>
          <a:bodyPr wrap="square" lIns="0" tIns="0" rIns="0" bIns="0" rtlCol="0"/>
          <a:lstStyle/>
          <a:p>
            <a:endParaRPr/>
          </a:p>
        </p:txBody>
      </p:sp>
      <p:sp>
        <p:nvSpPr>
          <p:cNvPr id="12" name="object 12"/>
          <p:cNvSpPr/>
          <p:nvPr/>
        </p:nvSpPr>
        <p:spPr>
          <a:xfrm>
            <a:off x="6183845" y="4242694"/>
            <a:ext cx="738505" cy="67310"/>
          </a:xfrm>
          <a:custGeom>
            <a:avLst/>
            <a:gdLst/>
            <a:ahLst/>
            <a:cxnLst/>
            <a:rect l="l" t="t" r="r" b="b"/>
            <a:pathLst>
              <a:path w="738504" h="67310">
                <a:moveTo>
                  <a:pt x="0" y="66954"/>
                </a:moveTo>
                <a:lnTo>
                  <a:pt x="738035" y="0"/>
                </a:lnTo>
              </a:path>
            </a:pathLst>
          </a:custGeom>
          <a:ln w="38100">
            <a:solidFill>
              <a:srgbClr val="4F81BD"/>
            </a:solidFill>
          </a:ln>
        </p:spPr>
        <p:txBody>
          <a:bodyPr wrap="square" lIns="0" tIns="0" rIns="0" bIns="0" rtlCol="0"/>
          <a:lstStyle/>
          <a:p>
            <a:endParaRPr/>
          </a:p>
        </p:txBody>
      </p:sp>
      <p:sp>
        <p:nvSpPr>
          <p:cNvPr id="13" name="object 13"/>
          <p:cNvSpPr/>
          <p:nvPr/>
        </p:nvSpPr>
        <p:spPr>
          <a:xfrm>
            <a:off x="6970776" y="3739896"/>
            <a:ext cx="1014983" cy="256032"/>
          </a:xfrm>
          <a:prstGeom prst="rect">
            <a:avLst/>
          </a:prstGeom>
          <a:blipFill>
            <a:blip r:embed="rId6" cstate="print"/>
            <a:stretch>
              <a:fillRect/>
            </a:stretch>
          </a:blipFill>
        </p:spPr>
        <p:txBody>
          <a:bodyPr wrap="square" lIns="0" tIns="0" rIns="0" bIns="0" rtlCol="0"/>
          <a:lstStyle/>
          <a:p>
            <a:endParaRPr/>
          </a:p>
        </p:txBody>
      </p:sp>
      <p:sp>
        <p:nvSpPr>
          <p:cNvPr id="14" name="object 14"/>
          <p:cNvSpPr/>
          <p:nvPr/>
        </p:nvSpPr>
        <p:spPr>
          <a:xfrm>
            <a:off x="7016081" y="3778642"/>
            <a:ext cx="925194" cy="133985"/>
          </a:xfrm>
          <a:custGeom>
            <a:avLst/>
            <a:gdLst/>
            <a:ahLst/>
            <a:cxnLst/>
            <a:rect l="l" t="t" r="r" b="b"/>
            <a:pathLst>
              <a:path w="925195" h="133985">
                <a:moveTo>
                  <a:pt x="0" y="133464"/>
                </a:moveTo>
                <a:lnTo>
                  <a:pt x="924991" y="0"/>
                </a:lnTo>
              </a:path>
            </a:pathLst>
          </a:custGeom>
          <a:ln w="38099">
            <a:solidFill>
              <a:srgbClr val="4F81BD"/>
            </a:solidFill>
            <a:prstDash val="dash"/>
          </a:ln>
        </p:spPr>
        <p:txBody>
          <a:bodyPr wrap="square" lIns="0" tIns="0" rIns="0" bIns="0" rtlCol="0"/>
          <a:lstStyle/>
          <a:p>
            <a:endParaRPr/>
          </a:p>
        </p:txBody>
      </p:sp>
      <p:sp>
        <p:nvSpPr>
          <p:cNvPr id="15" name="object 15"/>
          <p:cNvSpPr/>
          <p:nvPr/>
        </p:nvSpPr>
        <p:spPr>
          <a:xfrm>
            <a:off x="7997952" y="3142488"/>
            <a:ext cx="694944" cy="321563"/>
          </a:xfrm>
          <a:prstGeom prst="rect">
            <a:avLst/>
          </a:prstGeom>
          <a:blipFill>
            <a:blip r:embed="rId7" cstate="print"/>
            <a:stretch>
              <a:fillRect/>
            </a:stretch>
          </a:blipFill>
        </p:spPr>
        <p:txBody>
          <a:bodyPr wrap="square" lIns="0" tIns="0" rIns="0" bIns="0" rtlCol="0"/>
          <a:lstStyle/>
          <a:p>
            <a:endParaRPr/>
          </a:p>
        </p:txBody>
      </p:sp>
      <p:sp>
        <p:nvSpPr>
          <p:cNvPr id="16" name="object 16"/>
          <p:cNvSpPr/>
          <p:nvPr/>
        </p:nvSpPr>
        <p:spPr>
          <a:xfrm>
            <a:off x="8046508" y="3182002"/>
            <a:ext cx="597535" cy="200025"/>
          </a:xfrm>
          <a:custGeom>
            <a:avLst/>
            <a:gdLst/>
            <a:ahLst/>
            <a:cxnLst/>
            <a:rect l="l" t="t" r="r" b="b"/>
            <a:pathLst>
              <a:path w="597534" h="200025">
                <a:moveTo>
                  <a:pt x="0" y="199542"/>
                </a:moveTo>
                <a:lnTo>
                  <a:pt x="597458" y="0"/>
                </a:lnTo>
              </a:path>
            </a:pathLst>
          </a:custGeom>
          <a:ln w="38100">
            <a:solidFill>
              <a:srgbClr val="4F81BD"/>
            </a:solidFill>
            <a:prstDash val="dash"/>
          </a:ln>
        </p:spPr>
        <p:txBody>
          <a:bodyPr wrap="square" lIns="0" tIns="0" rIns="0" bIns="0" rtlCol="0"/>
          <a:lstStyle/>
          <a:p>
            <a:endParaRPr/>
          </a:p>
        </p:txBody>
      </p:sp>
      <p:sp>
        <p:nvSpPr>
          <p:cNvPr id="17" name="object 17"/>
          <p:cNvSpPr/>
          <p:nvPr/>
        </p:nvSpPr>
        <p:spPr>
          <a:xfrm>
            <a:off x="5297424" y="4541520"/>
            <a:ext cx="179832" cy="309372"/>
          </a:xfrm>
          <a:prstGeom prst="rect">
            <a:avLst/>
          </a:prstGeom>
          <a:blipFill>
            <a:blip r:embed="rId8" cstate="print"/>
            <a:stretch>
              <a:fillRect/>
            </a:stretch>
          </a:blipFill>
        </p:spPr>
        <p:txBody>
          <a:bodyPr wrap="square" lIns="0" tIns="0" rIns="0" bIns="0" rtlCol="0"/>
          <a:lstStyle/>
          <a:p>
            <a:endParaRPr/>
          </a:p>
        </p:txBody>
      </p:sp>
      <p:sp>
        <p:nvSpPr>
          <p:cNvPr id="18" name="object 18"/>
          <p:cNvSpPr/>
          <p:nvPr/>
        </p:nvSpPr>
        <p:spPr>
          <a:xfrm>
            <a:off x="5358578" y="4568375"/>
            <a:ext cx="58419" cy="213360"/>
          </a:xfrm>
          <a:custGeom>
            <a:avLst/>
            <a:gdLst/>
            <a:ahLst/>
            <a:cxnLst/>
            <a:rect l="l" t="t" r="r" b="b"/>
            <a:pathLst>
              <a:path w="58420" h="213360">
                <a:moveTo>
                  <a:pt x="0" y="212801"/>
                </a:moveTo>
                <a:lnTo>
                  <a:pt x="58064" y="0"/>
                </a:lnTo>
              </a:path>
            </a:pathLst>
          </a:custGeom>
          <a:ln w="38100">
            <a:solidFill>
              <a:srgbClr val="4F81BD"/>
            </a:solidFill>
          </a:ln>
        </p:spPr>
        <p:txBody>
          <a:bodyPr wrap="square" lIns="0" tIns="0" rIns="0" bIns="0" rtlCol="0"/>
          <a:lstStyle/>
          <a:p>
            <a:endParaRPr/>
          </a:p>
        </p:txBody>
      </p:sp>
      <p:sp>
        <p:nvSpPr>
          <p:cNvPr id="19" name="object 19"/>
          <p:cNvSpPr/>
          <p:nvPr/>
        </p:nvSpPr>
        <p:spPr>
          <a:xfrm>
            <a:off x="6039611" y="4277868"/>
            <a:ext cx="210311" cy="376427"/>
          </a:xfrm>
          <a:prstGeom prst="rect">
            <a:avLst/>
          </a:prstGeom>
          <a:blipFill>
            <a:blip r:embed="rId9" cstate="print"/>
            <a:stretch>
              <a:fillRect/>
            </a:stretch>
          </a:blipFill>
        </p:spPr>
        <p:txBody>
          <a:bodyPr wrap="square" lIns="0" tIns="0" rIns="0" bIns="0" rtlCol="0"/>
          <a:lstStyle/>
          <a:p>
            <a:endParaRPr/>
          </a:p>
        </p:txBody>
      </p:sp>
      <p:sp>
        <p:nvSpPr>
          <p:cNvPr id="20" name="object 20"/>
          <p:cNvSpPr/>
          <p:nvPr/>
        </p:nvSpPr>
        <p:spPr>
          <a:xfrm>
            <a:off x="6101836" y="4305495"/>
            <a:ext cx="90170" cy="278765"/>
          </a:xfrm>
          <a:custGeom>
            <a:avLst/>
            <a:gdLst/>
            <a:ahLst/>
            <a:cxnLst/>
            <a:rect l="l" t="t" r="r" b="b"/>
            <a:pathLst>
              <a:path w="90170" h="278764">
                <a:moveTo>
                  <a:pt x="0" y="278523"/>
                </a:moveTo>
                <a:lnTo>
                  <a:pt x="89585" y="0"/>
                </a:lnTo>
              </a:path>
            </a:pathLst>
          </a:custGeom>
          <a:ln w="38099">
            <a:solidFill>
              <a:srgbClr val="4F81BD"/>
            </a:solidFill>
          </a:ln>
        </p:spPr>
        <p:txBody>
          <a:bodyPr wrap="square" lIns="0" tIns="0" rIns="0" bIns="0" rtlCol="0"/>
          <a:lstStyle/>
          <a:p>
            <a:endParaRPr/>
          </a:p>
        </p:txBody>
      </p:sp>
      <p:sp>
        <p:nvSpPr>
          <p:cNvPr id="21" name="object 21"/>
          <p:cNvSpPr/>
          <p:nvPr/>
        </p:nvSpPr>
        <p:spPr>
          <a:xfrm>
            <a:off x="6850379" y="3887724"/>
            <a:ext cx="234695" cy="428244"/>
          </a:xfrm>
          <a:prstGeom prst="rect">
            <a:avLst/>
          </a:prstGeom>
          <a:blipFill>
            <a:blip r:embed="rId10" cstate="print"/>
            <a:stretch>
              <a:fillRect/>
            </a:stretch>
          </a:blipFill>
        </p:spPr>
        <p:txBody>
          <a:bodyPr wrap="square" lIns="0" tIns="0" rIns="0" bIns="0" rtlCol="0"/>
          <a:lstStyle/>
          <a:p>
            <a:endParaRPr/>
          </a:p>
        </p:txBody>
      </p:sp>
      <p:sp>
        <p:nvSpPr>
          <p:cNvPr id="22" name="object 22"/>
          <p:cNvSpPr/>
          <p:nvPr/>
        </p:nvSpPr>
        <p:spPr>
          <a:xfrm>
            <a:off x="6911457" y="3914310"/>
            <a:ext cx="113030" cy="332105"/>
          </a:xfrm>
          <a:custGeom>
            <a:avLst/>
            <a:gdLst/>
            <a:ahLst/>
            <a:cxnLst/>
            <a:rect l="l" t="t" r="r" b="b"/>
            <a:pathLst>
              <a:path w="113029" h="332104">
                <a:moveTo>
                  <a:pt x="0" y="331724"/>
                </a:moveTo>
                <a:lnTo>
                  <a:pt x="112814" y="0"/>
                </a:lnTo>
              </a:path>
            </a:pathLst>
          </a:custGeom>
          <a:ln w="38100">
            <a:solidFill>
              <a:srgbClr val="4F81BD"/>
            </a:solidFill>
            <a:prstDash val="dash"/>
          </a:ln>
        </p:spPr>
        <p:txBody>
          <a:bodyPr wrap="square" lIns="0" tIns="0" rIns="0" bIns="0" rtlCol="0"/>
          <a:lstStyle/>
          <a:p>
            <a:endParaRPr/>
          </a:p>
        </p:txBody>
      </p:sp>
      <p:sp>
        <p:nvSpPr>
          <p:cNvPr id="23" name="object 23"/>
          <p:cNvSpPr/>
          <p:nvPr/>
        </p:nvSpPr>
        <p:spPr>
          <a:xfrm>
            <a:off x="7874507" y="3357371"/>
            <a:ext cx="239267" cy="493775"/>
          </a:xfrm>
          <a:prstGeom prst="rect">
            <a:avLst/>
          </a:prstGeom>
          <a:blipFill>
            <a:blip r:embed="rId11" cstate="print"/>
            <a:stretch>
              <a:fillRect/>
            </a:stretch>
          </a:blipFill>
        </p:spPr>
        <p:txBody>
          <a:bodyPr wrap="square" lIns="0" tIns="0" rIns="0" bIns="0" rtlCol="0"/>
          <a:lstStyle/>
          <a:p>
            <a:endParaRPr/>
          </a:p>
        </p:txBody>
      </p:sp>
      <p:sp>
        <p:nvSpPr>
          <p:cNvPr id="24" name="object 24"/>
          <p:cNvSpPr/>
          <p:nvPr/>
        </p:nvSpPr>
        <p:spPr>
          <a:xfrm>
            <a:off x="7936754" y="3382295"/>
            <a:ext cx="118110" cy="397510"/>
          </a:xfrm>
          <a:custGeom>
            <a:avLst/>
            <a:gdLst/>
            <a:ahLst/>
            <a:cxnLst/>
            <a:rect l="l" t="t" r="r" b="b"/>
            <a:pathLst>
              <a:path w="118109" h="397510">
                <a:moveTo>
                  <a:pt x="0" y="397446"/>
                </a:moveTo>
                <a:lnTo>
                  <a:pt x="117792" y="0"/>
                </a:lnTo>
              </a:path>
            </a:pathLst>
          </a:custGeom>
          <a:ln w="38100">
            <a:solidFill>
              <a:srgbClr val="4F81BD"/>
            </a:solidFill>
            <a:prstDash val="dash"/>
          </a:ln>
        </p:spPr>
        <p:txBody>
          <a:bodyPr wrap="square" lIns="0" tIns="0" rIns="0" bIns="0" rtlCol="0"/>
          <a:lstStyle/>
          <a:p>
            <a:endParaRPr/>
          </a:p>
        </p:txBody>
      </p:sp>
      <p:sp>
        <p:nvSpPr>
          <p:cNvPr id="25" name="object 25"/>
          <p:cNvSpPr/>
          <p:nvPr/>
        </p:nvSpPr>
        <p:spPr>
          <a:xfrm>
            <a:off x="5050535" y="5120640"/>
            <a:ext cx="571500" cy="425195"/>
          </a:xfrm>
          <a:prstGeom prst="rect">
            <a:avLst/>
          </a:prstGeom>
          <a:blipFill>
            <a:blip r:embed="rId12" cstate="print"/>
            <a:stretch>
              <a:fillRect/>
            </a:stretch>
          </a:blipFill>
        </p:spPr>
        <p:txBody>
          <a:bodyPr wrap="square" lIns="0" tIns="0" rIns="0" bIns="0" rtlCol="0"/>
          <a:lstStyle/>
          <a:p>
            <a:endParaRPr/>
          </a:p>
        </p:txBody>
      </p:sp>
      <p:sp>
        <p:nvSpPr>
          <p:cNvPr id="26" name="object 26"/>
          <p:cNvSpPr/>
          <p:nvPr/>
        </p:nvSpPr>
        <p:spPr>
          <a:xfrm>
            <a:off x="5094363" y="5310357"/>
            <a:ext cx="278765" cy="1270"/>
          </a:xfrm>
          <a:custGeom>
            <a:avLst/>
            <a:gdLst/>
            <a:ahLst/>
            <a:cxnLst/>
            <a:rect l="l" t="t" r="r" b="b"/>
            <a:pathLst>
              <a:path w="278764" h="1270">
                <a:moveTo>
                  <a:pt x="0" y="0"/>
                </a:moveTo>
                <a:lnTo>
                  <a:pt x="278587" y="1282"/>
                </a:lnTo>
              </a:path>
            </a:pathLst>
          </a:custGeom>
          <a:ln w="38100">
            <a:solidFill>
              <a:srgbClr val="000000"/>
            </a:solidFill>
          </a:ln>
        </p:spPr>
        <p:txBody>
          <a:bodyPr wrap="square" lIns="0" tIns="0" rIns="0" bIns="0" rtlCol="0"/>
          <a:lstStyle/>
          <a:p>
            <a:endParaRPr/>
          </a:p>
        </p:txBody>
      </p:sp>
      <p:sp>
        <p:nvSpPr>
          <p:cNvPr id="27" name="object 27"/>
          <p:cNvSpPr/>
          <p:nvPr/>
        </p:nvSpPr>
        <p:spPr>
          <a:xfrm>
            <a:off x="5258337" y="5244435"/>
            <a:ext cx="114935" cy="133350"/>
          </a:xfrm>
          <a:custGeom>
            <a:avLst/>
            <a:gdLst/>
            <a:ahLst/>
            <a:cxnLst/>
            <a:rect l="l" t="t" r="r" b="b"/>
            <a:pathLst>
              <a:path w="114935" h="133350">
                <a:moveTo>
                  <a:pt x="622" y="0"/>
                </a:moveTo>
                <a:lnTo>
                  <a:pt x="114604" y="67208"/>
                </a:lnTo>
                <a:lnTo>
                  <a:pt x="0" y="133350"/>
                </a:lnTo>
              </a:path>
            </a:pathLst>
          </a:custGeom>
          <a:ln w="38100">
            <a:solidFill>
              <a:srgbClr val="000000"/>
            </a:solidFill>
          </a:ln>
        </p:spPr>
        <p:txBody>
          <a:bodyPr wrap="square" lIns="0" tIns="0" rIns="0" bIns="0" rtlCol="0"/>
          <a:lstStyle/>
          <a:p>
            <a:endParaRPr/>
          </a:p>
        </p:txBody>
      </p:sp>
      <p:sp>
        <p:nvSpPr>
          <p:cNvPr id="28" name="object 28"/>
          <p:cNvSpPr/>
          <p:nvPr/>
        </p:nvSpPr>
        <p:spPr>
          <a:xfrm>
            <a:off x="5402579" y="5120640"/>
            <a:ext cx="923544" cy="425195"/>
          </a:xfrm>
          <a:prstGeom prst="rect">
            <a:avLst/>
          </a:prstGeom>
          <a:blipFill>
            <a:blip r:embed="rId13" cstate="print"/>
            <a:stretch>
              <a:fillRect/>
            </a:stretch>
          </a:blipFill>
        </p:spPr>
        <p:txBody>
          <a:bodyPr wrap="square" lIns="0" tIns="0" rIns="0" bIns="0" rtlCol="0"/>
          <a:lstStyle/>
          <a:p>
            <a:endParaRPr/>
          </a:p>
        </p:txBody>
      </p:sp>
      <p:sp>
        <p:nvSpPr>
          <p:cNvPr id="29" name="object 29"/>
          <p:cNvSpPr/>
          <p:nvPr/>
        </p:nvSpPr>
        <p:spPr>
          <a:xfrm>
            <a:off x="5445810" y="5310357"/>
            <a:ext cx="630555" cy="1905"/>
          </a:xfrm>
          <a:custGeom>
            <a:avLst/>
            <a:gdLst/>
            <a:ahLst/>
            <a:cxnLst/>
            <a:rect l="l" t="t" r="r" b="b"/>
            <a:pathLst>
              <a:path w="630554" h="1904">
                <a:moveTo>
                  <a:pt x="0" y="0"/>
                </a:moveTo>
                <a:lnTo>
                  <a:pt x="630021" y="1384"/>
                </a:lnTo>
              </a:path>
            </a:pathLst>
          </a:custGeom>
          <a:ln w="38100">
            <a:solidFill>
              <a:srgbClr val="000000"/>
            </a:solidFill>
          </a:ln>
        </p:spPr>
        <p:txBody>
          <a:bodyPr wrap="square" lIns="0" tIns="0" rIns="0" bIns="0" rtlCol="0"/>
          <a:lstStyle/>
          <a:p>
            <a:endParaRPr/>
          </a:p>
        </p:txBody>
      </p:sp>
      <p:sp>
        <p:nvSpPr>
          <p:cNvPr id="30" name="object 30"/>
          <p:cNvSpPr/>
          <p:nvPr/>
        </p:nvSpPr>
        <p:spPr>
          <a:xfrm>
            <a:off x="5961395" y="5244805"/>
            <a:ext cx="114935" cy="133350"/>
          </a:xfrm>
          <a:custGeom>
            <a:avLst/>
            <a:gdLst/>
            <a:ahLst/>
            <a:cxnLst/>
            <a:rect l="l" t="t" r="r" b="b"/>
            <a:pathLst>
              <a:path w="114935" h="133350">
                <a:moveTo>
                  <a:pt x="292" y="0"/>
                </a:moveTo>
                <a:lnTo>
                  <a:pt x="114439" y="66928"/>
                </a:lnTo>
                <a:lnTo>
                  <a:pt x="0" y="133349"/>
                </a:lnTo>
              </a:path>
            </a:pathLst>
          </a:custGeom>
          <a:ln w="38100">
            <a:solidFill>
              <a:srgbClr val="000000"/>
            </a:solidFill>
          </a:ln>
        </p:spPr>
        <p:txBody>
          <a:bodyPr wrap="square" lIns="0" tIns="0" rIns="0" bIns="0" rtlCol="0"/>
          <a:lstStyle/>
          <a:p>
            <a:endParaRPr/>
          </a:p>
        </p:txBody>
      </p:sp>
      <p:sp>
        <p:nvSpPr>
          <p:cNvPr id="31" name="object 31"/>
          <p:cNvSpPr/>
          <p:nvPr/>
        </p:nvSpPr>
        <p:spPr>
          <a:xfrm>
            <a:off x="6105144" y="5120640"/>
            <a:ext cx="1060703" cy="425195"/>
          </a:xfrm>
          <a:prstGeom prst="rect">
            <a:avLst/>
          </a:prstGeom>
          <a:blipFill>
            <a:blip r:embed="rId14" cstate="print"/>
            <a:stretch>
              <a:fillRect/>
            </a:stretch>
          </a:blipFill>
        </p:spPr>
        <p:txBody>
          <a:bodyPr wrap="square" lIns="0" tIns="0" rIns="0" bIns="0" rtlCol="0"/>
          <a:lstStyle/>
          <a:p>
            <a:endParaRPr/>
          </a:p>
        </p:txBody>
      </p:sp>
      <p:sp>
        <p:nvSpPr>
          <p:cNvPr id="32" name="object 32"/>
          <p:cNvSpPr/>
          <p:nvPr/>
        </p:nvSpPr>
        <p:spPr>
          <a:xfrm>
            <a:off x="6148702" y="5310357"/>
            <a:ext cx="770890" cy="1905"/>
          </a:xfrm>
          <a:custGeom>
            <a:avLst/>
            <a:gdLst/>
            <a:ahLst/>
            <a:cxnLst/>
            <a:rect l="l" t="t" r="r" b="b"/>
            <a:pathLst>
              <a:path w="770890" h="1904">
                <a:moveTo>
                  <a:pt x="0" y="0"/>
                </a:moveTo>
                <a:lnTo>
                  <a:pt x="770610" y="1397"/>
                </a:lnTo>
              </a:path>
            </a:pathLst>
          </a:custGeom>
          <a:ln w="38100">
            <a:solidFill>
              <a:srgbClr val="000000"/>
            </a:solidFill>
          </a:ln>
        </p:spPr>
        <p:txBody>
          <a:bodyPr wrap="square" lIns="0" tIns="0" rIns="0" bIns="0" rtlCol="0"/>
          <a:lstStyle/>
          <a:p>
            <a:endParaRPr/>
          </a:p>
        </p:txBody>
      </p:sp>
      <p:sp>
        <p:nvSpPr>
          <p:cNvPr id="33" name="object 33"/>
          <p:cNvSpPr/>
          <p:nvPr/>
        </p:nvSpPr>
        <p:spPr>
          <a:xfrm>
            <a:off x="6804890" y="5244863"/>
            <a:ext cx="114935" cy="133350"/>
          </a:xfrm>
          <a:custGeom>
            <a:avLst/>
            <a:gdLst/>
            <a:ahLst/>
            <a:cxnLst/>
            <a:rect l="l" t="t" r="r" b="b"/>
            <a:pathLst>
              <a:path w="114934" h="133350">
                <a:moveTo>
                  <a:pt x="241" y="0"/>
                </a:moveTo>
                <a:lnTo>
                  <a:pt x="114414" y="66890"/>
                </a:lnTo>
                <a:lnTo>
                  <a:pt x="0" y="133349"/>
                </a:lnTo>
              </a:path>
            </a:pathLst>
          </a:custGeom>
          <a:ln w="38099">
            <a:solidFill>
              <a:srgbClr val="000000"/>
            </a:solidFill>
          </a:ln>
        </p:spPr>
        <p:txBody>
          <a:bodyPr wrap="square" lIns="0" tIns="0" rIns="0" bIns="0" rtlCol="0"/>
          <a:lstStyle/>
          <a:p>
            <a:endParaRPr/>
          </a:p>
        </p:txBody>
      </p:sp>
      <p:sp>
        <p:nvSpPr>
          <p:cNvPr id="34" name="object 34"/>
          <p:cNvSpPr/>
          <p:nvPr/>
        </p:nvSpPr>
        <p:spPr>
          <a:xfrm>
            <a:off x="6949440" y="5120640"/>
            <a:ext cx="1203959" cy="425195"/>
          </a:xfrm>
          <a:prstGeom prst="rect">
            <a:avLst/>
          </a:prstGeom>
          <a:blipFill>
            <a:blip r:embed="rId15" cstate="print"/>
            <a:stretch>
              <a:fillRect/>
            </a:stretch>
          </a:blipFill>
        </p:spPr>
        <p:txBody>
          <a:bodyPr wrap="square" lIns="0" tIns="0" rIns="0" bIns="0" rtlCol="0"/>
          <a:lstStyle/>
          <a:p>
            <a:endParaRPr/>
          </a:p>
        </p:txBody>
      </p:sp>
      <p:sp>
        <p:nvSpPr>
          <p:cNvPr id="35" name="object 35"/>
          <p:cNvSpPr/>
          <p:nvPr/>
        </p:nvSpPr>
        <p:spPr>
          <a:xfrm>
            <a:off x="6992173" y="5310357"/>
            <a:ext cx="911225" cy="1905"/>
          </a:xfrm>
          <a:custGeom>
            <a:avLst/>
            <a:gdLst/>
            <a:ahLst/>
            <a:cxnLst/>
            <a:rect l="l" t="t" r="r" b="b"/>
            <a:pathLst>
              <a:path w="911225" h="1904">
                <a:moveTo>
                  <a:pt x="0" y="0"/>
                </a:moveTo>
                <a:lnTo>
                  <a:pt x="911186" y="1409"/>
                </a:lnTo>
              </a:path>
            </a:pathLst>
          </a:custGeom>
          <a:ln w="38100">
            <a:solidFill>
              <a:srgbClr val="000000"/>
            </a:solidFill>
            <a:prstDash val="dash"/>
          </a:ln>
        </p:spPr>
        <p:txBody>
          <a:bodyPr wrap="square" lIns="0" tIns="0" rIns="0" bIns="0" rtlCol="0"/>
          <a:lstStyle/>
          <a:p>
            <a:endParaRPr/>
          </a:p>
        </p:txBody>
      </p:sp>
      <p:sp>
        <p:nvSpPr>
          <p:cNvPr id="36" name="object 36"/>
          <p:cNvSpPr/>
          <p:nvPr/>
        </p:nvSpPr>
        <p:spPr>
          <a:xfrm>
            <a:off x="7788947" y="5244904"/>
            <a:ext cx="114935" cy="133350"/>
          </a:xfrm>
          <a:custGeom>
            <a:avLst/>
            <a:gdLst/>
            <a:ahLst/>
            <a:cxnLst/>
            <a:rect l="l" t="t" r="r" b="b"/>
            <a:pathLst>
              <a:path w="114934" h="133350">
                <a:moveTo>
                  <a:pt x="215" y="0"/>
                </a:moveTo>
                <a:lnTo>
                  <a:pt x="114414" y="66852"/>
                </a:lnTo>
                <a:lnTo>
                  <a:pt x="0" y="133350"/>
                </a:lnTo>
              </a:path>
            </a:pathLst>
          </a:custGeom>
          <a:ln w="38100">
            <a:solidFill>
              <a:srgbClr val="000000"/>
            </a:solidFill>
          </a:ln>
        </p:spPr>
        <p:txBody>
          <a:bodyPr wrap="square" lIns="0" tIns="0" rIns="0" bIns="0" rtlCol="0"/>
          <a:lstStyle/>
          <a:p>
            <a:endParaRPr/>
          </a:p>
        </p:txBody>
      </p:sp>
      <p:sp>
        <p:nvSpPr>
          <p:cNvPr id="37" name="object 37"/>
          <p:cNvSpPr/>
          <p:nvPr/>
        </p:nvSpPr>
        <p:spPr>
          <a:xfrm>
            <a:off x="7932419" y="5120640"/>
            <a:ext cx="922020" cy="425195"/>
          </a:xfrm>
          <a:prstGeom prst="rect">
            <a:avLst/>
          </a:prstGeom>
          <a:blipFill>
            <a:blip r:embed="rId16" cstate="print"/>
            <a:stretch>
              <a:fillRect/>
            </a:stretch>
          </a:blipFill>
        </p:spPr>
        <p:txBody>
          <a:bodyPr wrap="square" lIns="0" tIns="0" rIns="0" bIns="0" rtlCol="0"/>
          <a:lstStyle/>
          <a:p>
            <a:endParaRPr/>
          </a:p>
        </p:txBody>
      </p:sp>
      <p:sp>
        <p:nvSpPr>
          <p:cNvPr id="38" name="object 38"/>
          <p:cNvSpPr/>
          <p:nvPr/>
        </p:nvSpPr>
        <p:spPr>
          <a:xfrm>
            <a:off x="7976220" y="5310357"/>
            <a:ext cx="630555" cy="1905"/>
          </a:xfrm>
          <a:custGeom>
            <a:avLst/>
            <a:gdLst/>
            <a:ahLst/>
            <a:cxnLst/>
            <a:rect l="l" t="t" r="r" b="b"/>
            <a:pathLst>
              <a:path w="630554" h="1904">
                <a:moveTo>
                  <a:pt x="0" y="0"/>
                </a:moveTo>
                <a:lnTo>
                  <a:pt x="630034" y="1384"/>
                </a:lnTo>
              </a:path>
            </a:pathLst>
          </a:custGeom>
          <a:ln w="38100">
            <a:solidFill>
              <a:srgbClr val="000000"/>
            </a:solidFill>
            <a:prstDash val="dash"/>
          </a:ln>
        </p:spPr>
        <p:txBody>
          <a:bodyPr wrap="square" lIns="0" tIns="0" rIns="0" bIns="0" rtlCol="0"/>
          <a:lstStyle/>
          <a:p>
            <a:endParaRPr/>
          </a:p>
        </p:txBody>
      </p:sp>
      <p:sp>
        <p:nvSpPr>
          <p:cNvPr id="39" name="object 39"/>
          <p:cNvSpPr/>
          <p:nvPr/>
        </p:nvSpPr>
        <p:spPr>
          <a:xfrm>
            <a:off x="8491805" y="5244805"/>
            <a:ext cx="114935" cy="133350"/>
          </a:xfrm>
          <a:custGeom>
            <a:avLst/>
            <a:gdLst/>
            <a:ahLst/>
            <a:cxnLst/>
            <a:rect l="l" t="t" r="r" b="b"/>
            <a:pathLst>
              <a:path w="114934" h="133350">
                <a:moveTo>
                  <a:pt x="292" y="0"/>
                </a:moveTo>
                <a:lnTo>
                  <a:pt x="114439" y="66928"/>
                </a:lnTo>
                <a:lnTo>
                  <a:pt x="0" y="133349"/>
                </a:lnTo>
              </a:path>
            </a:pathLst>
          </a:custGeom>
          <a:ln w="38100">
            <a:solidFill>
              <a:srgbClr val="000000"/>
            </a:solidFill>
          </a:ln>
        </p:spPr>
        <p:txBody>
          <a:bodyPr wrap="square" lIns="0" tIns="0" rIns="0" bIns="0" rtlCol="0"/>
          <a:lstStyle/>
          <a:p>
            <a:endParaRPr/>
          </a:p>
        </p:txBody>
      </p:sp>
      <p:sp>
        <p:nvSpPr>
          <p:cNvPr id="40" name="object 40"/>
          <p:cNvSpPr/>
          <p:nvPr/>
        </p:nvSpPr>
        <p:spPr>
          <a:xfrm>
            <a:off x="5033771" y="3419856"/>
            <a:ext cx="1978151" cy="1289303"/>
          </a:xfrm>
          <a:prstGeom prst="rect">
            <a:avLst/>
          </a:prstGeom>
          <a:blipFill>
            <a:blip r:embed="rId17" cstate="print"/>
            <a:stretch>
              <a:fillRect/>
            </a:stretch>
          </a:blipFill>
        </p:spPr>
        <p:txBody>
          <a:bodyPr wrap="square" lIns="0" tIns="0" rIns="0" bIns="0" rtlCol="0"/>
          <a:lstStyle/>
          <a:p>
            <a:endParaRPr/>
          </a:p>
        </p:txBody>
      </p:sp>
      <p:sp>
        <p:nvSpPr>
          <p:cNvPr id="41" name="object 41"/>
          <p:cNvSpPr/>
          <p:nvPr/>
        </p:nvSpPr>
        <p:spPr>
          <a:xfrm>
            <a:off x="5986271" y="4017264"/>
            <a:ext cx="85344" cy="85344"/>
          </a:xfrm>
          <a:prstGeom prst="rect">
            <a:avLst/>
          </a:prstGeom>
          <a:blipFill>
            <a:blip r:embed="rId18" cstate="print"/>
            <a:stretch>
              <a:fillRect/>
            </a:stretch>
          </a:blipFill>
        </p:spPr>
        <p:txBody>
          <a:bodyPr wrap="square" lIns="0" tIns="0" rIns="0" bIns="0" rtlCol="0"/>
          <a:lstStyle/>
          <a:p>
            <a:endParaRPr/>
          </a:p>
        </p:txBody>
      </p:sp>
      <p:sp>
        <p:nvSpPr>
          <p:cNvPr id="42" name="object 42"/>
          <p:cNvSpPr/>
          <p:nvPr/>
        </p:nvSpPr>
        <p:spPr>
          <a:xfrm>
            <a:off x="5093915" y="3447177"/>
            <a:ext cx="1870710" cy="1178560"/>
          </a:xfrm>
          <a:custGeom>
            <a:avLst/>
            <a:gdLst/>
            <a:ahLst/>
            <a:cxnLst/>
            <a:rect l="l" t="t" r="r" b="b"/>
            <a:pathLst>
              <a:path w="1870709" h="1178560">
                <a:moveTo>
                  <a:pt x="0" y="0"/>
                </a:moveTo>
                <a:lnTo>
                  <a:pt x="20618" y="42301"/>
                </a:lnTo>
                <a:lnTo>
                  <a:pt x="41892" y="84663"/>
                </a:lnTo>
                <a:lnTo>
                  <a:pt x="64480" y="127146"/>
                </a:lnTo>
                <a:lnTo>
                  <a:pt x="89037" y="169809"/>
                </a:lnTo>
                <a:lnTo>
                  <a:pt x="116220" y="212713"/>
                </a:lnTo>
                <a:lnTo>
                  <a:pt x="146688" y="255918"/>
                </a:lnTo>
                <a:lnTo>
                  <a:pt x="181095" y="299483"/>
                </a:lnTo>
                <a:lnTo>
                  <a:pt x="220100" y="343469"/>
                </a:lnTo>
                <a:lnTo>
                  <a:pt x="264358" y="387936"/>
                </a:lnTo>
                <a:lnTo>
                  <a:pt x="314528" y="432943"/>
                </a:lnTo>
                <a:lnTo>
                  <a:pt x="371797" y="479523"/>
                </a:lnTo>
                <a:lnTo>
                  <a:pt x="403162" y="503639"/>
                </a:lnTo>
                <a:lnTo>
                  <a:pt x="436153" y="528187"/>
                </a:lnTo>
                <a:lnTo>
                  <a:pt x="470626" y="553076"/>
                </a:lnTo>
                <a:lnTo>
                  <a:pt x="506434" y="578216"/>
                </a:lnTo>
                <a:lnTo>
                  <a:pt x="543434" y="603515"/>
                </a:lnTo>
                <a:lnTo>
                  <a:pt x="581480" y="628885"/>
                </a:lnTo>
                <a:lnTo>
                  <a:pt x="620428" y="654235"/>
                </a:lnTo>
                <a:lnTo>
                  <a:pt x="660131" y="679475"/>
                </a:lnTo>
                <a:lnTo>
                  <a:pt x="700446" y="704514"/>
                </a:lnTo>
                <a:lnTo>
                  <a:pt x="741226" y="729263"/>
                </a:lnTo>
                <a:lnTo>
                  <a:pt x="782327" y="753631"/>
                </a:lnTo>
                <a:lnTo>
                  <a:pt x="823605" y="777528"/>
                </a:lnTo>
                <a:lnTo>
                  <a:pt x="864913" y="800863"/>
                </a:lnTo>
                <a:lnTo>
                  <a:pt x="906106" y="823548"/>
                </a:lnTo>
                <a:lnTo>
                  <a:pt x="947041" y="845490"/>
                </a:lnTo>
                <a:lnTo>
                  <a:pt x="987571" y="866601"/>
                </a:lnTo>
                <a:lnTo>
                  <a:pt x="1027551" y="886790"/>
                </a:lnTo>
                <a:lnTo>
                  <a:pt x="1066838" y="905967"/>
                </a:lnTo>
                <a:lnTo>
                  <a:pt x="1105822" y="924238"/>
                </a:lnTo>
                <a:lnTo>
                  <a:pt x="1144989" y="941795"/>
                </a:lnTo>
                <a:lnTo>
                  <a:pt x="1184327" y="958675"/>
                </a:lnTo>
                <a:lnTo>
                  <a:pt x="1223828" y="974917"/>
                </a:lnTo>
                <a:lnTo>
                  <a:pt x="1263482" y="990557"/>
                </a:lnTo>
                <a:lnTo>
                  <a:pt x="1303279" y="1005634"/>
                </a:lnTo>
                <a:lnTo>
                  <a:pt x="1343211" y="1020185"/>
                </a:lnTo>
                <a:lnTo>
                  <a:pt x="1383267" y="1034247"/>
                </a:lnTo>
                <a:lnTo>
                  <a:pt x="1423437" y="1047858"/>
                </a:lnTo>
                <a:lnTo>
                  <a:pt x="1463713" y="1061056"/>
                </a:lnTo>
                <a:lnTo>
                  <a:pt x="1504084" y="1073878"/>
                </a:lnTo>
                <a:lnTo>
                  <a:pt x="1544541" y="1086361"/>
                </a:lnTo>
                <a:lnTo>
                  <a:pt x="1585075" y="1098544"/>
                </a:lnTo>
                <a:lnTo>
                  <a:pt x="1625676" y="1110464"/>
                </a:lnTo>
                <a:lnTo>
                  <a:pt x="1666334" y="1122158"/>
                </a:lnTo>
                <a:lnTo>
                  <a:pt x="1707040" y="1133664"/>
                </a:lnTo>
                <a:lnTo>
                  <a:pt x="1747784" y="1145020"/>
                </a:lnTo>
                <a:lnTo>
                  <a:pt x="1788557" y="1156262"/>
                </a:lnTo>
                <a:lnTo>
                  <a:pt x="1829349" y="1167430"/>
                </a:lnTo>
                <a:lnTo>
                  <a:pt x="1870151" y="1178560"/>
                </a:lnTo>
              </a:path>
            </a:pathLst>
          </a:custGeom>
          <a:ln w="38100">
            <a:solidFill>
              <a:srgbClr val="C0504D"/>
            </a:solidFill>
          </a:ln>
        </p:spPr>
        <p:txBody>
          <a:bodyPr wrap="square" lIns="0" tIns="0" rIns="0" bIns="0" rtlCol="0"/>
          <a:lstStyle/>
          <a:p>
            <a:endParaRPr/>
          </a:p>
        </p:txBody>
      </p:sp>
      <p:sp>
        <p:nvSpPr>
          <p:cNvPr id="43" name="object 43"/>
          <p:cNvSpPr/>
          <p:nvPr/>
        </p:nvSpPr>
        <p:spPr>
          <a:xfrm>
            <a:off x="6917435" y="4588764"/>
            <a:ext cx="1763267" cy="271271"/>
          </a:xfrm>
          <a:prstGeom prst="rect">
            <a:avLst/>
          </a:prstGeom>
          <a:blipFill>
            <a:blip r:embed="rId19" cstate="print"/>
            <a:stretch>
              <a:fillRect/>
            </a:stretch>
          </a:blipFill>
        </p:spPr>
        <p:txBody>
          <a:bodyPr wrap="square" lIns="0" tIns="0" rIns="0" bIns="0" rtlCol="0"/>
          <a:lstStyle/>
          <a:p>
            <a:endParaRPr/>
          </a:p>
        </p:txBody>
      </p:sp>
      <p:sp>
        <p:nvSpPr>
          <p:cNvPr id="44" name="object 44"/>
          <p:cNvSpPr/>
          <p:nvPr/>
        </p:nvSpPr>
        <p:spPr>
          <a:xfrm>
            <a:off x="7758683" y="4684788"/>
            <a:ext cx="85343" cy="85331"/>
          </a:xfrm>
          <a:prstGeom prst="rect">
            <a:avLst/>
          </a:prstGeom>
          <a:blipFill>
            <a:blip r:embed="rId18" cstate="print"/>
            <a:stretch>
              <a:fillRect/>
            </a:stretch>
          </a:blipFill>
        </p:spPr>
        <p:txBody>
          <a:bodyPr wrap="square" lIns="0" tIns="0" rIns="0" bIns="0" rtlCol="0"/>
          <a:lstStyle/>
          <a:p>
            <a:endParaRPr/>
          </a:p>
        </p:txBody>
      </p:sp>
      <p:sp>
        <p:nvSpPr>
          <p:cNvPr id="45" name="object 45"/>
          <p:cNvSpPr/>
          <p:nvPr/>
        </p:nvSpPr>
        <p:spPr>
          <a:xfrm>
            <a:off x="6964069" y="4627680"/>
            <a:ext cx="1675130" cy="147320"/>
          </a:xfrm>
          <a:custGeom>
            <a:avLst/>
            <a:gdLst/>
            <a:ahLst/>
            <a:cxnLst/>
            <a:rect l="l" t="t" r="r" b="b"/>
            <a:pathLst>
              <a:path w="1675129" h="147320">
                <a:moveTo>
                  <a:pt x="0" y="0"/>
                </a:moveTo>
                <a:lnTo>
                  <a:pt x="998829" y="128282"/>
                </a:lnTo>
                <a:lnTo>
                  <a:pt x="1040100" y="131683"/>
                </a:lnTo>
                <a:lnTo>
                  <a:pt x="1080219" y="134684"/>
                </a:lnTo>
                <a:lnTo>
                  <a:pt x="1119249" y="137307"/>
                </a:lnTo>
                <a:lnTo>
                  <a:pt x="1194280" y="141499"/>
                </a:lnTo>
                <a:lnTo>
                  <a:pt x="1265676" y="144427"/>
                </a:lnTo>
                <a:lnTo>
                  <a:pt x="1333923" y="146262"/>
                </a:lnTo>
                <a:lnTo>
                  <a:pt x="1399504" y="147170"/>
                </a:lnTo>
                <a:lnTo>
                  <a:pt x="1431447" y="147329"/>
                </a:lnTo>
                <a:lnTo>
                  <a:pt x="1462906" y="147320"/>
                </a:lnTo>
                <a:lnTo>
                  <a:pt x="1524611" y="146881"/>
                </a:lnTo>
                <a:lnTo>
                  <a:pt x="1585105" y="146021"/>
                </a:lnTo>
                <a:lnTo>
                  <a:pt x="1644872" y="144908"/>
                </a:lnTo>
                <a:lnTo>
                  <a:pt x="1674634" y="144310"/>
                </a:lnTo>
              </a:path>
            </a:pathLst>
          </a:custGeom>
          <a:ln w="38100">
            <a:solidFill>
              <a:srgbClr val="C0504D"/>
            </a:solidFill>
            <a:prstDash val="dash"/>
          </a:ln>
        </p:spPr>
        <p:txBody>
          <a:bodyPr wrap="square" lIns="0" tIns="0" rIns="0" bIns="0" rtlCol="0"/>
          <a:lstStyle/>
          <a:p>
            <a:endParaRPr/>
          </a:p>
        </p:txBody>
      </p:sp>
      <p:sp>
        <p:nvSpPr>
          <p:cNvPr id="46" name="object 46"/>
          <p:cNvSpPr/>
          <p:nvPr/>
        </p:nvSpPr>
        <p:spPr>
          <a:xfrm>
            <a:off x="1136613" y="3639737"/>
            <a:ext cx="2473960" cy="1622425"/>
          </a:xfrm>
          <a:custGeom>
            <a:avLst/>
            <a:gdLst/>
            <a:ahLst/>
            <a:cxnLst/>
            <a:rect l="l" t="t" r="r" b="b"/>
            <a:pathLst>
              <a:path w="2473960" h="1622425">
                <a:moveTo>
                  <a:pt x="0" y="0"/>
                </a:moveTo>
                <a:lnTo>
                  <a:pt x="262890" y="414921"/>
                </a:lnTo>
                <a:lnTo>
                  <a:pt x="590308" y="528396"/>
                </a:lnTo>
                <a:lnTo>
                  <a:pt x="754405" y="566216"/>
                </a:lnTo>
                <a:lnTo>
                  <a:pt x="988618" y="778256"/>
                </a:lnTo>
                <a:lnTo>
                  <a:pt x="1235570" y="943305"/>
                </a:lnTo>
                <a:lnTo>
                  <a:pt x="1480934" y="1078560"/>
                </a:lnTo>
                <a:lnTo>
                  <a:pt x="1734261" y="1275702"/>
                </a:lnTo>
                <a:lnTo>
                  <a:pt x="1966874" y="1369695"/>
                </a:lnTo>
                <a:lnTo>
                  <a:pt x="2224989" y="1537030"/>
                </a:lnTo>
                <a:lnTo>
                  <a:pt x="2473540" y="1621853"/>
                </a:lnTo>
              </a:path>
            </a:pathLst>
          </a:custGeom>
          <a:ln w="28575">
            <a:solidFill>
              <a:srgbClr val="A50021"/>
            </a:solidFill>
          </a:ln>
        </p:spPr>
        <p:txBody>
          <a:bodyPr wrap="square" lIns="0" tIns="0" rIns="0" bIns="0" rtlCol="0"/>
          <a:lstStyle/>
          <a:p>
            <a:endParaRPr/>
          </a:p>
        </p:txBody>
      </p:sp>
      <p:sp>
        <p:nvSpPr>
          <p:cNvPr id="47" name="object 47"/>
          <p:cNvSpPr/>
          <p:nvPr/>
        </p:nvSpPr>
        <p:spPr>
          <a:xfrm>
            <a:off x="2339136" y="4535054"/>
            <a:ext cx="84455" cy="88265"/>
          </a:xfrm>
          <a:custGeom>
            <a:avLst/>
            <a:gdLst/>
            <a:ahLst/>
            <a:cxnLst/>
            <a:rect l="l" t="t" r="r" b="b"/>
            <a:pathLst>
              <a:path w="84455" h="88264">
                <a:moveTo>
                  <a:pt x="30221" y="0"/>
                </a:moveTo>
                <a:lnTo>
                  <a:pt x="18123" y="6266"/>
                </a:lnTo>
                <a:lnTo>
                  <a:pt x="8554" y="16112"/>
                </a:lnTo>
                <a:lnTo>
                  <a:pt x="2263" y="28740"/>
                </a:lnTo>
                <a:lnTo>
                  <a:pt x="0" y="43355"/>
                </a:lnTo>
                <a:lnTo>
                  <a:pt x="119" y="46769"/>
                </a:lnTo>
                <a:lnTo>
                  <a:pt x="19773" y="80535"/>
                </a:lnTo>
                <a:lnTo>
                  <a:pt x="48378" y="88196"/>
                </a:lnTo>
                <a:lnTo>
                  <a:pt x="60122" y="84394"/>
                </a:lnTo>
                <a:lnTo>
                  <a:pt x="70140" y="76874"/>
                </a:lnTo>
                <a:lnTo>
                  <a:pt x="77865" y="65881"/>
                </a:lnTo>
                <a:lnTo>
                  <a:pt x="82730" y="51659"/>
                </a:lnTo>
                <a:lnTo>
                  <a:pt x="84169" y="34451"/>
                </a:lnTo>
                <a:lnTo>
                  <a:pt x="80021" y="22752"/>
                </a:lnTo>
                <a:lnTo>
                  <a:pt x="72478" y="12890"/>
                </a:lnTo>
                <a:lnTo>
                  <a:pt x="61614" y="5432"/>
                </a:lnTo>
                <a:lnTo>
                  <a:pt x="47504" y="946"/>
                </a:lnTo>
                <a:lnTo>
                  <a:pt x="30221" y="0"/>
                </a:lnTo>
                <a:close/>
              </a:path>
            </a:pathLst>
          </a:custGeom>
          <a:solidFill>
            <a:srgbClr val="FAC090"/>
          </a:solidFill>
        </p:spPr>
        <p:txBody>
          <a:bodyPr wrap="square" lIns="0" tIns="0" rIns="0" bIns="0" rtlCol="0"/>
          <a:lstStyle/>
          <a:p>
            <a:endParaRPr/>
          </a:p>
        </p:txBody>
      </p:sp>
      <p:sp>
        <p:nvSpPr>
          <p:cNvPr id="48" name="object 48"/>
          <p:cNvSpPr/>
          <p:nvPr/>
        </p:nvSpPr>
        <p:spPr>
          <a:xfrm>
            <a:off x="2339136" y="4535054"/>
            <a:ext cx="84455" cy="88265"/>
          </a:xfrm>
          <a:custGeom>
            <a:avLst/>
            <a:gdLst/>
            <a:ahLst/>
            <a:cxnLst/>
            <a:rect l="l" t="t" r="r" b="b"/>
            <a:pathLst>
              <a:path w="84455" h="88264">
                <a:moveTo>
                  <a:pt x="0" y="43355"/>
                </a:moveTo>
                <a:lnTo>
                  <a:pt x="2263" y="28740"/>
                </a:lnTo>
                <a:lnTo>
                  <a:pt x="8554" y="16112"/>
                </a:lnTo>
                <a:lnTo>
                  <a:pt x="18123" y="6266"/>
                </a:lnTo>
                <a:lnTo>
                  <a:pt x="30221" y="0"/>
                </a:lnTo>
                <a:lnTo>
                  <a:pt x="47504" y="946"/>
                </a:lnTo>
                <a:lnTo>
                  <a:pt x="61614" y="5432"/>
                </a:lnTo>
                <a:lnTo>
                  <a:pt x="72478" y="12890"/>
                </a:lnTo>
                <a:lnTo>
                  <a:pt x="80021" y="22752"/>
                </a:lnTo>
                <a:lnTo>
                  <a:pt x="84169" y="34451"/>
                </a:lnTo>
                <a:lnTo>
                  <a:pt x="82730" y="51659"/>
                </a:lnTo>
                <a:lnTo>
                  <a:pt x="77865" y="65881"/>
                </a:lnTo>
                <a:lnTo>
                  <a:pt x="70140" y="76874"/>
                </a:lnTo>
                <a:lnTo>
                  <a:pt x="60122" y="84394"/>
                </a:lnTo>
                <a:lnTo>
                  <a:pt x="48378" y="88196"/>
                </a:lnTo>
                <a:lnTo>
                  <a:pt x="32768" y="86294"/>
                </a:lnTo>
                <a:lnTo>
                  <a:pt x="3085" y="60106"/>
                </a:lnTo>
                <a:lnTo>
                  <a:pt x="0" y="43355"/>
                </a:lnTo>
                <a:close/>
              </a:path>
            </a:pathLst>
          </a:custGeom>
          <a:ln w="9525">
            <a:solidFill>
              <a:srgbClr val="A50021"/>
            </a:solidFill>
          </a:ln>
        </p:spPr>
        <p:txBody>
          <a:bodyPr wrap="square" lIns="0" tIns="0" rIns="0" bIns="0" rtlCol="0"/>
          <a:lstStyle/>
          <a:p>
            <a:endParaRPr/>
          </a:p>
        </p:txBody>
      </p:sp>
      <p:sp>
        <p:nvSpPr>
          <p:cNvPr id="49" name="object 49"/>
          <p:cNvSpPr/>
          <p:nvPr/>
        </p:nvSpPr>
        <p:spPr>
          <a:xfrm>
            <a:off x="2091464" y="4379282"/>
            <a:ext cx="84455" cy="88265"/>
          </a:xfrm>
          <a:custGeom>
            <a:avLst/>
            <a:gdLst/>
            <a:ahLst/>
            <a:cxnLst/>
            <a:rect l="l" t="t" r="r" b="b"/>
            <a:pathLst>
              <a:path w="84455" h="88264">
                <a:moveTo>
                  <a:pt x="30221" y="0"/>
                </a:moveTo>
                <a:lnTo>
                  <a:pt x="18123" y="6266"/>
                </a:lnTo>
                <a:lnTo>
                  <a:pt x="8554" y="16112"/>
                </a:lnTo>
                <a:lnTo>
                  <a:pt x="2263" y="28740"/>
                </a:lnTo>
                <a:lnTo>
                  <a:pt x="0" y="43355"/>
                </a:lnTo>
                <a:lnTo>
                  <a:pt x="119" y="46769"/>
                </a:lnTo>
                <a:lnTo>
                  <a:pt x="19773" y="80535"/>
                </a:lnTo>
                <a:lnTo>
                  <a:pt x="48378" y="88196"/>
                </a:lnTo>
                <a:lnTo>
                  <a:pt x="60122" y="84394"/>
                </a:lnTo>
                <a:lnTo>
                  <a:pt x="70140" y="76874"/>
                </a:lnTo>
                <a:lnTo>
                  <a:pt x="77865" y="65881"/>
                </a:lnTo>
                <a:lnTo>
                  <a:pt x="82730" y="51659"/>
                </a:lnTo>
                <a:lnTo>
                  <a:pt x="84169" y="34451"/>
                </a:lnTo>
                <a:lnTo>
                  <a:pt x="80021" y="22752"/>
                </a:lnTo>
                <a:lnTo>
                  <a:pt x="72478" y="12890"/>
                </a:lnTo>
                <a:lnTo>
                  <a:pt x="61614" y="5432"/>
                </a:lnTo>
                <a:lnTo>
                  <a:pt x="47504" y="946"/>
                </a:lnTo>
                <a:lnTo>
                  <a:pt x="30221" y="0"/>
                </a:lnTo>
                <a:close/>
              </a:path>
            </a:pathLst>
          </a:custGeom>
          <a:solidFill>
            <a:srgbClr val="FAC090"/>
          </a:solidFill>
        </p:spPr>
        <p:txBody>
          <a:bodyPr wrap="square" lIns="0" tIns="0" rIns="0" bIns="0" rtlCol="0"/>
          <a:lstStyle/>
          <a:p>
            <a:endParaRPr/>
          </a:p>
        </p:txBody>
      </p:sp>
      <p:sp>
        <p:nvSpPr>
          <p:cNvPr id="50" name="object 50"/>
          <p:cNvSpPr/>
          <p:nvPr/>
        </p:nvSpPr>
        <p:spPr>
          <a:xfrm>
            <a:off x="2091464" y="4379282"/>
            <a:ext cx="84455" cy="88265"/>
          </a:xfrm>
          <a:custGeom>
            <a:avLst/>
            <a:gdLst/>
            <a:ahLst/>
            <a:cxnLst/>
            <a:rect l="l" t="t" r="r" b="b"/>
            <a:pathLst>
              <a:path w="84455" h="88264">
                <a:moveTo>
                  <a:pt x="0" y="43355"/>
                </a:moveTo>
                <a:lnTo>
                  <a:pt x="2263" y="28740"/>
                </a:lnTo>
                <a:lnTo>
                  <a:pt x="8554" y="16112"/>
                </a:lnTo>
                <a:lnTo>
                  <a:pt x="18123" y="6266"/>
                </a:lnTo>
                <a:lnTo>
                  <a:pt x="30221" y="0"/>
                </a:lnTo>
                <a:lnTo>
                  <a:pt x="47504" y="946"/>
                </a:lnTo>
                <a:lnTo>
                  <a:pt x="61614" y="5432"/>
                </a:lnTo>
                <a:lnTo>
                  <a:pt x="72478" y="12890"/>
                </a:lnTo>
                <a:lnTo>
                  <a:pt x="80021" y="22752"/>
                </a:lnTo>
                <a:lnTo>
                  <a:pt x="84169" y="34451"/>
                </a:lnTo>
                <a:lnTo>
                  <a:pt x="82730" y="51659"/>
                </a:lnTo>
                <a:lnTo>
                  <a:pt x="77865" y="65881"/>
                </a:lnTo>
                <a:lnTo>
                  <a:pt x="70140" y="76874"/>
                </a:lnTo>
                <a:lnTo>
                  <a:pt x="60122" y="84394"/>
                </a:lnTo>
                <a:lnTo>
                  <a:pt x="48378" y="88196"/>
                </a:lnTo>
                <a:lnTo>
                  <a:pt x="32768" y="86294"/>
                </a:lnTo>
                <a:lnTo>
                  <a:pt x="3085" y="60106"/>
                </a:lnTo>
                <a:lnTo>
                  <a:pt x="0" y="43355"/>
                </a:lnTo>
                <a:close/>
              </a:path>
            </a:pathLst>
          </a:custGeom>
          <a:ln w="9525">
            <a:solidFill>
              <a:srgbClr val="A50021"/>
            </a:solidFill>
          </a:ln>
        </p:spPr>
        <p:txBody>
          <a:bodyPr wrap="square" lIns="0" tIns="0" rIns="0" bIns="0" rtlCol="0"/>
          <a:lstStyle/>
          <a:p>
            <a:endParaRPr/>
          </a:p>
        </p:txBody>
      </p:sp>
      <p:sp>
        <p:nvSpPr>
          <p:cNvPr id="51" name="object 51"/>
          <p:cNvSpPr/>
          <p:nvPr/>
        </p:nvSpPr>
        <p:spPr>
          <a:xfrm>
            <a:off x="1846181" y="4161686"/>
            <a:ext cx="84455" cy="88265"/>
          </a:xfrm>
          <a:custGeom>
            <a:avLst/>
            <a:gdLst/>
            <a:ahLst/>
            <a:cxnLst/>
            <a:rect l="l" t="t" r="r" b="b"/>
            <a:pathLst>
              <a:path w="84455" h="88264">
                <a:moveTo>
                  <a:pt x="30221" y="0"/>
                </a:moveTo>
                <a:lnTo>
                  <a:pt x="18123" y="6266"/>
                </a:lnTo>
                <a:lnTo>
                  <a:pt x="8554" y="16112"/>
                </a:lnTo>
                <a:lnTo>
                  <a:pt x="2263" y="28740"/>
                </a:lnTo>
                <a:lnTo>
                  <a:pt x="0" y="43355"/>
                </a:lnTo>
                <a:lnTo>
                  <a:pt x="119" y="46769"/>
                </a:lnTo>
                <a:lnTo>
                  <a:pt x="19773" y="80535"/>
                </a:lnTo>
                <a:lnTo>
                  <a:pt x="48378" y="88196"/>
                </a:lnTo>
                <a:lnTo>
                  <a:pt x="60122" y="84394"/>
                </a:lnTo>
                <a:lnTo>
                  <a:pt x="70140" y="76874"/>
                </a:lnTo>
                <a:lnTo>
                  <a:pt x="77865" y="65881"/>
                </a:lnTo>
                <a:lnTo>
                  <a:pt x="82730" y="51659"/>
                </a:lnTo>
                <a:lnTo>
                  <a:pt x="84169" y="34451"/>
                </a:lnTo>
                <a:lnTo>
                  <a:pt x="80021" y="22752"/>
                </a:lnTo>
                <a:lnTo>
                  <a:pt x="72478" y="12890"/>
                </a:lnTo>
                <a:lnTo>
                  <a:pt x="61614" y="5432"/>
                </a:lnTo>
                <a:lnTo>
                  <a:pt x="47504" y="946"/>
                </a:lnTo>
                <a:lnTo>
                  <a:pt x="30221" y="0"/>
                </a:lnTo>
                <a:close/>
              </a:path>
            </a:pathLst>
          </a:custGeom>
          <a:solidFill>
            <a:srgbClr val="FAC090"/>
          </a:solidFill>
        </p:spPr>
        <p:txBody>
          <a:bodyPr wrap="square" lIns="0" tIns="0" rIns="0" bIns="0" rtlCol="0"/>
          <a:lstStyle/>
          <a:p>
            <a:endParaRPr/>
          </a:p>
        </p:txBody>
      </p:sp>
      <p:sp>
        <p:nvSpPr>
          <p:cNvPr id="52" name="object 52"/>
          <p:cNvSpPr/>
          <p:nvPr/>
        </p:nvSpPr>
        <p:spPr>
          <a:xfrm>
            <a:off x="1846181" y="4161686"/>
            <a:ext cx="84455" cy="88265"/>
          </a:xfrm>
          <a:custGeom>
            <a:avLst/>
            <a:gdLst/>
            <a:ahLst/>
            <a:cxnLst/>
            <a:rect l="l" t="t" r="r" b="b"/>
            <a:pathLst>
              <a:path w="84455" h="88264">
                <a:moveTo>
                  <a:pt x="0" y="43355"/>
                </a:moveTo>
                <a:lnTo>
                  <a:pt x="2263" y="28740"/>
                </a:lnTo>
                <a:lnTo>
                  <a:pt x="8554" y="16112"/>
                </a:lnTo>
                <a:lnTo>
                  <a:pt x="18123" y="6266"/>
                </a:lnTo>
                <a:lnTo>
                  <a:pt x="30221" y="0"/>
                </a:lnTo>
                <a:lnTo>
                  <a:pt x="47504" y="946"/>
                </a:lnTo>
                <a:lnTo>
                  <a:pt x="61614" y="5432"/>
                </a:lnTo>
                <a:lnTo>
                  <a:pt x="72478" y="12890"/>
                </a:lnTo>
                <a:lnTo>
                  <a:pt x="80021" y="22752"/>
                </a:lnTo>
                <a:lnTo>
                  <a:pt x="84169" y="34451"/>
                </a:lnTo>
                <a:lnTo>
                  <a:pt x="82730" y="51659"/>
                </a:lnTo>
                <a:lnTo>
                  <a:pt x="77865" y="65881"/>
                </a:lnTo>
                <a:lnTo>
                  <a:pt x="70140" y="76874"/>
                </a:lnTo>
                <a:lnTo>
                  <a:pt x="60122" y="84394"/>
                </a:lnTo>
                <a:lnTo>
                  <a:pt x="48378" y="88196"/>
                </a:lnTo>
                <a:lnTo>
                  <a:pt x="32768" y="86294"/>
                </a:lnTo>
                <a:lnTo>
                  <a:pt x="3085" y="60106"/>
                </a:lnTo>
                <a:lnTo>
                  <a:pt x="0" y="43355"/>
                </a:lnTo>
                <a:close/>
              </a:path>
            </a:pathLst>
          </a:custGeom>
          <a:ln w="9525">
            <a:solidFill>
              <a:srgbClr val="A50021"/>
            </a:solidFill>
          </a:ln>
        </p:spPr>
        <p:txBody>
          <a:bodyPr wrap="square" lIns="0" tIns="0" rIns="0" bIns="0" rtlCol="0"/>
          <a:lstStyle/>
          <a:p>
            <a:endParaRPr/>
          </a:p>
        </p:txBody>
      </p:sp>
      <p:sp>
        <p:nvSpPr>
          <p:cNvPr id="53" name="object 53"/>
          <p:cNvSpPr/>
          <p:nvPr/>
        </p:nvSpPr>
        <p:spPr>
          <a:xfrm>
            <a:off x="1095898" y="3581345"/>
            <a:ext cx="84455" cy="88265"/>
          </a:xfrm>
          <a:custGeom>
            <a:avLst/>
            <a:gdLst/>
            <a:ahLst/>
            <a:cxnLst/>
            <a:rect l="l" t="t" r="r" b="b"/>
            <a:pathLst>
              <a:path w="84455" h="88264">
                <a:moveTo>
                  <a:pt x="30221" y="0"/>
                </a:moveTo>
                <a:lnTo>
                  <a:pt x="18123" y="6266"/>
                </a:lnTo>
                <a:lnTo>
                  <a:pt x="8554" y="16112"/>
                </a:lnTo>
                <a:lnTo>
                  <a:pt x="2263" y="28740"/>
                </a:lnTo>
                <a:lnTo>
                  <a:pt x="0" y="43355"/>
                </a:lnTo>
                <a:lnTo>
                  <a:pt x="119" y="46769"/>
                </a:lnTo>
                <a:lnTo>
                  <a:pt x="19773" y="80535"/>
                </a:lnTo>
                <a:lnTo>
                  <a:pt x="48378" y="88196"/>
                </a:lnTo>
                <a:lnTo>
                  <a:pt x="60122" y="84394"/>
                </a:lnTo>
                <a:lnTo>
                  <a:pt x="70140" y="76874"/>
                </a:lnTo>
                <a:lnTo>
                  <a:pt x="77865" y="65881"/>
                </a:lnTo>
                <a:lnTo>
                  <a:pt x="82730" y="51659"/>
                </a:lnTo>
                <a:lnTo>
                  <a:pt x="84169" y="34451"/>
                </a:lnTo>
                <a:lnTo>
                  <a:pt x="80021" y="22752"/>
                </a:lnTo>
                <a:lnTo>
                  <a:pt x="72478" y="12890"/>
                </a:lnTo>
                <a:lnTo>
                  <a:pt x="61614" y="5432"/>
                </a:lnTo>
                <a:lnTo>
                  <a:pt x="47504" y="946"/>
                </a:lnTo>
                <a:lnTo>
                  <a:pt x="30221" y="0"/>
                </a:lnTo>
                <a:close/>
              </a:path>
            </a:pathLst>
          </a:custGeom>
          <a:solidFill>
            <a:srgbClr val="FAC090"/>
          </a:solidFill>
        </p:spPr>
        <p:txBody>
          <a:bodyPr wrap="square" lIns="0" tIns="0" rIns="0" bIns="0" rtlCol="0"/>
          <a:lstStyle/>
          <a:p>
            <a:endParaRPr/>
          </a:p>
        </p:txBody>
      </p:sp>
      <p:sp>
        <p:nvSpPr>
          <p:cNvPr id="54" name="object 54"/>
          <p:cNvSpPr/>
          <p:nvPr/>
        </p:nvSpPr>
        <p:spPr>
          <a:xfrm>
            <a:off x="1095898" y="3581345"/>
            <a:ext cx="84455" cy="88265"/>
          </a:xfrm>
          <a:custGeom>
            <a:avLst/>
            <a:gdLst/>
            <a:ahLst/>
            <a:cxnLst/>
            <a:rect l="l" t="t" r="r" b="b"/>
            <a:pathLst>
              <a:path w="84455" h="88264">
                <a:moveTo>
                  <a:pt x="0" y="43355"/>
                </a:moveTo>
                <a:lnTo>
                  <a:pt x="2263" y="28740"/>
                </a:lnTo>
                <a:lnTo>
                  <a:pt x="8554" y="16112"/>
                </a:lnTo>
                <a:lnTo>
                  <a:pt x="18123" y="6266"/>
                </a:lnTo>
                <a:lnTo>
                  <a:pt x="30221" y="0"/>
                </a:lnTo>
                <a:lnTo>
                  <a:pt x="47504" y="946"/>
                </a:lnTo>
                <a:lnTo>
                  <a:pt x="61614" y="5432"/>
                </a:lnTo>
                <a:lnTo>
                  <a:pt x="72478" y="12890"/>
                </a:lnTo>
                <a:lnTo>
                  <a:pt x="80021" y="22752"/>
                </a:lnTo>
                <a:lnTo>
                  <a:pt x="84169" y="34451"/>
                </a:lnTo>
                <a:lnTo>
                  <a:pt x="82730" y="51659"/>
                </a:lnTo>
                <a:lnTo>
                  <a:pt x="77865" y="65881"/>
                </a:lnTo>
                <a:lnTo>
                  <a:pt x="70140" y="76874"/>
                </a:lnTo>
                <a:lnTo>
                  <a:pt x="60122" y="84394"/>
                </a:lnTo>
                <a:lnTo>
                  <a:pt x="48378" y="88196"/>
                </a:lnTo>
                <a:lnTo>
                  <a:pt x="32768" y="86294"/>
                </a:lnTo>
                <a:lnTo>
                  <a:pt x="3085" y="60106"/>
                </a:lnTo>
                <a:lnTo>
                  <a:pt x="0" y="43355"/>
                </a:lnTo>
                <a:close/>
              </a:path>
            </a:pathLst>
          </a:custGeom>
          <a:ln w="9525">
            <a:solidFill>
              <a:srgbClr val="A50021"/>
            </a:solidFill>
          </a:ln>
        </p:spPr>
        <p:txBody>
          <a:bodyPr wrap="square" lIns="0" tIns="0" rIns="0" bIns="0" rtlCol="0"/>
          <a:lstStyle/>
          <a:p>
            <a:endParaRPr/>
          </a:p>
        </p:txBody>
      </p:sp>
      <p:sp>
        <p:nvSpPr>
          <p:cNvPr id="55" name="object 55"/>
          <p:cNvSpPr/>
          <p:nvPr/>
        </p:nvSpPr>
        <p:spPr>
          <a:xfrm>
            <a:off x="2584419" y="4680516"/>
            <a:ext cx="84455" cy="88265"/>
          </a:xfrm>
          <a:custGeom>
            <a:avLst/>
            <a:gdLst/>
            <a:ahLst/>
            <a:cxnLst/>
            <a:rect l="l" t="t" r="r" b="b"/>
            <a:pathLst>
              <a:path w="84455" h="88264">
                <a:moveTo>
                  <a:pt x="30221" y="0"/>
                </a:moveTo>
                <a:lnTo>
                  <a:pt x="18123" y="6266"/>
                </a:lnTo>
                <a:lnTo>
                  <a:pt x="8554" y="16112"/>
                </a:lnTo>
                <a:lnTo>
                  <a:pt x="2263" y="28740"/>
                </a:lnTo>
                <a:lnTo>
                  <a:pt x="0" y="43355"/>
                </a:lnTo>
                <a:lnTo>
                  <a:pt x="119" y="46769"/>
                </a:lnTo>
                <a:lnTo>
                  <a:pt x="19773" y="80535"/>
                </a:lnTo>
                <a:lnTo>
                  <a:pt x="48378" y="88196"/>
                </a:lnTo>
                <a:lnTo>
                  <a:pt x="60122" y="84394"/>
                </a:lnTo>
                <a:lnTo>
                  <a:pt x="70140" y="76874"/>
                </a:lnTo>
                <a:lnTo>
                  <a:pt x="77865" y="65881"/>
                </a:lnTo>
                <a:lnTo>
                  <a:pt x="82730" y="51659"/>
                </a:lnTo>
                <a:lnTo>
                  <a:pt x="84169" y="34451"/>
                </a:lnTo>
                <a:lnTo>
                  <a:pt x="80021" y="22752"/>
                </a:lnTo>
                <a:lnTo>
                  <a:pt x="72478" y="12890"/>
                </a:lnTo>
                <a:lnTo>
                  <a:pt x="61614" y="5432"/>
                </a:lnTo>
                <a:lnTo>
                  <a:pt x="47504" y="946"/>
                </a:lnTo>
                <a:lnTo>
                  <a:pt x="30221" y="0"/>
                </a:lnTo>
                <a:close/>
              </a:path>
            </a:pathLst>
          </a:custGeom>
          <a:solidFill>
            <a:srgbClr val="FAC090"/>
          </a:solidFill>
        </p:spPr>
        <p:txBody>
          <a:bodyPr wrap="square" lIns="0" tIns="0" rIns="0" bIns="0" rtlCol="0"/>
          <a:lstStyle/>
          <a:p>
            <a:endParaRPr/>
          </a:p>
        </p:txBody>
      </p:sp>
      <p:sp>
        <p:nvSpPr>
          <p:cNvPr id="56" name="object 56"/>
          <p:cNvSpPr/>
          <p:nvPr/>
        </p:nvSpPr>
        <p:spPr>
          <a:xfrm>
            <a:off x="2584419" y="4680516"/>
            <a:ext cx="84455" cy="88265"/>
          </a:xfrm>
          <a:custGeom>
            <a:avLst/>
            <a:gdLst/>
            <a:ahLst/>
            <a:cxnLst/>
            <a:rect l="l" t="t" r="r" b="b"/>
            <a:pathLst>
              <a:path w="84455" h="88264">
                <a:moveTo>
                  <a:pt x="0" y="43355"/>
                </a:moveTo>
                <a:lnTo>
                  <a:pt x="2263" y="28740"/>
                </a:lnTo>
                <a:lnTo>
                  <a:pt x="8554" y="16112"/>
                </a:lnTo>
                <a:lnTo>
                  <a:pt x="18123" y="6266"/>
                </a:lnTo>
                <a:lnTo>
                  <a:pt x="30221" y="0"/>
                </a:lnTo>
                <a:lnTo>
                  <a:pt x="47504" y="946"/>
                </a:lnTo>
                <a:lnTo>
                  <a:pt x="61614" y="5432"/>
                </a:lnTo>
                <a:lnTo>
                  <a:pt x="72478" y="12890"/>
                </a:lnTo>
                <a:lnTo>
                  <a:pt x="80021" y="22752"/>
                </a:lnTo>
                <a:lnTo>
                  <a:pt x="84169" y="34451"/>
                </a:lnTo>
                <a:lnTo>
                  <a:pt x="82730" y="51659"/>
                </a:lnTo>
                <a:lnTo>
                  <a:pt x="77865" y="65881"/>
                </a:lnTo>
                <a:lnTo>
                  <a:pt x="70140" y="76874"/>
                </a:lnTo>
                <a:lnTo>
                  <a:pt x="60122" y="84394"/>
                </a:lnTo>
                <a:lnTo>
                  <a:pt x="48378" y="88196"/>
                </a:lnTo>
                <a:lnTo>
                  <a:pt x="32768" y="86294"/>
                </a:lnTo>
                <a:lnTo>
                  <a:pt x="3085" y="60106"/>
                </a:lnTo>
                <a:lnTo>
                  <a:pt x="0" y="43355"/>
                </a:lnTo>
                <a:close/>
              </a:path>
            </a:pathLst>
          </a:custGeom>
          <a:ln w="9525">
            <a:solidFill>
              <a:srgbClr val="A50021"/>
            </a:solidFill>
          </a:ln>
        </p:spPr>
        <p:txBody>
          <a:bodyPr wrap="square" lIns="0" tIns="0" rIns="0" bIns="0" rtlCol="0"/>
          <a:lstStyle/>
          <a:p>
            <a:endParaRPr/>
          </a:p>
        </p:txBody>
      </p:sp>
      <p:sp>
        <p:nvSpPr>
          <p:cNvPr id="57" name="object 57"/>
          <p:cNvSpPr/>
          <p:nvPr/>
        </p:nvSpPr>
        <p:spPr>
          <a:xfrm>
            <a:off x="2837666" y="4877521"/>
            <a:ext cx="84455" cy="88265"/>
          </a:xfrm>
          <a:custGeom>
            <a:avLst/>
            <a:gdLst/>
            <a:ahLst/>
            <a:cxnLst/>
            <a:rect l="l" t="t" r="r" b="b"/>
            <a:pathLst>
              <a:path w="84455" h="88264">
                <a:moveTo>
                  <a:pt x="30216" y="0"/>
                </a:moveTo>
                <a:lnTo>
                  <a:pt x="18118" y="6266"/>
                </a:lnTo>
                <a:lnTo>
                  <a:pt x="8550" y="16112"/>
                </a:lnTo>
                <a:lnTo>
                  <a:pt x="2262" y="28740"/>
                </a:lnTo>
                <a:lnTo>
                  <a:pt x="0" y="43355"/>
                </a:lnTo>
                <a:lnTo>
                  <a:pt x="119" y="46771"/>
                </a:lnTo>
                <a:lnTo>
                  <a:pt x="19769" y="80535"/>
                </a:lnTo>
                <a:lnTo>
                  <a:pt x="48381" y="88196"/>
                </a:lnTo>
                <a:lnTo>
                  <a:pt x="60124" y="84393"/>
                </a:lnTo>
                <a:lnTo>
                  <a:pt x="70141" y="76873"/>
                </a:lnTo>
                <a:lnTo>
                  <a:pt x="77865" y="65880"/>
                </a:lnTo>
                <a:lnTo>
                  <a:pt x="82730" y="51657"/>
                </a:lnTo>
                <a:lnTo>
                  <a:pt x="84169" y="34448"/>
                </a:lnTo>
                <a:lnTo>
                  <a:pt x="80020" y="22750"/>
                </a:lnTo>
                <a:lnTo>
                  <a:pt x="72476" y="12888"/>
                </a:lnTo>
                <a:lnTo>
                  <a:pt x="61611" y="5431"/>
                </a:lnTo>
                <a:lnTo>
                  <a:pt x="47500" y="946"/>
                </a:lnTo>
                <a:lnTo>
                  <a:pt x="30216" y="0"/>
                </a:lnTo>
                <a:close/>
              </a:path>
            </a:pathLst>
          </a:custGeom>
          <a:solidFill>
            <a:srgbClr val="FAC090"/>
          </a:solidFill>
        </p:spPr>
        <p:txBody>
          <a:bodyPr wrap="square" lIns="0" tIns="0" rIns="0" bIns="0" rtlCol="0"/>
          <a:lstStyle/>
          <a:p>
            <a:endParaRPr/>
          </a:p>
        </p:txBody>
      </p:sp>
      <p:sp>
        <p:nvSpPr>
          <p:cNvPr id="58" name="object 58"/>
          <p:cNvSpPr/>
          <p:nvPr/>
        </p:nvSpPr>
        <p:spPr>
          <a:xfrm>
            <a:off x="2837666" y="4877521"/>
            <a:ext cx="84455" cy="88265"/>
          </a:xfrm>
          <a:custGeom>
            <a:avLst/>
            <a:gdLst/>
            <a:ahLst/>
            <a:cxnLst/>
            <a:rect l="l" t="t" r="r" b="b"/>
            <a:pathLst>
              <a:path w="84455" h="88264">
                <a:moveTo>
                  <a:pt x="0" y="43355"/>
                </a:moveTo>
                <a:lnTo>
                  <a:pt x="2262" y="28740"/>
                </a:lnTo>
                <a:lnTo>
                  <a:pt x="8550" y="16112"/>
                </a:lnTo>
                <a:lnTo>
                  <a:pt x="18118" y="6266"/>
                </a:lnTo>
                <a:lnTo>
                  <a:pt x="30216" y="0"/>
                </a:lnTo>
                <a:lnTo>
                  <a:pt x="47500" y="946"/>
                </a:lnTo>
                <a:lnTo>
                  <a:pt x="61611" y="5431"/>
                </a:lnTo>
                <a:lnTo>
                  <a:pt x="72476" y="12888"/>
                </a:lnTo>
                <a:lnTo>
                  <a:pt x="80020" y="22750"/>
                </a:lnTo>
                <a:lnTo>
                  <a:pt x="84169" y="34448"/>
                </a:lnTo>
                <a:lnTo>
                  <a:pt x="82730" y="51657"/>
                </a:lnTo>
                <a:lnTo>
                  <a:pt x="77865" y="65880"/>
                </a:lnTo>
                <a:lnTo>
                  <a:pt x="70141" y="76873"/>
                </a:lnTo>
                <a:lnTo>
                  <a:pt x="60124" y="84393"/>
                </a:lnTo>
                <a:lnTo>
                  <a:pt x="48381" y="88196"/>
                </a:lnTo>
                <a:lnTo>
                  <a:pt x="32765" y="86294"/>
                </a:lnTo>
                <a:lnTo>
                  <a:pt x="3084" y="60108"/>
                </a:lnTo>
                <a:lnTo>
                  <a:pt x="0" y="43355"/>
                </a:lnTo>
                <a:close/>
              </a:path>
            </a:pathLst>
          </a:custGeom>
          <a:ln w="9525">
            <a:solidFill>
              <a:srgbClr val="A50021"/>
            </a:solidFill>
          </a:ln>
        </p:spPr>
        <p:txBody>
          <a:bodyPr wrap="square" lIns="0" tIns="0" rIns="0" bIns="0" rtlCol="0"/>
          <a:lstStyle/>
          <a:p>
            <a:endParaRPr/>
          </a:p>
        </p:txBody>
      </p:sp>
      <p:sp>
        <p:nvSpPr>
          <p:cNvPr id="59" name="object 59"/>
          <p:cNvSpPr/>
          <p:nvPr/>
        </p:nvSpPr>
        <p:spPr>
          <a:xfrm>
            <a:off x="3068614" y="4978315"/>
            <a:ext cx="84455" cy="88265"/>
          </a:xfrm>
          <a:custGeom>
            <a:avLst/>
            <a:gdLst/>
            <a:ahLst/>
            <a:cxnLst/>
            <a:rect l="l" t="t" r="r" b="b"/>
            <a:pathLst>
              <a:path w="84455" h="88264">
                <a:moveTo>
                  <a:pt x="30221" y="0"/>
                </a:moveTo>
                <a:lnTo>
                  <a:pt x="18123" y="6266"/>
                </a:lnTo>
                <a:lnTo>
                  <a:pt x="8554" y="16112"/>
                </a:lnTo>
                <a:lnTo>
                  <a:pt x="2263" y="28740"/>
                </a:lnTo>
                <a:lnTo>
                  <a:pt x="0" y="43355"/>
                </a:lnTo>
                <a:lnTo>
                  <a:pt x="119" y="46769"/>
                </a:lnTo>
                <a:lnTo>
                  <a:pt x="19773" y="80535"/>
                </a:lnTo>
                <a:lnTo>
                  <a:pt x="48378" y="88196"/>
                </a:lnTo>
                <a:lnTo>
                  <a:pt x="60122" y="84394"/>
                </a:lnTo>
                <a:lnTo>
                  <a:pt x="70140" y="76874"/>
                </a:lnTo>
                <a:lnTo>
                  <a:pt x="77865" y="65881"/>
                </a:lnTo>
                <a:lnTo>
                  <a:pt x="82730" y="51659"/>
                </a:lnTo>
                <a:lnTo>
                  <a:pt x="84169" y="34451"/>
                </a:lnTo>
                <a:lnTo>
                  <a:pt x="80021" y="22752"/>
                </a:lnTo>
                <a:lnTo>
                  <a:pt x="72478" y="12890"/>
                </a:lnTo>
                <a:lnTo>
                  <a:pt x="61614" y="5432"/>
                </a:lnTo>
                <a:lnTo>
                  <a:pt x="47504" y="946"/>
                </a:lnTo>
                <a:lnTo>
                  <a:pt x="30221" y="0"/>
                </a:lnTo>
                <a:close/>
              </a:path>
            </a:pathLst>
          </a:custGeom>
          <a:solidFill>
            <a:srgbClr val="FAC090"/>
          </a:solidFill>
        </p:spPr>
        <p:txBody>
          <a:bodyPr wrap="square" lIns="0" tIns="0" rIns="0" bIns="0" rtlCol="0"/>
          <a:lstStyle/>
          <a:p>
            <a:endParaRPr/>
          </a:p>
        </p:txBody>
      </p:sp>
      <p:sp>
        <p:nvSpPr>
          <p:cNvPr id="60" name="object 60"/>
          <p:cNvSpPr/>
          <p:nvPr/>
        </p:nvSpPr>
        <p:spPr>
          <a:xfrm>
            <a:off x="3068614" y="4978315"/>
            <a:ext cx="84455" cy="88265"/>
          </a:xfrm>
          <a:custGeom>
            <a:avLst/>
            <a:gdLst/>
            <a:ahLst/>
            <a:cxnLst/>
            <a:rect l="l" t="t" r="r" b="b"/>
            <a:pathLst>
              <a:path w="84455" h="88264">
                <a:moveTo>
                  <a:pt x="0" y="43355"/>
                </a:moveTo>
                <a:lnTo>
                  <a:pt x="2263" y="28740"/>
                </a:lnTo>
                <a:lnTo>
                  <a:pt x="8554" y="16112"/>
                </a:lnTo>
                <a:lnTo>
                  <a:pt x="18123" y="6266"/>
                </a:lnTo>
                <a:lnTo>
                  <a:pt x="30221" y="0"/>
                </a:lnTo>
                <a:lnTo>
                  <a:pt x="47504" y="946"/>
                </a:lnTo>
                <a:lnTo>
                  <a:pt x="61614" y="5432"/>
                </a:lnTo>
                <a:lnTo>
                  <a:pt x="72478" y="12890"/>
                </a:lnTo>
                <a:lnTo>
                  <a:pt x="80021" y="22752"/>
                </a:lnTo>
                <a:lnTo>
                  <a:pt x="84169" y="34451"/>
                </a:lnTo>
                <a:lnTo>
                  <a:pt x="82730" y="51659"/>
                </a:lnTo>
                <a:lnTo>
                  <a:pt x="77865" y="65881"/>
                </a:lnTo>
                <a:lnTo>
                  <a:pt x="70140" y="76874"/>
                </a:lnTo>
                <a:lnTo>
                  <a:pt x="60122" y="84394"/>
                </a:lnTo>
                <a:lnTo>
                  <a:pt x="48378" y="88196"/>
                </a:lnTo>
                <a:lnTo>
                  <a:pt x="32768" y="86294"/>
                </a:lnTo>
                <a:lnTo>
                  <a:pt x="3085" y="60106"/>
                </a:lnTo>
                <a:lnTo>
                  <a:pt x="0" y="43355"/>
                </a:lnTo>
                <a:close/>
              </a:path>
            </a:pathLst>
          </a:custGeom>
          <a:ln w="9525">
            <a:solidFill>
              <a:srgbClr val="A50021"/>
            </a:solidFill>
          </a:ln>
        </p:spPr>
        <p:txBody>
          <a:bodyPr wrap="square" lIns="0" tIns="0" rIns="0" bIns="0" rtlCol="0"/>
          <a:lstStyle/>
          <a:p>
            <a:endParaRPr/>
          </a:p>
        </p:txBody>
      </p:sp>
      <p:sp>
        <p:nvSpPr>
          <p:cNvPr id="61" name="object 61"/>
          <p:cNvSpPr/>
          <p:nvPr/>
        </p:nvSpPr>
        <p:spPr>
          <a:xfrm>
            <a:off x="3329028" y="5137522"/>
            <a:ext cx="84455" cy="88265"/>
          </a:xfrm>
          <a:custGeom>
            <a:avLst/>
            <a:gdLst/>
            <a:ahLst/>
            <a:cxnLst/>
            <a:rect l="l" t="t" r="r" b="b"/>
            <a:pathLst>
              <a:path w="84454" h="88264">
                <a:moveTo>
                  <a:pt x="30221" y="0"/>
                </a:moveTo>
                <a:lnTo>
                  <a:pt x="18123" y="6266"/>
                </a:lnTo>
                <a:lnTo>
                  <a:pt x="8554" y="16112"/>
                </a:lnTo>
                <a:lnTo>
                  <a:pt x="2263" y="28740"/>
                </a:lnTo>
                <a:lnTo>
                  <a:pt x="0" y="43355"/>
                </a:lnTo>
                <a:lnTo>
                  <a:pt x="119" y="46767"/>
                </a:lnTo>
                <a:lnTo>
                  <a:pt x="19772" y="80534"/>
                </a:lnTo>
                <a:lnTo>
                  <a:pt x="48376" y="88196"/>
                </a:lnTo>
                <a:lnTo>
                  <a:pt x="60117" y="84394"/>
                </a:lnTo>
                <a:lnTo>
                  <a:pt x="70135" y="76874"/>
                </a:lnTo>
                <a:lnTo>
                  <a:pt x="77862" y="65881"/>
                </a:lnTo>
                <a:lnTo>
                  <a:pt x="82729" y="51659"/>
                </a:lnTo>
                <a:lnTo>
                  <a:pt x="84169" y="34451"/>
                </a:lnTo>
                <a:lnTo>
                  <a:pt x="80019" y="22752"/>
                </a:lnTo>
                <a:lnTo>
                  <a:pt x="72473" y="12890"/>
                </a:lnTo>
                <a:lnTo>
                  <a:pt x="61608" y="5432"/>
                </a:lnTo>
                <a:lnTo>
                  <a:pt x="47499" y="946"/>
                </a:lnTo>
                <a:lnTo>
                  <a:pt x="30221" y="0"/>
                </a:lnTo>
                <a:close/>
              </a:path>
            </a:pathLst>
          </a:custGeom>
          <a:solidFill>
            <a:srgbClr val="FAC090"/>
          </a:solidFill>
        </p:spPr>
        <p:txBody>
          <a:bodyPr wrap="square" lIns="0" tIns="0" rIns="0" bIns="0" rtlCol="0"/>
          <a:lstStyle/>
          <a:p>
            <a:endParaRPr/>
          </a:p>
        </p:txBody>
      </p:sp>
      <p:sp>
        <p:nvSpPr>
          <p:cNvPr id="62" name="object 62"/>
          <p:cNvSpPr/>
          <p:nvPr/>
        </p:nvSpPr>
        <p:spPr>
          <a:xfrm>
            <a:off x="3329028" y="5137522"/>
            <a:ext cx="84455" cy="88265"/>
          </a:xfrm>
          <a:custGeom>
            <a:avLst/>
            <a:gdLst/>
            <a:ahLst/>
            <a:cxnLst/>
            <a:rect l="l" t="t" r="r" b="b"/>
            <a:pathLst>
              <a:path w="84454" h="88264">
                <a:moveTo>
                  <a:pt x="0" y="43355"/>
                </a:moveTo>
                <a:lnTo>
                  <a:pt x="2263" y="28740"/>
                </a:lnTo>
                <a:lnTo>
                  <a:pt x="8554" y="16112"/>
                </a:lnTo>
                <a:lnTo>
                  <a:pt x="18123" y="6266"/>
                </a:lnTo>
                <a:lnTo>
                  <a:pt x="30221" y="0"/>
                </a:lnTo>
                <a:lnTo>
                  <a:pt x="47499" y="946"/>
                </a:lnTo>
                <a:lnTo>
                  <a:pt x="61608" y="5432"/>
                </a:lnTo>
                <a:lnTo>
                  <a:pt x="72473" y="12890"/>
                </a:lnTo>
                <a:lnTo>
                  <a:pt x="80019" y="22752"/>
                </a:lnTo>
                <a:lnTo>
                  <a:pt x="84169" y="34451"/>
                </a:lnTo>
                <a:lnTo>
                  <a:pt x="82729" y="51659"/>
                </a:lnTo>
                <a:lnTo>
                  <a:pt x="77862" y="65881"/>
                </a:lnTo>
                <a:lnTo>
                  <a:pt x="70135" y="76874"/>
                </a:lnTo>
                <a:lnTo>
                  <a:pt x="60117" y="84394"/>
                </a:lnTo>
                <a:lnTo>
                  <a:pt x="48376" y="88196"/>
                </a:lnTo>
                <a:lnTo>
                  <a:pt x="32766" y="86294"/>
                </a:lnTo>
                <a:lnTo>
                  <a:pt x="3084" y="60105"/>
                </a:lnTo>
                <a:lnTo>
                  <a:pt x="0" y="43355"/>
                </a:lnTo>
                <a:close/>
              </a:path>
            </a:pathLst>
          </a:custGeom>
          <a:ln w="9525">
            <a:solidFill>
              <a:srgbClr val="A50021"/>
            </a:solidFill>
          </a:ln>
        </p:spPr>
        <p:txBody>
          <a:bodyPr wrap="square" lIns="0" tIns="0" rIns="0" bIns="0" rtlCol="0"/>
          <a:lstStyle/>
          <a:p>
            <a:endParaRPr/>
          </a:p>
        </p:txBody>
      </p:sp>
      <p:sp>
        <p:nvSpPr>
          <p:cNvPr id="63" name="object 63"/>
          <p:cNvSpPr/>
          <p:nvPr/>
        </p:nvSpPr>
        <p:spPr>
          <a:xfrm>
            <a:off x="1347651" y="3989854"/>
            <a:ext cx="84455" cy="88265"/>
          </a:xfrm>
          <a:custGeom>
            <a:avLst/>
            <a:gdLst/>
            <a:ahLst/>
            <a:cxnLst/>
            <a:rect l="l" t="t" r="r" b="b"/>
            <a:pathLst>
              <a:path w="84455" h="88264">
                <a:moveTo>
                  <a:pt x="30221" y="0"/>
                </a:moveTo>
                <a:lnTo>
                  <a:pt x="18123" y="6266"/>
                </a:lnTo>
                <a:lnTo>
                  <a:pt x="8554" y="16112"/>
                </a:lnTo>
                <a:lnTo>
                  <a:pt x="2263" y="28740"/>
                </a:lnTo>
                <a:lnTo>
                  <a:pt x="0" y="43355"/>
                </a:lnTo>
                <a:lnTo>
                  <a:pt x="119" y="46769"/>
                </a:lnTo>
                <a:lnTo>
                  <a:pt x="19773" y="80535"/>
                </a:lnTo>
                <a:lnTo>
                  <a:pt x="48378" y="88196"/>
                </a:lnTo>
                <a:lnTo>
                  <a:pt x="60122" y="84394"/>
                </a:lnTo>
                <a:lnTo>
                  <a:pt x="70140" y="76874"/>
                </a:lnTo>
                <a:lnTo>
                  <a:pt x="77865" y="65881"/>
                </a:lnTo>
                <a:lnTo>
                  <a:pt x="82730" y="51659"/>
                </a:lnTo>
                <a:lnTo>
                  <a:pt x="84169" y="34451"/>
                </a:lnTo>
                <a:lnTo>
                  <a:pt x="80021" y="22752"/>
                </a:lnTo>
                <a:lnTo>
                  <a:pt x="72478" y="12890"/>
                </a:lnTo>
                <a:lnTo>
                  <a:pt x="61614" y="5432"/>
                </a:lnTo>
                <a:lnTo>
                  <a:pt x="47504" y="946"/>
                </a:lnTo>
                <a:lnTo>
                  <a:pt x="30221" y="0"/>
                </a:lnTo>
                <a:close/>
              </a:path>
            </a:pathLst>
          </a:custGeom>
          <a:solidFill>
            <a:srgbClr val="FAC090"/>
          </a:solidFill>
        </p:spPr>
        <p:txBody>
          <a:bodyPr wrap="square" lIns="0" tIns="0" rIns="0" bIns="0" rtlCol="0"/>
          <a:lstStyle/>
          <a:p>
            <a:endParaRPr/>
          </a:p>
        </p:txBody>
      </p:sp>
      <p:sp>
        <p:nvSpPr>
          <p:cNvPr id="64" name="object 64"/>
          <p:cNvSpPr/>
          <p:nvPr/>
        </p:nvSpPr>
        <p:spPr>
          <a:xfrm>
            <a:off x="1347651" y="3989854"/>
            <a:ext cx="84455" cy="88265"/>
          </a:xfrm>
          <a:custGeom>
            <a:avLst/>
            <a:gdLst/>
            <a:ahLst/>
            <a:cxnLst/>
            <a:rect l="l" t="t" r="r" b="b"/>
            <a:pathLst>
              <a:path w="84455" h="88264">
                <a:moveTo>
                  <a:pt x="0" y="43355"/>
                </a:moveTo>
                <a:lnTo>
                  <a:pt x="2263" y="28740"/>
                </a:lnTo>
                <a:lnTo>
                  <a:pt x="8554" y="16112"/>
                </a:lnTo>
                <a:lnTo>
                  <a:pt x="18123" y="6266"/>
                </a:lnTo>
                <a:lnTo>
                  <a:pt x="30221" y="0"/>
                </a:lnTo>
                <a:lnTo>
                  <a:pt x="47504" y="946"/>
                </a:lnTo>
                <a:lnTo>
                  <a:pt x="61614" y="5432"/>
                </a:lnTo>
                <a:lnTo>
                  <a:pt x="72478" y="12890"/>
                </a:lnTo>
                <a:lnTo>
                  <a:pt x="80021" y="22752"/>
                </a:lnTo>
                <a:lnTo>
                  <a:pt x="84169" y="34451"/>
                </a:lnTo>
                <a:lnTo>
                  <a:pt x="82730" y="51659"/>
                </a:lnTo>
                <a:lnTo>
                  <a:pt x="77865" y="65881"/>
                </a:lnTo>
                <a:lnTo>
                  <a:pt x="70140" y="76874"/>
                </a:lnTo>
                <a:lnTo>
                  <a:pt x="60122" y="84394"/>
                </a:lnTo>
                <a:lnTo>
                  <a:pt x="48378" y="88196"/>
                </a:lnTo>
                <a:lnTo>
                  <a:pt x="32768" y="86294"/>
                </a:lnTo>
                <a:lnTo>
                  <a:pt x="3085" y="60106"/>
                </a:lnTo>
                <a:lnTo>
                  <a:pt x="0" y="43355"/>
                </a:lnTo>
                <a:close/>
              </a:path>
            </a:pathLst>
          </a:custGeom>
          <a:ln w="9525">
            <a:solidFill>
              <a:srgbClr val="A50021"/>
            </a:solidFill>
          </a:ln>
        </p:spPr>
        <p:txBody>
          <a:bodyPr wrap="square" lIns="0" tIns="0" rIns="0" bIns="0" rtlCol="0"/>
          <a:lstStyle/>
          <a:p>
            <a:endParaRPr/>
          </a:p>
        </p:txBody>
      </p:sp>
      <p:sp>
        <p:nvSpPr>
          <p:cNvPr id="66" name="object 66"/>
          <p:cNvSpPr txBox="1"/>
          <p:nvPr/>
        </p:nvSpPr>
        <p:spPr>
          <a:xfrm>
            <a:off x="8003691" y="5636320"/>
            <a:ext cx="646430" cy="339725"/>
          </a:xfrm>
          <a:prstGeom prst="rect">
            <a:avLst/>
          </a:prstGeom>
        </p:spPr>
        <p:txBody>
          <a:bodyPr vert="horz" wrap="square" lIns="0" tIns="0" rIns="0" bIns="0" rtlCol="0">
            <a:spAutoFit/>
          </a:bodyPr>
          <a:lstStyle/>
          <a:p>
            <a:pPr marL="12700">
              <a:lnSpc>
                <a:spcPct val="100000"/>
              </a:lnSpc>
            </a:pPr>
            <a:r>
              <a:rPr sz="900" b="1" spc="-10" dirty="0">
                <a:solidFill>
                  <a:srgbClr val="FFFFFF"/>
                </a:solidFill>
                <a:latin typeface="Malgun Gothic"/>
                <a:cs typeface="Malgun Gothic"/>
              </a:rPr>
              <a:t>S</a:t>
            </a:r>
            <a:r>
              <a:rPr sz="900" b="1" dirty="0">
                <a:solidFill>
                  <a:srgbClr val="FFFFFF"/>
                </a:solidFill>
                <a:latin typeface="Malgun Gothic"/>
                <a:cs typeface="Malgun Gothic"/>
              </a:rPr>
              <a:t>ub</a:t>
            </a:r>
            <a:r>
              <a:rPr sz="900" b="1" spc="-20" dirty="0">
                <a:solidFill>
                  <a:srgbClr val="FFFFFF"/>
                </a:solidFill>
                <a:latin typeface="Malgun Gothic"/>
                <a:cs typeface="Malgun Gothic"/>
              </a:rPr>
              <a:t> 10</a:t>
            </a:r>
            <a:r>
              <a:rPr sz="900" b="1" dirty="0">
                <a:solidFill>
                  <a:srgbClr val="FFFFFF"/>
                </a:solidFill>
                <a:latin typeface="Malgun Gothic"/>
                <a:cs typeface="Malgun Gothic"/>
              </a:rPr>
              <a:t>nm</a:t>
            </a:r>
            <a:endParaRPr sz="900">
              <a:latin typeface="Malgun Gothic"/>
              <a:cs typeface="Malgun Gothic"/>
            </a:endParaRPr>
          </a:p>
          <a:p>
            <a:pPr marL="279400">
              <a:lnSpc>
                <a:spcPct val="100000"/>
              </a:lnSpc>
              <a:spcBef>
                <a:spcPts val="135"/>
              </a:spcBef>
            </a:pPr>
            <a:r>
              <a:rPr sz="1200" b="1" spc="-10" dirty="0">
                <a:latin typeface="Malgun Gothic"/>
                <a:cs typeface="Malgun Gothic"/>
              </a:rPr>
              <a:t>2020</a:t>
            </a:r>
            <a:endParaRPr sz="1200">
              <a:latin typeface="Malgun Gothic"/>
              <a:cs typeface="Malgun Gothic"/>
            </a:endParaRPr>
          </a:p>
        </p:txBody>
      </p:sp>
      <p:sp>
        <p:nvSpPr>
          <p:cNvPr id="67" name="object 67"/>
          <p:cNvSpPr txBox="1"/>
          <p:nvPr/>
        </p:nvSpPr>
        <p:spPr>
          <a:xfrm>
            <a:off x="5243139" y="3486665"/>
            <a:ext cx="607695" cy="177800"/>
          </a:xfrm>
          <a:prstGeom prst="rect">
            <a:avLst/>
          </a:prstGeom>
        </p:spPr>
        <p:txBody>
          <a:bodyPr vert="horz" wrap="square" lIns="0" tIns="0" rIns="0" bIns="0" rtlCol="0">
            <a:spAutoFit/>
          </a:bodyPr>
          <a:lstStyle/>
          <a:p>
            <a:pPr marL="12700">
              <a:lnSpc>
                <a:spcPct val="100000"/>
              </a:lnSpc>
            </a:pPr>
            <a:r>
              <a:rPr sz="1200" b="1" spc="-10" dirty="0">
                <a:solidFill>
                  <a:srgbClr val="C00000"/>
                </a:solidFill>
                <a:latin typeface="Malgun Gothic"/>
                <a:cs typeface="Malgun Gothic"/>
              </a:rPr>
              <a:t>Co</a:t>
            </a:r>
            <a:r>
              <a:rPr sz="1200" b="1" spc="-15" dirty="0">
                <a:solidFill>
                  <a:srgbClr val="C00000"/>
                </a:solidFill>
                <a:latin typeface="Malgun Gothic"/>
                <a:cs typeface="Malgun Gothic"/>
              </a:rPr>
              <a:t>s</a:t>
            </a:r>
            <a:r>
              <a:rPr sz="1200" b="1" spc="-10" dirty="0">
                <a:solidFill>
                  <a:srgbClr val="C00000"/>
                </a:solidFill>
                <a:latin typeface="Malgun Gothic"/>
                <a:cs typeface="Malgun Gothic"/>
              </a:rPr>
              <a:t>t</a:t>
            </a:r>
            <a:r>
              <a:rPr sz="1200" b="1" dirty="0">
                <a:solidFill>
                  <a:srgbClr val="C00000"/>
                </a:solidFill>
                <a:latin typeface="Malgun Gothic"/>
                <a:cs typeface="Malgun Gothic"/>
              </a:rPr>
              <a:t>/b</a:t>
            </a:r>
            <a:r>
              <a:rPr sz="1200" b="1" spc="-10" dirty="0">
                <a:solidFill>
                  <a:srgbClr val="C00000"/>
                </a:solidFill>
                <a:latin typeface="Malgun Gothic"/>
                <a:cs typeface="Malgun Gothic"/>
              </a:rPr>
              <a:t>it</a:t>
            </a:r>
            <a:endParaRPr sz="1200">
              <a:latin typeface="Malgun Gothic"/>
              <a:cs typeface="Malgun Gothic"/>
            </a:endParaRPr>
          </a:p>
        </p:txBody>
      </p:sp>
      <p:sp>
        <p:nvSpPr>
          <p:cNvPr id="68" name="object 68"/>
          <p:cNvSpPr txBox="1"/>
          <p:nvPr/>
        </p:nvSpPr>
        <p:spPr>
          <a:xfrm>
            <a:off x="4889113" y="4343915"/>
            <a:ext cx="1134110" cy="177800"/>
          </a:xfrm>
          <a:prstGeom prst="rect">
            <a:avLst/>
          </a:prstGeom>
        </p:spPr>
        <p:txBody>
          <a:bodyPr vert="horz" wrap="square" lIns="0" tIns="0" rIns="0" bIns="0" rtlCol="0">
            <a:spAutoFit/>
          </a:bodyPr>
          <a:lstStyle/>
          <a:p>
            <a:pPr marL="12700">
              <a:lnSpc>
                <a:spcPct val="100000"/>
              </a:lnSpc>
            </a:pPr>
            <a:r>
              <a:rPr sz="1200" b="1" dirty="0">
                <a:solidFill>
                  <a:srgbClr val="376092"/>
                </a:solidFill>
                <a:latin typeface="Malgun Gothic"/>
                <a:cs typeface="Malgun Gothic"/>
              </a:rPr>
              <a:t>In</a:t>
            </a:r>
            <a:r>
              <a:rPr sz="1200" b="1" spc="-20" dirty="0">
                <a:solidFill>
                  <a:srgbClr val="376092"/>
                </a:solidFill>
                <a:latin typeface="Malgun Gothic"/>
                <a:cs typeface="Malgun Gothic"/>
              </a:rPr>
              <a:t>v</a:t>
            </a:r>
            <a:r>
              <a:rPr sz="1200" b="1" spc="-10" dirty="0">
                <a:solidFill>
                  <a:srgbClr val="376092"/>
                </a:solidFill>
                <a:latin typeface="Malgun Gothic"/>
                <a:cs typeface="Malgun Gothic"/>
              </a:rPr>
              <a:t>e</a:t>
            </a:r>
            <a:r>
              <a:rPr sz="1200" b="1" spc="-15" dirty="0">
                <a:solidFill>
                  <a:srgbClr val="376092"/>
                </a:solidFill>
                <a:latin typeface="Malgun Gothic"/>
                <a:cs typeface="Malgun Gothic"/>
              </a:rPr>
              <a:t>s</a:t>
            </a:r>
            <a:r>
              <a:rPr sz="1200" b="1" spc="-10" dirty="0">
                <a:solidFill>
                  <a:srgbClr val="376092"/>
                </a:solidFill>
                <a:latin typeface="Malgun Gothic"/>
                <a:cs typeface="Malgun Gothic"/>
              </a:rPr>
              <a:t>t</a:t>
            </a:r>
            <a:r>
              <a:rPr sz="1200" b="1" spc="-5" dirty="0">
                <a:solidFill>
                  <a:srgbClr val="376092"/>
                </a:solidFill>
                <a:latin typeface="Malgun Gothic"/>
                <a:cs typeface="Malgun Gothic"/>
              </a:rPr>
              <a:t>m</a:t>
            </a:r>
            <a:r>
              <a:rPr sz="1200" b="1" dirty="0">
                <a:solidFill>
                  <a:srgbClr val="376092"/>
                </a:solidFill>
                <a:latin typeface="Malgun Gothic"/>
                <a:cs typeface="Malgun Gothic"/>
              </a:rPr>
              <a:t>en</a:t>
            </a:r>
            <a:r>
              <a:rPr sz="1200" b="1" spc="-10" dirty="0">
                <a:solidFill>
                  <a:srgbClr val="376092"/>
                </a:solidFill>
                <a:latin typeface="Malgun Gothic"/>
                <a:cs typeface="Malgun Gothic"/>
              </a:rPr>
              <a:t>t/</a:t>
            </a:r>
            <a:r>
              <a:rPr sz="1200" b="1" dirty="0">
                <a:solidFill>
                  <a:srgbClr val="376092"/>
                </a:solidFill>
                <a:latin typeface="Malgun Gothic"/>
                <a:cs typeface="Malgun Gothic"/>
              </a:rPr>
              <a:t>WF</a:t>
            </a:r>
            <a:endParaRPr sz="1200">
              <a:latin typeface="Malgun Gothic"/>
              <a:cs typeface="Malgun Gothic"/>
            </a:endParaRPr>
          </a:p>
        </p:txBody>
      </p:sp>
      <p:sp>
        <p:nvSpPr>
          <p:cNvPr id="69" name="object 69"/>
          <p:cNvSpPr txBox="1"/>
          <p:nvPr/>
        </p:nvSpPr>
        <p:spPr>
          <a:xfrm>
            <a:off x="5162824" y="4915415"/>
            <a:ext cx="1249045" cy="177800"/>
          </a:xfrm>
          <a:prstGeom prst="rect">
            <a:avLst/>
          </a:prstGeom>
        </p:spPr>
        <p:txBody>
          <a:bodyPr vert="horz" wrap="square" lIns="0" tIns="0" rIns="0" bIns="0" rtlCol="0">
            <a:spAutoFit/>
          </a:bodyPr>
          <a:lstStyle/>
          <a:p>
            <a:pPr marL="12700">
              <a:lnSpc>
                <a:spcPct val="100000"/>
              </a:lnSpc>
            </a:pPr>
            <a:r>
              <a:rPr sz="1200" b="1" spc="-110" dirty="0">
                <a:latin typeface="Malgun Gothic"/>
                <a:cs typeface="Malgun Gothic"/>
              </a:rPr>
              <a:t>T</a:t>
            </a:r>
            <a:r>
              <a:rPr sz="1200" b="1" spc="-15" dirty="0">
                <a:latin typeface="Malgun Gothic"/>
                <a:cs typeface="Malgun Gothic"/>
              </a:rPr>
              <a:t>ra</a:t>
            </a:r>
            <a:r>
              <a:rPr sz="1200" b="1" dirty="0">
                <a:latin typeface="Malgun Gothic"/>
                <a:cs typeface="Malgun Gothic"/>
              </a:rPr>
              <a:t>n</a:t>
            </a:r>
            <a:r>
              <a:rPr sz="1200" b="1" spc="-15" dirty="0">
                <a:latin typeface="Malgun Gothic"/>
                <a:cs typeface="Malgun Gothic"/>
              </a:rPr>
              <a:t>s</a:t>
            </a:r>
            <a:r>
              <a:rPr sz="1200" b="1" spc="-10" dirty="0">
                <a:latin typeface="Malgun Gothic"/>
                <a:cs typeface="Malgun Gothic"/>
              </a:rPr>
              <a:t>iti</a:t>
            </a:r>
            <a:r>
              <a:rPr sz="1200" b="1" dirty="0">
                <a:latin typeface="Malgun Gothic"/>
                <a:cs typeface="Malgun Gothic"/>
              </a:rPr>
              <a:t>on</a:t>
            </a:r>
            <a:r>
              <a:rPr sz="1200" b="1" spc="-15" dirty="0">
                <a:latin typeface="Malgun Gothic"/>
                <a:cs typeface="Malgun Gothic"/>
              </a:rPr>
              <a:t> </a:t>
            </a:r>
            <a:r>
              <a:rPr sz="1200" b="1" spc="-55" dirty="0">
                <a:latin typeface="Malgun Gothic"/>
                <a:cs typeface="Malgun Gothic"/>
              </a:rPr>
              <a:t>P</a:t>
            </a:r>
            <a:r>
              <a:rPr sz="1200" b="1" spc="-10" dirty="0">
                <a:latin typeface="Malgun Gothic"/>
                <a:cs typeface="Malgun Gothic"/>
              </a:rPr>
              <a:t>e</a:t>
            </a:r>
            <a:r>
              <a:rPr sz="1200" b="1" spc="-15" dirty="0">
                <a:latin typeface="Malgun Gothic"/>
                <a:cs typeface="Malgun Gothic"/>
              </a:rPr>
              <a:t>rio</a:t>
            </a:r>
            <a:r>
              <a:rPr sz="1200" b="1" spc="-10" dirty="0">
                <a:latin typeface="Malgun Gothic"/>
                <a:cs typeface="Malgun Gothic"/>
              </a:rPr>
              <a:t>d</a:t>
            </a:r>
            <a:endParaRPr sz="1200">
              <a:latin typeface="Malgun Gothic"/>
              <a:cs typeface="Malgun Gothic"/>
            </a:endParaRPr>
          </a:p>
        </p:txBody>
      </p:sp>
      <p:sp>
        <p:nvSpPr>
          <p:cNvPr id="70" name="object 70"/>
          <p:cNvSpPr/>
          <p:nvPr/>
        </p:nvSpPr>
        <p:spPr>
          <a:xfrm>
            <a:off x="530352" y="4648200"/>
            <a:ext cx="374904" cy="243839"/>
          </a:xfrm>
          <a:prstGeom prst="rect">
            <a:avLst/>
          </a:prstGeom>
          <a:blipFill>
            <a:blip r:embed="rId20" cstate="print"/>
            <a:stretch>
              <a:fillRect/>
            </a:stretch>
          </a:blipFill>
        </p:spPr>
        <p:txBody>
          <a:bodyPr wrap="square" lIns="0" tIns="0" rIns="0" bIns="0" rtlCol="0"/>
          <a:lstStyle/>
          <a:p>
            <a:endParaRPr/>
          </a:p>
        </p:txBody>
      </p:sp>
      <p:sp>
        <p:nvSpPr>
          <p:cNvPr id="71" name="object 71"/>
          <p:cNvSpPr/>
          <p:nvPr/>
        </p:nvSpPr>
        <p:spPr>
          <a:xfrm>
            <a:off x="466344" y="4102608"/>
            <a:ext cx="463295" cy="243839"/>
          </a:xfrm>
          <a:prstGeom prst="rect">
            <a:avLst/>
          </a:prstGeom>
          <a:blipFill>
            <a:blip r:embed="rId21" cstate="print"/>
            <a:stretch>
              <a:fillRect/>
            </a:stretch>
          </a:blipFill>
        </p:spPr>
        <p:txBody>
          <a:bodyPr wrap="square" lIns="0" tIns="0" rIns="0" bIns="0" rtlCol="0"/>
          <a:lstStyle/>
          <a:p>
            <a:endParaRPr/>
          </a:p>
        </p:txBody>
      </p:sp>
      <p:sp>
        <p:nvSpPr>
          <p:cNvPr id="72" name="object 72"/>
          <p:cNvSpPr/>
          <p:nvPr/>
        </p:nvSpPr>
        <p:spPr>
          <a:xfrm>
            <a:off x="466344" y="3560064"/>
            <a:ext cx="463295" cy="243839"/>
          </a:xfrm>
          <a:prstGeom prst="rect">
            <a:avLst/>
          </a:prstGeom>
          <a:blipFill>
            <a:blip r:embed="rId22" cstate="print"/>
            <a:stretch>
              <a:fillRect/>
            </a:stretch>
          </a:blipFill>
        </p:spPr>
        <p:txBody>
          <a:bodyPr wrap="square" lIns="0" tIns="0" rIns="0" bIns="0" rtlCol="0"/>
          <a:lstStyle/>
          <a:p>
            <a:endParaRPr/>
          </a:p>
        </p:txBody>
      </p:sp>
      <p:sp>
        <p:nvSpPr>
          <p:cNvPr id="73" name="object 73"/>
          <p:cNvSpPr/>
          <p:nvPr/>
        </p:nvSpPr>
        <p:spPr>
          <a:xfrm>
            <a:off x="466344" y="2983991"/>
            <a:ext cx="463295" cy="243839"/>
          </a:xfrm>
          <a:prstGeom prst="rect">
            <a:avLst/>
          </a:prstGeom>
          <a:blipFill>
            <a:blip r:embed="rId23" cstate="print"/>
            <a:stretch>
              <a:fillRect/>
            </a:stretch>
          </a:blipFill>
        </p:spPr>
        <p:txBody>
          <a:bodyPr wrap="square" lIns="0" tIns="0" rIns="0" bIns="0" rtlCol="0"/>
          <a:lstStyle/>
          <a:p>
            <a:endParaRPr/>
          </a:p>
        </p:txBody>
      </p:sp>
      <p:sp>
        <p:nvSpPr>
          <p:cNvPr id="74" name="object 74"/>
          <p:cNvSpPr txBox="1"/>
          <p:nvPr/>
        </p:nvSpPr>
        <p:spPr>
          <a:xfrm>
            <a:off x="286127" y="3005506"/>
            <a:ext cx="203835" cy="2596515"/>
          </a:xfrm>
          <a:prstGeom prst="rect">
            <a:avLst/>
          </a:prstGeom>
        </p:spPr>
        <p:txBody>
          <a:bodyPr vert="vert270" wrap="square" lIns="0" tIns="0" rIns="0" bIns="0" rtlCol="0">
            <a:spAutoFit/>
          </a:bodyPr>
          <a:lstStyle/>
          <a:p>
            <a:pPr marL="12700">
              <a:lnSpc>
                <a:spcPct val="100000"/>
              </a:lnSpc>
            </a:pPr>
            <a:r>
              <a:rPr sz="1400" b="1" spc="-5" dirty="0">
                <a:latin typeface="Malgun Gothic"/>
                <a:cs typeface="Malgun Gothic"/>
              </a:rPr>
              <a:t>D</a:t>
            </a:r>
            <a:r>
              <a:rPr sz="1400" b="1" spc="-10" dirty="0">
                <a:latin typeface="Malgun Gothic"/>
                <a:cs typeface="Malgun Gothic"/>
              </a:rPr>
              <a:t>R</a:t>
            </a:r>
            <a:r>
              <a:rPr sz="1400" b="1" spc="-5" dirty="0">
                <a:latin typeface="Malgun Gothic"/>
                <a:cs typeface="Malgun Gothic"/>
              </a:rPr>
              <a:t>A</a:t>
            </a:r>
            <a:r>
              <a:rPr sz="1400" b="1" dirty="0">
                <a:latin typeface="Malgun Gothic"/>
                <a:cs typeface="Malgun Gothic"/>
              </a:rPr>
              <a:t>M</a:t>
            </a:r>
            <a:r>
              <a:rPr sz="1400" b="1" spc="-15" dirty="0">
                <a:latin typeface="Malgun Gothic"/>
                <a:cs typeface="Malgun Gothic"/>
              </a:rPr>
              <a:t> </a:t>
            </a:r>
            <a:r>
              <a:rPr sz="1400" b="1" spc="-5" dirty="0">
                <a:latin typeface="Malgun Gothic"/>
                <a:cs typeface="Malgun Gothic"/>
              </a:rPr>
              <a:t>Tec</a:t>
            </a:r>
            <a:r>
              <a:rPr sz="1400" b="1" dirty="0">
                <a:latin typeface="Malgun Gothic"/>
                <a:cs typeface="Malgun Gothic"/>
              </a:rPr>
              <a:t>h</a:t>
            </a:r>
            <a:r>
              <a:rPr sz="1400" b="1" spc="-5" dirty="0">
                <a:latin typeface="Malgun Gothic"/>
                <a:cs typeface="Malgun Gothic"/>
              </a:rPr>
              <a:t>n</a:t>
            </a:r>
            <a:r>
              <a:rPr sz="1400" b="1" spc="-10" dirty="0">
                <a:latin typeface="Malgun Gothic"/>
                <a:cs typeface="Malgun Gothic"/>
              </a:rPr>
              <a:t>o</a:t>
            </a:r>
            <a:r>
              <a:rPr sz="1400" b="1" spc="-5" dirty="0">
                <a:latin typeface="Malgun Gothic"/>
                <a:cs typeface="Malgun Gothic"/>
              </a:rPr>
              <a:t>l</a:t>
            </a:r>
            <a:r>
              <a:rPr sz="1400" b="1" spc="-10" dirty="0">
                <a:latin typeface="Malgun Gothic"/>
                <a:cs typeface="Malgun Gothic"/>
              </a:rPr>
              <a:t>o</a:t>
            </a:r>
            <a:r>
              <a:rPr sz="1400" b="1" spc="-5" dirty="0">
                <a:latin typeface="Malgun Gothic"/>
                <a:cs typeface="Malgun Gothic"/>
              </a:rPr>
              <a:t>g</a:t>
            </a:r>
            <a:r>
              <a:rPr sz="1400" b="1" dirty="0">
                <a:latin typeface="Malgun Gothic"/>
                <a:cs typeface="Malgun Gothic"/>
              </a:rPr>
              <a:t>y</a:t>
            </a:r>
            <a:r>
              <a:rPr sz="1400" b="1" spc="-10" dirty="0">
                <a:latin typeface="Malgun Gothic"/>
                <a:cs typeface="Malgun Gothic"/>
              </a:rPr>
              <a:t> </a:t>
            </a:r>
            <a:r>
              <a:rPr sz="1400" b="1" spc="-5" dirty="0">
                <a:latin typeface="Malgun Gothic"/>
                <a:cs typeface="Malgun Gothic"/>
              </a:rPr>
              <a:t>N</a:t>
            </a:r>
            <a:r>
              <a:rPr sz="1400" b="1" spc="-10" dirty="0">
                <a:latin typeface="Malgun Gothic"/>
                <a:cs typeface="Malgun Gothic"/>
              </a:rPr>
              <a:t>o</a:t>
            </a:r>
            <a:r>
              <a:rPr sz="1400" b="1" spc="-5" dirty="0">
                <a:latin typeface="Malgun Gothic"/>
                <a:cs typeface="Malgun Gothic"/>
              </a:rPr>
              <a:t>d</a:t>
            </a:r>
            <a:r>
              <a:rPr sz="1400" b="1" dirty="0">
                <a:latin typeface="Malgun Gothic"/>
                <a:cs typeface="Malgun Gothic"/>
              </a:rPr>
              <a:t>e</a:t>
            </a:r>
            <a:r>
              <a:rPr sz="1400" b="1" spc="-5" dirty="0">
                <a:latin typeface="Malgun Gothic"/>
                <a:cs typeface="Malgun Gothic"/>
              </a:rPr>
              <a:t> </a:t>
            </a:r>
            <a:r>
              <a:rPr sz="1400" b="1" dirty="0">
                <a:latin typeface="Malgun Gothic"/>
                <a:cs typeface="Malgun Gothic"/>
              </a:rPr>
              <a:t>[</a:t>
            </a:r>
            <a:r>
              <a:rPr sz="1400" b="1" spc="-5" dirty="0">
                <a:latin typeface="Malgun Gothic"/>
                <a:cs typeface="Malgun Gothic"/>
              </a:rPr>
              <a:t>nm</a:t>
            </a:r>
            <a:r>
              <a:rPr sz="1400" b="1" dirty="0">
                <a:latin typeface="Malgun Gothic"/>
                <a:cs typeface="Malgun Gothic"/>
              </a:rPr>
              <a:t>]</a:t>
            </a:r>
            <a:endParaRPr sz="1400">
              <a:latin typeface="Malgun Gothic"/>
              <a:cs typeface="Malgun Gothic"/>
            </a:endParaRPr>
          </a:p>
        </p:txBody>
      </p:sp>
      <p:sp>
        <p:nvSpPr>
          <p:cNvPr id="75" name="object 75"/>
          <p:cNvSpPr/>
          <p:nvPr/>
        </p:nvSpPr>
        <p:spPr>
          <a:xfrm>
            <a:off x="530352" y="5190744"/>
            <a:ext cx="374904" cy="243839"/>
          </a:xfrm>
          <a:prstGeom prst="rect">
            <a:avLst/>
          </a:prstGeom>
          <a:blipFill>
            <a:blip r:embed="rId24" cstate="print"/>
            <a:stretch>
              <a:fillRect/>
            </a:stretch>
          </a:blipFill>
        </p:spPr>
        <p:txBody>
          <a:bodyPr wrap="square" lIns="0" tIns="0" rIns="0" bIns="0" rtlCol="0"/>
          <a:lstStyle/>
          <a:p>
            <a:endParaRPr/>
          </a:p>
        </p:txBody>
      </p:sp>
      <p:sp>
        <p:nvSpPr>
          <p:cNvPr id="76" name="object 76"/>
          <p:cNvSpPr/>
          <p:nvPr/>
        </p:nvSpPr>
        <p:spPr>
          <a:xfrm>
            <a:off x="903846" y="5696561"/>
            <a:ext cx="3863975" cy="0"/>
          </a:xfrm>
          <a:custGeom>
            <a:avLst/>
            <a:gdLst/>
            <a:ahLst/>
            <a:cxnLst/>
            <a:rect l="l" t="t" r="r" b="b"/>
            <a:pathLst>
              <a:path w="3863975">
                <a:moveTo>
                  <a:pt x="0" y="0"/>
                </a:moveTo>
                <a:lnTo>
                  <a:pt x="3863606" y="0"/>
                </a:lnTo>
              </a:path>
            </a:pathLst>
          </a:custGeom>
          <a:ln w="19050">
            <a:solidFill>
              <a:srgbClr val="000000"/>
            </a:solidFill>
          </a:ln>
        </p:spPr>
        <p:txBody>
          <a:bodyPr wrap="square" lIns="0" tIns="0" rIns="0" bIns="0" rtlCol="0"/>
          <a:lstStyle/>
          <a:p>
            <a:endParaRPr/>
          </a:p>
        </p:txBody>
      </p:sp>
      <p:sp>
        <p:nvSpPr>
          <p:cNvPr id="77" name="object 77"/>
          <p:cNvSpPr/>
          <p:nvPr/>
        </p:nvSpPr>
        <p:spPr>
          <a:xfrm>
            <a:off x="4691256" y="5652108"/>
            <a:ext cx="76200" cy="88900"/>
          </a:xfrm>
          <a:custGeom>
            <a:avLst/>
            <a:gdLst/>
            <a:ahLst/>
            <a:cxnLst/>
            <a:rect l="l" t="t" r="r" b="b"/>
            <a:pathLst>
              <a:path w="76200" h="88900">
                <a:moveTo>
                  <a:pt x="0" y="0"/>
                </a:moveTo>
                <a:lnTo>
                  <a:pt x="76200" y="44449"/>
                </a:lnTo>
                <a:lnTo>
                  <a:pt x="0" y="88899"/>
                </a:lnTo>
              </a:path>
            </a:pathLst>
          </a:custGeom>
          <a:ln w="19050">
            <a:solidFill>
              <a:srgbClr val="000000"/>
            </a:solidFill>
          </a:ln>
        </p:spPr>
        <p:txBody>
          <a:bodyPr wrap="square" lIns="0" tIns="0" rIns="0" bIns="0" rtlCol="0"/>
          <a:lstStyle/>
          <a:p>
            <a:endParaRPr/>
          </a:p>
        </p:txBody>
      </p:sp>
      <p:sp>
        <p:nvSpPr>
          <p:cNvPr id="78" name="object 78"/>
          <p:cNvSpPr/>
          <p:nvPr/>
        </p:nvSpPr>
        <p:spPr>
          <a:xfrm>
            <a:off x="900427" y="2915116"/>
            <a:ext cx="0" cy="2783205"/>
          </a:xfrm>
          <a:custGeom>
            <a:avLst/>
            <a:gdLst/>
            <a:ahLst/>
            <a:cxnLst/>
            <a:rect l="l" t="t" r="r" b="b"/>
            <a:pathLst>
              <a:path h="2783204">
                <a:moveTo>
                  <a:pt x="0" y="2782697"/>
                </a:moveTo>
                <a:lnTo>
                  <a:pt x="0" y="0"/>
                </a:lnTo>
              </a:path>
            </a:pathLst>
          </a:custGeom>
          <a:ln w="19050">
            <a:solidFill>
              <a:srgbClr val="000000"/>
            </a:solidFill>
          </a:ln>
        </p:spPr>
        <p:txBody>
          <a:bodyPr wrap="square" lIns="0" tIns="0" rIns="0" bIns="0" rtlCol="0"/>
          <a:lstStyle/>
          <a:p>
            <a:endParaRPr/>
          </a:p>
        </p:txBody>
      </p:sp>
      <p:sp>
        <p:nvSpPr>
          <p:cNvPr id="79" name="object 79"/>
          <p:cNvSpPr/>
          <p:nvPr/>
        </p:nvSpPr>
        <p:spPr>
          <a:xfrm>
            <a:off x="855986" y="2915117"/>
            <a:ext cx="88900" cy="76200"/>
          </a:xfrm>
          <a:custGeom>
            <a:avLst/>
            <a:gdLst/>
            <a:ahLst/>
            <a:cxnLst/>
            <a:rect l="l" t="t" r="r" b="b"/>
            <a:pathLst>
              <a:path w="88900" h="76200">
                <a:moveTo>
                  <a:pt x="0" y="76200"/>
                </a:moveTo>
                <a:lnTo>
                  <a:pt x="44437" y="0"/>
                </a:lnTo>
                <a:lnTo>
                  <a:pt x="88900" y="76187"/>
                </a:lnTo>
              </a:path>
            </a:pathLst>
          </a:custGeom>
          <a:ln w="19050">
            <a:solidFill>
              <a:srgbClr val="000000"/>
            </a:solidFill>
          </a:ln>
        </p:spPr>
        <p:txBody>
          <a:bodyPr wrap="square" lIns="0" tIns="0" rIns="0" bIns="0" rtlCol="0"/>
          <a:lstStyle/>
          <a:p>
            <a:endParaRPr/>
          </a:p>
        </p:txBody>
      </p:sp>
      <p:sp>
        <p:nvSpPr>
          <p:cNvPr id="80" name="object 80"/>
          <p:cNvSpPr/>
          <p:nvPr/>
        </p:nvSpPr>
        <p:spPr>
          <a:xfrm>
            <a:off x="3600589" y="5271893"/>
            <a:ext cx="1010285" cy="189865"/>
          </a:xfrm>
          <a:custGeom>
            <a:avLst/>
            <a:gdLst/>
            <a:ahLst/>
            <a:cxnLst/>
            <a:rect l="l" t="t" r="r" b="b"/>
            <a:pathLst>
              <a:path w="1010285" h="189864">
                <a:moveTo>
                  <a:pt x="0" y="0"/>
                </a:moveTo>
                <a:lnTo>
                  <a:pt x="368490" y="127279"/>
                </a:lnTo>
                <a:lnTo>
                  <a:pt x="736981" y="172529"/>
                </a:lnTo>
                <a:lnTo>
                  <a:pt x="1009802" y="189255"/>
                </a:lnTo>
              </a:path>
            </a:pathLst>
          </a:custGeom>
          <a:ln w="57149">
            <a:solidFill>
              <a:srgbClr val="A50021"/>
            </a:solidFill>
            <a:prstDash val="lgDash"/>
          </a:ln>
        </p:spPr>
        <p:txBody>
          <a:bodyPr wrap="square" lIns="0" tIns="0" rIns="0" bIns="0" rtlCol="0"/>
          <a:lstStyle/>
          <a:p>
            <a:endParaRPr/>
          </a:p>
        </p:txBody>
      </p:sp>
      <p:sp>
        <p:nvSpPr>
          <p:cNvPr id="81" name="object 81"/>
          <p:cNvSpPr/>
          <p:nvPr/>
        </p:nvSpPr>
        <p:spPr>
          <a:xfrm>
            <a:off x="4576633" y="5373821"/>
            <a:ext cx="176530" cy="171450"/>
          </a:xfrm>
          <a:custGeom>
            <a:avLst/>
            <a:gdLst/>
            <a:ahLst/>
            <a:cxnLst/>
            <a:rect l="l" t="t" r="r" b="b"/>
            <a:pathLst>
              <a:path w="176529" h="171450">
                <a:moveTo>
                  <a:pt x="10490" y="0"/>
                </a:moveTo>
                <a:lnTo>
                  <a:pt x="0" y="171132"/>
                </a:lnTo>
                <a:lnTo>
                  <a:pt x="176377" y="96062"/>
                </a:lnTo>
                <a:lnTo>
                  <a:pt x="10490" y="0"/>
                </a:lnTo>
                <a:close/>
              </a:path>
            </a:pathLst>
          </a:custGeom>
          <a:solidFill>
            <a:srgbClr val="A50021"/>
          </a:solidFill>
        </p:spPr>
        <p:txBody>
          <a:bodyPr wrap="square" lIns="0" tIns="0" rIns="0" bIns="0" rtlCol="0"/>
          <a:lstStyle/>
          <a:p>
            <a:endParaRPr/>
          </a:p>
        </p:txBody>
      </p:sp>
      <p:sp>
        <p:nvSpPr>
          <p:cNvPr id="82" name="object 82"/>
          <p:cNvSpPr/>
          <p:nvPr/>
        </p:nvSpPr>
        <p:spPr>
          <a:xfrm>
            <a:off x="3820388" y="5313903"/>
            <a:ext cx="84455" cy="88265"/>
          </a:xfrm>
          <a:custGeom>
            <a:avLst/>
            <a:gdLst/>
            <a:ahLst/>
            <a:cxnLst/>
            <a:rect l="l" t="t" r="r" b="b"/>
            <a:pathLst>
              <a:path w="84454" h="88264">
                <a:moveTo>
                  <a:pt x="30221" y="0"/>
                </a:moveTo>
                <a:lnTo>
                  <a:pt x="18123" y="6266"/>
                </a:lnTo>
                <a:lnTo>
                  <a:pt x="8554" y="16112"/>
                </a:lnTo>
                <a:lnTo>
                  <a:pt x="2263" y="28740"/>
                </a:lnTo>
                <a:lnTo>
                  <a:pt x="0" y="43355"/>
                </a:lnTo>
                <a:lnTo>
                  <a:pt x="119" y="46767"/>
                </a:lnTo>
                <a:lnTo>
                  <a:pt x="19772" y="80534"/>
                </a:lnTo>
                <a:lnTo>
                  <a:pt x="48376" y="88196"/>
                </a:lnTo>
                <a:lnTo>
                  <a:pt x="60117" y="84394"/>
                </a:lnTo>
                <a:lnTo>
                  <a:pt x="70135" y="76874"/>
                </a:lnTo>
                <a:lnTo>
                  <a:pt x="77862" y="65881"/>
                </a:lnTo>
                <a:lnTo>
                  <a:pt x="82729" y="51659"/>
                </a:lnTo>
                <a:lnTo>
                  <a:pt x="84169" y="34451"/>
                </a:lnTo>
                <a:lnTo>
                  <a:pt x="80019" y="22752"/>
                </a:lnTo>
                <a:lnTo>
                  <a:pt x="72473" y="12890"/>
                </a:lnTo>
                <a:lnTo>
                  <a:pt x="61608" y="5432"/>
                </a:lnTo>
                <a:lnTo>
                  <a:pt x="47499" y="946"/>
                </a:lnTo>
                <a:lnTo>
                  <a:pt x="30221" y="0"/>
                </a:lnTo>
                <a:close/>
              </a:path>
            </a:pathLst>
          </a:custGeom>
          <a:solidFill>
            <a:srgbClr val="FAC090"/>
          </a:solidFill>
        </p:spPr>
        <p:txBody>
          <a:bodyPr wrap="square" lIns="0" tIns="0" rIns="0" bIns="0" rtlCol="0"/>
          <a:lstStyle/>
          <a:p>
            <a:endParaRPr/>
          </a:p>
        </p:txBody>
      </p:sp>
      <p:sp>
        <p:nvSpPr>
          <p:cNvPr id="83" name="object 83"/>
          <p:cNvSpPr/>
          <p:nvPr/>
        </p:nvSpPr>
        <p:spPr>
          <a:xfrm>
            <a:off x="3820388" y="5313903"/>
            <a:ext cx="84455" cy="88265"/>
          </a:xfrm>
          <a:custGeom>
            <a:avLst/>
            <a:gdLst/>
            <a:ahLst/>
            <a:cxnLst/>
            <a:rect l="l" t="t" r="r" b="b"/>
            <a:pathLst>
              <a:path w="84454" h="88264">
                <a:moveTo>
                  <a:pt x="0" y="43355"/>
                </a:moveTo>
                <a:lnTo>
                  <a:pt x="2263" y="28740"/>
                </a:lnTo>
                <a:lnTo>
                  <a:pt x="8554" y="16112"/>
                </a:lnTo>
                <a:lnTo>
                  <a:pt x="18123" y="6266"/>
                </a:lnTo>
                <a:lnTo>
                  <a:pt x="30221" y="0"/>
                </a:lnTo>
                <a:lnTo>
                  <a:pt x="47499" y="946"/>
                </a:lnTo>
                <a:lnTo>
                  <a:pt x="61608" y="5432"/>
                </a:lnTo>
                <a:lnTo>
                  <a:pt x="72473" y="12890"/>
                </a:lnTo>
                <a:lnTo>
                  <a:pt x="80019" y="22752"/>
                </a:lnTo>
                <a:lnTo>
                  <a:pt x="84169" y="34451"/>
                </a:lnTo>
                <a:lnTo>
                  <a:pt x="82729" y="51659"/>
                </a:lnTo>
                <a:lnTo>
                  <a:pt x="77862" y="65881"/>
                </a:lnTo>
                <a:lnTo>
                  <a:pt x="70135" y="76874"/>
                </a:lnTo>
                <a:lnTo>
                  <a:pt x="60117" y="84394"/>
                </a:lnTo>
                <a:lnTo>
                  <a:pt x="48376" y="88196"/>
                </a:lnTo>
                <a:lnTo>
                  <a:pt x="32766" y="86294"/>
                </a:lnTo>
                <a:lnTo>
                  <a:pt x="3084" y="60105"/>
                </a:lnTo>
                <a:lnTo>
                  <a:pt x="0" y="43355"/>
                </a:lnTo>
                <a:close/>
              </a:path>
            </a:pathLst>
          </a:custGeom>
          <a:ln w="9525">
            <a:solidFill>
              <a:srgbClr val="A50021"/>
            </a:solidFill>
          </a:ln>
        </p:spPr>
        <p:txBody>
          <a:bodyPr wrap="square" lIns="0" tIns="0" rIns="0" bIns="0" rtlCol="0"/>
          <a:lstStyle/>
          <a:p>
            <a:endParaRPr/>
          </a:p>
        </p:txBody>
      </p:sp>
      <p:sp>
        <p:nvSpPr>
          <p:cNvPr id="84" name="object 84"/>
          <p:cNvSpPr/>
          <p:nvPr/>
        </p:nvSpPr>
        <p:spPr>
          <a:xfrm>
            <a:off x="4065671" y="5355136"/>
            <a:ext cx="84455" cy="88265"/>
          </a:xfrm>
          <a:custGeom>
            <a:avLst/>
            <a:gdLst/>
            <a:ahLst/>
            <a:cxnLst/>
            <a:rect l="l" t="t" r="r" b="b"/>
            <a:pathLst>
              <a:path w="84454" h="88264">
                <a:moveTo>
                  <a:pt x="30221" y="0"/>
                </a:moveTo>
                <a:lnTo>
                  <a:pt x="18123" y="6266"/>
                </a:lnTo>
                <a:lnTo>
                  <a:pt x="8554" y="16112"/>
                </a:lnTo>
                <a:lnTo>
                  <a:pt x="2263" y="28740"/>
                </a:lnTo>
                <a:lnTo>
                  <a:pt x="0" y="43355"/>
                </a:lnTo>
                <a:lnTo>
                  <a:pt x="119" y="46767"/>
                </a:lnTo>
                <a:lnTo>
                  <a:pt x="19772" y="80534"/>
                </a:lnTo>
                <a:lnTo>
                  <a:pt x="48376" y="88196"/>
                </a:lnTo>
                <a:lnTo>
                  <a:pt x="60117" y="84394"/>
                </a:lnTo>
                <a:lnTo>
                  <a:pt x="70135" y="76874"/>
                </a:lnTo>
                <a:lnTo>
                  <a:pt x="77862" y="65881"/>
                </a:lnTo>
                <a:lnTo>
                  <a:pt x="82729" y="51659"/>
                </a:lnTo>
                <a:lnTo>
                  <a:pt x="84169" y="34451"/>
                </a:lnTo>
                <a:lnTo>
                  <a:pt x="80019" y="22752"/>
                </a:lnTo>
                <a:lnTo>
                  <a:pt x="72473" y="12890"/>
                </a:lnTo>
                <a:lnTo>
                  <a:pt x="61608" y="5432"/>
                </a:lnTo>
                <a:lnTo>
                  <a:pt x="47499" y="946"/>
                </a:lnTo>
                <a:lnTo>
                  <a:pt x="30221" y="0"/>
                </a:lnTo>
                <a:close/>
              </a:path>
            </a:pathLst>
          </a:custGeom>
          <a:solidFill>
            <a:srgbClr val="FAC090"/>
          </a:solidFill>
        </p:spPr>
        <p:txBody>
          <a:bodyPr wrap="square" lIns="0" tIns="0" rIns="0" bIns="0" rtlCol="0"/>
          <a:lstStyle/>
          <a:p>
            <a:endParaRPr/>
          </a:p>
        </p:txBody>
      </p:sp>
      <p:sp>
        <p:nvSpPr>
          <p:cNvPr id="85" name="object 85"/>
          <p:cNvSpPr/>
          <p:nvPr/>
        </p:nvSpPr>
        <p:spPr>
          <a:xfrm>
            <a:off x="4065671" y="5355136"/>
            <a:ext cx="84455" cy="88265"/>
          </a:xfrm>
          <a:custGeom>
            <a:avLst/>
            <a:gdLst/>
            <a:ahLst/>
            <a:cxnLst/>
            <a:rect l="l" t="t" r="r" b="b"/>
            <a:pathLst>
              <a:path w="84454" h="88264">
                <a:moveTo>
                  <a:pt x="0" y="43355"/>
                </a:moveTo>
                <a:lnTo>
                  <a:pt x="2263" y="28740"/>
                </a:lnTo>
                <a:lnTo>
                  <a:pt x="8554" y="16112"/>
                </a:lnTo>
                <a:lnTo>
                  <a:pt x="18123" y="6266"/>
                </a:lnTo>
                <a:lnTo>
                  <a:pt x="30221" y="0"/>
                </a:lnTo>
                <a:lnTo>
                  <a:pt x="47499" y="946"/>
                </a:lnTo>
                <a:lnTo>
                  <a:pt x="61608" y="5432"/>
                </a:lnTo>
                <a:lnTo>
                  <a:pt x="72473" y="12890"/>
                </a:lnTo>
                <a:lnTo>
                  <a:pt x="80019" y="22752"/>
                </a:lnTo>
                <a:lnTo>
                  <a:pt x="84169" y="34451"/>
                </a:lnTo>
                <a:lnTo>
                  <a:pt x="82729" y="51659"/>
                </a:lnTo>
                <a:lnTo>
                  <a:pt x="77862" y="65881"/>
                </a:lnTo>
                <a:lnTo>
                  <a:pt x="70135" y="76874"/>
                </a:lnTo>
                <a:lnTo>
                  <a:pt x="60117" y="84394"/>
                </a:lnTo>
                <a:lnTo>
                  <a:pt x="48376" y="88196"/>
                </a:lnTo>
                <a:lnTo>
                  <a:pt x="32766" y="86294"/>
                </a:lnTo>
                <a:lnTo>
                  <a:pt x="3084" y="60105"/>
                </a:lnTo>
                <a:lnTo>
                  <a:pt x="0" y="43355"/>
                </a:lnTo>
                <a:close/>
              </a:path>
            </a:pathLst>
          </a:custGeom>
          <a:ln w="9525">
            <a:solidFill>
              <a:srgbClr val="A50021"/>
            </a:solidFill>
          </a:ln>
        </p:spPr>
        <p:txBody>
          <a:bodyPr wrap="square" lIns="0" tIns="0" rIns="0" bIns="0" rtlCol="0"/>
          <a:lstStyle/>
          <a:p>
            <a:endParaRPr/>
          </a:p>
        </p:txBody>
      </p:sp>
      <p:sp>
        <p:nvSpPr>
          <p:cNvPr id="86" name="object 86"/>
          <p:cNvSpPr/>
          <p:nvPr/>
        </p:nvSpPr>
        <p:spPr>
          <a:xfrm>
            <a:off x="3574312" y="5221135"/>
            <a:ext cx="84455" cy="88265"/>
          </a:xfrm>
          <a:custGeom>
            <a:avLst/>
            <a:gdLst/>
            <a:ahLst/>
            <a:cxnLst/>
            <a:rect l="l" t="t" r="r" b="b"/>
            <a:pathLst>
              <a:path w="84454" h="88264">
                <a:moveTo>
                  <a:pt x="30221" y="0"/>
                </a:moveTo>
                <a:lnTo>
                  <a:pt x="18123" y="6266"/>
                </a:lnTo>
                <a:lnTo>
                  <a:pt x="8554" y="16112"/>
                </a:lnTo>
                <a:lnTo>
                  <a:pt x="2263" y="28740"/>
                </a:lnTo>
                <a:lnTo>
                  <a:pt x="0" y="43355"/>
                </a:lnTo>
                <a:lnTo>
                  <a:pt x="119" y="46769"/>
                </a:lnTo>
                <a:lnTo>
                  <a:pt x="19773" y="80535"/>
                </a:lnTo>
                <a:lnTo>
                  <a:pt x="48378" y="88196"/>
                </a:lnTo>
                <a:lnTo>
                  <a:pt x="60122" y="84394"/>
                </a:lnTo>
                <a:lnTo>
                  <a:pt x="70140" y="76874"/>
                </a:lnTo>
                <a:lnTo>
                  <a:pt x="77865" y="65881"/>
                </a:lnTo>
                <a:lnTo>
                  <a:pt x="82730" y="51659"/>
                </a:lnTo>
                <a:lnTo>
                  <a:pt x="84169" y="34451"/>
                </a:lnTo>
                <a:lnTo>
                  <a:pt x="80021" y="22752"/>
                </a:lnTo>
                <a:lnTo>
                  <a:pt x="72478" y="12890"/>
                </a:lnTo>
                <a:lnTo>
                  <a:pt x="61614" y="5432"/>
                </a:lnTo>
                <a:lnTo>
                  <a:pt x="47504" y="946"/>
                </a:lnTo>
                <a:lnTo>
                  <a:pt x="30221" y="0"/>
                </a:lnTo>
                <a:close/>
              </a:path>
            </a:pathLst>
          </a:custGeom>
          <a:solidFill>
            <a:srgbClr val="FAC090"/>
          </a:solidFill>
        </p:spPr>
        <p:txBody>
          <a:bodyPr wrap="square" lIns="0" tIns="0" rIns="0" bIns="0" rtlCol="0"/>
          <a:lstStyle/>
          <a:p>
            <a:endParaRPr/>
          </a:p>
        </p:txBody>
      </p:sp>
      <p:sp>
        <p:nvSpPr>
          <p:cNvPr id="87" name="object 87"/>
          <p:cNvSpPr/>
          <p:nvPr/>
        </p:nvSpPr>
        <p:spPr>
          <a:xfrm>
            <a:off x="3574312" y="5221135"/>
            <a:ext cx="84455" cy="88265"/>
          </a:xfrm>
          <a:custGeom>
            <a:avLst/>
            <a:gdLst/>
            <a:ahLst/>
            <a:cxnLst/>
            <a:rect l="l" t="t" r="r" b="b"/>
            <a:pathLst>
              <a:path w="84454" h="88264">
                <a:moveTo>
                  <a:pt x="0" y="43355"/>
                </a:moveTo>
                <a:lnTo>
                  <a:pt x="2263" y="28740"/>
                </a:lnTo>
                <a:lnTo>
                  <a:pt x="8554" y="16112"/>
                </a:lnTo>
                <a:lnTo>
                  <a:pt x="18123" y="6266"/>
                </a:lnTo>
                <a:lnTo>
                  <a:pt x="30221" y="0"/>
                </a:lnTo>
                <a:lnTo>
                  <a:pt x="47504" y="946"/>
                </a:lnTo>
                <a:lnTo>
                  <a:pt x="61614" y="5432"/>
                </a:lnTo>
                <a:lnTo>
                  <a:pt x="72478" y="12890"/>
                </a:lnTo>
                <a:lnTo>
                  <a:pt x="80021" y="22752"/>
                </a:lnTo>
                <a:lnTo>
                  <a:pt x="84169" y="34451"/>
                </a:lnTo>
                <a:lnTo>
                  <a:pt x="82730" y="51659"/>
                </a:lnTo>
                <a:lnTo>
                  <a:pt x="77865" y="65881"/>
                </a:lnTo>
                <a:lnTo>
                  <a:pt x="70140" y="76874"/>
                </a:lnTo>
                <a:lnTo>
                  <a:pt x="60122" y="84394"/>
                </a:lnTo>
                <a:lnTo>
                  <a:pt x="48378" y="88196"/>
                </a:lnTo>
                <a:lnTo>
                  <a:pt x="32768" y="86294"/>
                </a:lnTo>
                <a:lnTo>
                  <a:pt x="3085" y="60106"/>
                </a:lnTo>
                <a:lnTo>
                  <a:pt x="0" y="43355"/>
                </a:lnTo>
                <a:close/>
              </a:path>
            </a:pathLst>
          </a:custGeom>
          <a:ln w="9525">
            <a:solidFill>
              <a:srgbClr val="A50021"/>
            </a:solidFill>
          </a:ln>
        </p:spPr>
        <p:txBody>
          <a:bodyPr wrap="square" lIns="0" tIns="0" rIns="0" bIns="0" rtlCol="0"/>
          <a:lstStyle/>
          <a:p>
            <a:endParaRPr/>
          </a:p>
        </p:txBody>
      </p:sp>
      <p:sp>
        <p:nvSpPr>
          <p:cNvPr id="88" name="object 88"/>
          <p:cNvSpPr txBox="1"/>
          <p:nvPr/>
        </p:nvSpPr>
        <p:spPr>
          <a:xfrm>
            <a:off x="4198602" y="4780057"/>
            <a:ext cx="457200" cy="635000"/>
          </a:xfrm>
          <a:prstGeom prst="rect">
            <a:avLst/>
          </a:prstGeom>
        </p:spPr>
        <p:txBody>
          <a:bodyPr vert="horz" wrap="square" lIns="0" tIns="0" rIns="0" bIns="0" rtlCol="0">
            <a:spAutoFit/>
          </a:bodyPr>
          <a:lstStyle/>
          <a:p>
            <a:pPr marL="12700">
              <a:lnSpc>
                <a:spcPts val="5580"/>
              </a:lnSpc>
            </a:pPr>
            <a:r>
              <a:rPr sz="4800" spc="585" dirty="0">
                <a:solidFill>
                  <a:srgbClr val="A50021"/>
                </a:solidFill>
                <a:latin typeface="Dotum"/>
                <a:cs typeface="Dotum"/>
              </a:rPr>
              <a:t>?</a:t>
            </a:r>
            <a:endParaRPr sz="4800">
              <a:latin typeface="Dotum"/>
              <a:cs typeface="Dotum"/>
            </a:endParaRPr>
          </a:p>
        </p:txBody>
      </p:sp>
      <p:sp>
        <p:nvSpPr>
          <p:cNvPr id="89" name="object 89"/>
          <p:cNvSpPr/>
          <p:nvPr/>
        </p:nvSpPr>
        <p:spPr>
          <a:xfrm>
            <a:off x="1336584" y="3967821"/>
            <a:ext cx="121920" cy="136525"/>
          </a:xfrm>
          <a:custGeom>
            <a:avLst/>
            <a:gdLst/>
            <a:ahLst/>
            <a:cxnLst/>
            <a:rect l="l" t="t" r="r" b="b"/>
            <a:pathLst>
              <a:path w="121919" h="136525">
                <a:moveTo>
                  <a:pt x="60667" y="0"/>
                </a:moveTo>
                <a:lnTo>
                  <a:pt x="21689" y="15910"/>
                </a:lnTo>
                <a:lnTo>
                  <a:pt x="1524" y="52851"/>
                </a:lnTo>
                <a:lnTo>
                  <a:pt x="0" y="68084"/>
                </a:lnTo>
                <a:lnTo>
                  <a:pt x="151" y="72923"/>
                </a:lnTo>
                <a:lnTo>
                  <a:pt x="15038" y="112650"/>
                </a:lnTo>
                <a:lnTo>
                  <a:pt x="48951" y="134484"/>
                </a:lnTo>
                <a:lnTo>
                  <a:pt x="63173" y="136112"/>
                </a:lnTo>
                <a:lnTo>
                  <a:pt x="76577" y="133803"/>
                </a:lnTo>
                <a:lnTo>
                  <a:pt x="108619" y="109787"/>
                </a:lnTo>
                <a:lnTo>
                  <a:pt x="121323" y="68084"/>
                </a:lnTo>
                <a:lnTo>
                  <a:pt x="121272" y="65272"/>
                </a:lnTo>
                <a:lnTo>
                  <a:pt x="107152" y="24342"/>
                </a:lnTo>
                <a:lnTo>
                  <a:pt x="74240" y="1710"/>
                </a:lnTo>
                <a:lnTo>
                  <a:pt x="60667" y="0"/>
                </a:lnTo>
                <a:close/>
              </a:path>
            </a:pathLst>
          </a:custGeom>
          <a:solidFill>
            <a:srgbClr val="FAC090"/>
          </a:solidFill>
        </p:spPr>
        <p:txBody>
          <a:bodyPr wrap="square" lIns="0" tIns="0" rIns="0" bIns="0" rtlCol="0"/>
          <a:lstStyle/>
          <a:p>
            <a:endParaRPr/>
          </a:p>
        </p:txBody>
      </p:sp>
      <p:sp>
        <p:nvSpPr>
          <p:cNvPr id="90" name="object 90"/>
          <p:cNvSpPr/>
          <p:nvPr/>
        </p:nvSpPr>
        <p:spPr>
          <a:xfrm>
            <a:off x="1336584" y="3967821"/>
            <a:ext cx="121920" cy="136525"/>
          </a:xfrm>
          <a:custGeom>
            <a:avLst/>
            <a:gdLst/>
            <a:ahLst/>
            <a:cxnLst/>
            <a:rect l="l" t="t" r="r" b="b"/>
            <a:pathLst>
              <a:path w="121919" h="136525">
                <a:moveTo>
                  <a:pt x="0" y="68084"/>
                </a:moveTo>
                <a:lnTo>
                  <a:pt x="12706" y="26385"/>
                </a:lnTo>
                <a:lnTo>
                  <a:pt x="44750" y="2367"/>
                </a:lnTo>
                <a:lnTo>
                  <a:pt x="60667" y="0"/>
                </a:lnTo>
                <a:lnTo>
                  <a:pt x="74240" y="1710"/>
                </a:lnTo>
                <a:lnTo>
                  <a:pt x="107152" y="24342"/>
                </a:lnTo>
                <a:lnTo>
                  <a:pt x="121272" y="65272"/>
                </a:lnTo>
                <a:lnTo>
                  <a:pt x="121323" y="68084"/>
                </a:lnTo>
                <a:lnTo>
                  <a:pt x="119799" y="83319"/>
                </a:lnTo>
                <a:lnTo>
                  <a:pt x="99637" y="120262"/>
                </a:lnTo>
                <a:lnTo>
                  <a:pt x="63173" y="136112"/>
                </a:lnTo>
                <a:lnTo>
                  <a:pt x="48951" y="134484"/>
                </a:lnTo>
                <a:lnTo>
                  <a:pt x="15038" y="112650"/>
                </a:lnTo>
                <a:lnTo>
                  <a:pt x="151" y="72923"/>
                </a:lnTo>
                <a:lnTo>
                  <a:pt x="0" y="68084"/>
                </a:lnTo>
                <a:close/>
              </a:path>
            </a:pathLst>
          </a:custGeom>
          <a:ln w="25400">
            <a:solidFill>
              <a:srgbClr val="A50021"/>
            </a:solidFill>
          </a:ln>
        </p:spPr>
        <p:txBody>
          <a:bodyPr wrap="square" lIns="0" tIns="0" rIns="0" bIns="0" rtlCol="0"/>
          <a:lstStyle/>
          <a:p>
            <a:endParaRPr/>
          </a:p>
        </p:txBody>
      </p:sp>
      <p:sp>
        <p:nvSpPr>
          <p:cNvPr id="91" name="object 91"/>
          <p:cNvSpPr/>
          <p:nvPr/>
        </p:nvSpPr>
        <p:spPr>
          <a:xfrm>
            <a:off x="1082584" y="3555071"/>
            <a:ext cx="121920" cy="136525"/>
          </a:xfrm>
          <a:custGeom>
            <a:avLst/>
            <a:gdLst/>
            <a:ahLst/>
            <a:cxnLst/>
            <a:rect l="l" t="t" r="r" b="b"/>
            <a:pathLst>
              <a:path w="121919" h="136525">
                <a:moveTo>
                  <a:pt x="60667" y="0"/>
                </a:moveTo>
                <a:lnTo>
                  <a:pt x="21689" y="15910"/>
                </a:lnTo>
                <a:lnTo>
                  <a:pt x="1524" y="52851"/>
                </a:lnTo>
                <a:lnTo>
                  <a:pt x="0" y="68084"/>
                </a:lnTo>
                <a:lnTo>
                  <a:pt x="151" y="72923"/>
                </a:lnTo>
                <a:lnTo>
                  <a:pt x="15038" y="112650"/>
                </a:lnTo>
                <a:lnTo>
                  <a:pt x="48951" y="134484"/>
                </a:lnTo>
                <a:lnTo>
                  <a:pt x="63173" y="136112"/>
                </a:lnTo>
                <a:lnTo>
                  <a:pt x="76577" y="133803"/>
                </a:lnTo>
                <a:lnTo>
                  <a:pt x="108619" y="109787"/>
                </a:lnTo>
                <a:lnTo>
                  <a:pt x="121323" y="68084"/>
                </a:lnTo>
                <a:lnTo>
                  <a:pt x="121272" y="65272"/>
                </a:lnTo>
                <a:lnTo>
                  <a:pt x="107152" y="24342"/>
                </a:lnTo>
                <a:lnTo>
                  <a:pt x="74240" y="1710"/>
                </a:lnTo>
                <a:lnTo>
                  <a:pt x="60667" y="0"/>
                </a:lnTo>
                <a:close/>
              </a:path>
            </a:pathLst>
          </a:custGeom>
          <a:solidFill>
            <a:srgbClr val="FAC090"/>
          </a:solidFill>
        </p:spPr>
        <p:txBody>
          <a:bodyPr wrap="square" lIns="0" tIns="0" rIns="0" bIns="0" rtlCol="0"/>
          <a:lstStyle/>
          <a:p>
            <a:endParaRPr/>
          </a:p>
        </p:txBody>
      </p:sp>
      <p:sp>
        <p:nvSpPr>
          <p:cNvPr id="92" name="object 92"/>
          <p:cNvSpPr/>
          <p:nvPr/>
        </p:nvSpPr>
        <p:spPr>
          <a:xfrm>
            <a:off x="1082584" y="3555071"/>
            <a:ext cx="121920" cy="136525"/>
          </a:xfrm>
          <a:custGeom>
            <a:avLst/>
            <a:gdLst/>
            <a:ahLst/>
            <a:cxnLst/>
            <a:rect l="l" t="t" r="r" b="b"/>
            <a:pathLst>
              <a:path w="121919" h="136525">
                <a:moveTo>
                  <a:pt x="0" y="68084"/>
                </a:moveTo>
                <a:lnTo>
                  <a:pt x="12706" y="26385"/>
                </a:lnTo>
                <a:lnTo>
                  <a:pt x="44750" y="2367"/>
                </a:lnTo>
                <a:lnTo>
                  <a:pt x="60667" y="0"/>
                </a:lnTo>
                <a:lnTo>
                  <a:pt x="74240" y="1710"/>
                </a:lnTo>
                <a:lnTo>
                  <a:pt x="107152" y="24342"/>
                </a:lnTo>
                <a:lnTo>
                  <a:pt x="121272" y="65272"/>
                </a:lnTo>
                <a:lnTo>
                  <a:pt x="121323" y="68084"/>
                </a:lnTo>
                <a:lnTo>
                  <a:pt x="119799" y="83319"/>
                </a:lnTo>
                <a:lnTo>
                  <a:pt x="99637" y="120262"/>
                </a:lnTo>
                <a:lnTo>
                  <a:pt x="63173" y="136112"/>
                </a:lnTo>
                <a:lnTo>
                  <a:pt x="48951" y="134484"/>
                </a:lnTo>
                <a:lnTo>
                  <a:pt x="15038" y="112650"/>
                </a:lnTo>
                <a:lnTo>
                  <a:pt x="151" y="72923"/>
                </a:lnTo>
                <a:lnTo>
                  <a:pt x="0" y="68084"/>
                </a:lnTo>
                <a:close/>
              </a:path>
            </a:pathLst>
          </a:custGeom>
          <a:ln w="25400">
            <a:solidFill>
              <a:srgbClr val="A50021"/>
            </a:solidFill>
          </a:ln>
        </p:spPr>
        <p:txBody>
          <a:bodyPr wrap="square" lIns="0" tIns="0" rIns="0" bIns="0" rtlCol="0"/>
          <a:lstStyle/>
          <a:p>
            <a:endParaRPr/>
          </a:p>
        </p:txBody>
      </p:sp>
      <p:sp>
        <p:nvSpPr>
          <p:cNvPr id="93" name="object 93"/>
          <p:cNvSpPr/>
          <p:nvPr/>
        </p:nvSpPr>
        <p:spPr>
          <a:xfrm>
            <a:off x="1825534" y="4139271"/>
            <a:ext cx="121285" cy="136525"/>
          </a:xfrm>
          <a:custGeom>
            <a:avLst/>
            <a:gdLst/>
            <a:ahLst/>
            <a:cxnLst/>
            <a:rect l="l" t="t" r="r" b="b"/>
            <a:pathLst>
              <a:path w="121285" h="136525">
                <a:moveTo>
                  <a:pt x="60667" y="0"/>
                </a:moveTo>
                <a:lnTo>
                  <a:pt x="21689" y="15910"/>
                </a:lnTo>
                <a:lnTo>
                  <a:pt x="1524" y="52851"/>
                </a:lnTo>
                <a:lnTo>
                  <a:pt x="0" y="68084"/>
                </a:lnTo>
                <a:lnTo>
                  <a:pt x="287" y="74749"/>
                </a:lnTo>
                <a:lnTo>
                  <a:pt x="15855" y="113377"/>
                </a:lnTo>
                <a:lnTo>
                  <a:pt x="50631" y="134443"/>
                </a:lnTo>
                <a:lnTo>
                  <a:pt x="65399" y="135965"/>
                </a:lnTo>
                <a:lnTo>
                  <a:pt x="78349" y="133214"/>
                </a:lnTo>
                <a:lnTo>
                  <a:pt x="109154" y="108402"/>
                </a:lnTo>
                <a:lnTo>
                  <a:pt x="121272" y="65272"/>
                </a:lnTo>
                <a:lnTo>
                  <a:pt x="119215" y="50226"/>
                </a:lnTo>
                <a:lnTo>
                  <a:pt x="97820" y="14260"/>
                </a:lnTo>
                <a:lnTo>
                  <a:pt x="60667" y="0"/>
                </a:lnTo>
                <a:close/>
              </a:path>
            </a:pathLst>
          </a:custGeom>
          <a:solidFill>
            <a:srgbClr val="FAC090"/>
          </a:solidFill>
        </p:spPr>
        <p:txBody>
          <a:bodyPr wrap="square" lIns="0" tIns="0" rIns="0" bIns="0" rtlCol="0"/>
          <a:lstStyle/>
          <a:p>
            <a:endParaRPr/>
          </a:p>
        </p:txBody>
      </p:sp>
      <p:sp>
        <p:nvSpPr>
          <p:cNvPr id="94" name="object 94"/>
          <p:cNvSpPr/>
          <p:nvPr/>
        </p:nvSpPr>
        <p:spPr>
          <a:xfrm>
            <a:off x="1825534" y="4139271"/>
            <a:ext cx="121285" cy="136525"/>
          </a:xfrm>
          <a:custGeom>
            <a:avLst/>
            <a:gdLst/>
            <a:ahLst/>
            <a:cxnLst/>
            <a:rect l="l" t="t" r="r" b="b"/>
            <a:pathLst>
              <a:path w="121285" h="136525">
                <a:moveTo>
                  <a:pt x="0" y="68084"/>
                </a:moveTo>
                <a:lnTo>
                  <a:pt x="12706" y="26385"/>
                </a:lnTo>
                <a:lnTo>
                  <a:pt x="44750" y="2367"/>
                </a:lnTo>
                <a:lnTo>
                  <a:pt x="60667" y="0"/>
                </a:lnTo>
                <a:lnTo>
                  <a:pt x="74240" y="1710"/>
                </a:lnTo>
                <a:lnTo>
                  <a:pt x="107152" y="24342"/>
                </a:lnTo>
                <a:lnTo>
                  <a:pt x="121272" y="65272"/>
                </a:lnTo>
                <a:lnTo>
                  <a:pt x="119834" y="81166"/>
                </a:lnTo>
                <a:lnTo>
                  <a:pt x="100542" y="119122"/>
                </a:lnTo>
                <a:lnTo>
                  <a:pt x="65399" y="135965"/>
                </a:lnTo>
                <a:lnTo>
                  <a:pt x="50631" y="134443"/>
                </a:lnTo>
                <a:lnTo>
                  <a:pt x="15855" y="113377"/>
                </a:lnTo>
                <a:lnTo>
                  <a:pt x="287" y="74749"/>
                </a:lnTo>
                <a:lnTo>
                  <a:pt x="0" y="68084"/>
                </a:lnTo>
                <a:close/>
              </a:path>
            </a:pathLst>
          </a:custGeom>
          <a:ln w="25400">
            <a:solidFill>
              <a:srgbClr val="A50021"/>
            </a:solidFill>
          </a:ln>
        </p:spPr>
        <p:txBody>
          <a:bodyPr wrap="square" lIns="0" tIns="0" rIns="0" bIns="0" rtlCol="0"/>
          <a:lstStyle/>
          <a:p>
            <a:endParaRPr/>
          </a:p>
        </p:txBody>
      </p:sp>
      <p:sp>
        <p:nvSpPr>
          <p:cNvPr id="95" name="object 95"/>
          <p:cNvSpPr/>
          <p:nvPr/>
        </p:nvSpPr>
        <p:spPr>
          <a:xfrm>
            <a:off x="2073184" y="4355229"/>
            <a:ext cx="121285" cy="135890"/>
          </a:xfrm>
          <a:custGeom>
            <a:avLst/>
            <a:gdLst/>
            <a:ahLst/>
            <a:cxnLst/>
            <a:rect l="l" t="t" r="r" b="b"/>
            <a:pathLst>
              <a:path w="121285" h="135889">
                <a:moveTo>
                  <a:pt x="58153" y="0"/>
                </a:moveTo>
                <a:lnTo>
                  <a:pt x="21689" y="15852"/>
                </a:lnTo>
                <a:lnTo>
                  <a:pt x="1524" y="52793"/>
                </a:lnTo>
                <a:lnTo>
                  <a:pt x="0" y="68027"/>
                </a:lnTo>
                <a:lnTo>
                  <a:pt x="414" y="76005"/>
                </a:lnTo>
                <a:lnTo>
                  <a:pt x="16468" y="113833"/>
                </a:lnTo>
                <a:lnTo>
                  <a:pt x="51846" y="134319"/>
                </a:lnTo>
                <a:lnTo>
                  <a:pt x="66986" y="135745"/>
                </a:lnTo>
                <a:lnTo>
                  <a:pt x="79608" y="132689"/>
                </a:lnTo>
                <a:lnTo>
                  <a:pt x="109518" y="107308"/>
                </a:lnTo>
                <a:lnTo>
                  <a:pt x="121172" y="63190"/>
                </a:lnTo>
                <a:lnTo>
                  <a:pt x="118792" y="48557"/>
                </a:lnTo>
                <a:lnTo>
                  <a:pt x="96726" y="13718"/>
                </a:lnTo>
                <a:lnTo>
                  <a:pt x="58153" y="0"/>
                </a:lnTo>
                <a:close/>
              </a:path>
            </a:pathLst>
          </a:custGeom>
          <a:solidFill>
            <a:srgbClr val="FAC090"/>
          </a:solidFill>
        </p:spPr>
        <p:txBody>
          <a:bodyPr wrap="square" lIns="0" tIns="0" rIns="0" bIns="0" rtlCol="0"/>
          <a:lstStyle/>
          <a:p>
            <a:endParaRPr/>
          </a:p>
        </p:txBody>
      </p:sp>
      <p:sp>
        <p:nvSpPr>
          <p:cNvPr id="96" name="object 96"/>
          <p:cNvSpPr/>
          <p:nvPr/>
        </p:nvSpPr>
        <p:spPr>
          <a:xfrm>
            <a:off x="2073184" y="4355229"/>
            <a:ext cx="121285" cy="135890"/>
          </a:xfrm>
          <a:custGeom>
            <a:avLst/>
            <a:gdLst/>
            <a:ahLst/>
            <a:cxnLst/>
            <a:rect l="l" t="t" r="r" b="b"/>
            <a:pathLst>
              <a:path w="121285" h="135889">
                <a:moveTo>
                  <a:pt x="0" y="68027"/>
                </a:moveTo>
                <a:lnTo>
                  <a:pt x="12706" y="26328"/>
                </a:lnTo>
                <a:lnTo>
                  <a:pt x="44750" y="2310"/>
                </a:lnTo>
                <a:lnTo>
                  <a:pt x="58153" y="0"/>
                </a:lnTo>
                <a:lnTo>
                  <a:pt x="72378" y="1628"/>
                </a:lnTo>
                <a:lnTo>
                  <a:pt x="106289" y="23462"/>
                </a:lnTo>
                <a:lnTo>
                  <a:pt x="121172" y="63190"/>
                </a:lnTo>
                <a:lnTo>
                  <a:pt x="119817" y="79535"/>
                </a:lnTo>
                <a:lnTo>
                  <a:pt x="101175" y="118204"/>
                </a:lnTo>
                <a:lnTo>
                  <a:pt x="66986" y="135745"/>
                </a:lnTo>
                <a:lnTo>
                  <a:pt x="51846" y="134319"/>
                </a:lnTo>
                <a:lnTo>
                  <a:pt x="16468" y="113833"/>
                </a:lnTo>
                <a:lnTo>
                  <a:pt x="414" y="76005"/>
                </a:lnTo>
                <a:lnTo>
                  <a:pt x="0" y="68027"/>
                </a:lnTo>
                <a:close/>
              </a:path>
            </a:pathLst>
          </a:custGeom>
          <a:ln w="25400">
            <a:solidFill>
              <a:srgbClr val="A50021"/>
            </a:solidFill>
          </a:ln>
        </p:spPr>
        <p:txBody>
          <a:bodyPr wrap="square" lIns="0" tIns="0" rIns="0" bIns="0" rtlCol="0"/>
          <a:lstStyle/>
          <a:p>
            <a:endParaRPr/>
          </a:p>
        </p:txBody>
      </p:sp>
      <p:sp>
        <p:nvSpPr>
          <p:cNvPr id="97" name="object 97"/>
          <p:cNvSpPr/>
          <p:nvPr/>
        </p:nvSpPr>
        <p:spPr>
          <a:xfrm>
            <a:off x="2320834" y="4507629"/>
            <a:ext cx="121285" cy="135890"/>
          </a:xfrm>
          <a:custGeom>
            <a:avLst/>
            <a:gdLst/>
            <a:ahLst/>
            <a:cxnLst/>
            <a:rect l="l" t="t" r="r" b="b"/>
            <a:pathLst>
              <a:path w="121285" h="135889">
                <a:moveTo>
                  <a:pt x="58153" y="0"/>
                </a:moveTo>
                <a:lnTo>
                  <a:pt x="21689" y="15852"/>
                </a:lnTo>
                <a:lnTo>
                  <a:pt x="1524" y="52793"/>
                </a:lnTo>
                <a:lnTo>
                  <a:pt x="0" y="68027"/>
                </a:lnTo>
                <a:lnTo>
                  <a:pt x="414" y="76005"/>
                </a:lnTo>
                <a:lnTo>
                  <a:pt x="16468" y="113833"/>
                </a:lnTo>
                <a:lnTo>
                  <a:pt x="51846" y="134319"/>
                </a:lnTo>
                <a:lnTo>
                  <a:pt x="66986" y="135745"/>
                </a:lnTo>
                <a:lnTo>
                  <a:pt x="79608" y="132689"/>
                </a:lnTo>
                <a:lnTo>
                  <a:pt x="109518" y="107308"/>
                </a:lnTo>
                <a:lnTo>
                  <a:pt x="121172" y="63190"/>
                </a:lnTo>
                <a:lnTo>
                  <a:pt x="118792" y="48557"/>
                </a:lnTo>
                <a:lnTo>
                  <a:pt x="96726" y="13718"/>
                </a:lnTo>
                <a:lnTo>
                  <a:pt x="58153" y="0"/>
                </a:lnTo>
                <a:close/>
              </a:path>
            </a:pathLst>
          </a:custGeom>
          <a:solidFill>
            <a:srgbClr val="FAC090"/>
          </a:solidFill>
        </p:spPr>
        <p:txBody>
          <a:bodyPr wrap="square" lIns="0" tIns="0" rIns="0" bIns="0" rtlCol="0"/>
          <a:lstStyle/>
          <a:p>
            <a:endParaRPr/>
          </a:p>
        </p:txBody>
      </p:sp>
      <p:sp>
        <p:nvSpPr>
          <p:cNvPr id="98" name="object 98"/>
          <p:cNvSpPr/>
          <p:nvPr/>
        </p:nvSpPr>
        <p:spPr>
          <a:xfrm>
            <a:off x="2320834" y="4507629"/>
            <a:ext cx="121285" cy="135890"/>
          </a:xfrm>
          <a:custGeom>
            <a:avLst/>
            <a:gdLst/>
            <a:ahLst/>
            <a:cxnLst/>
            <a:rect l="l" t="t" r="r" b="b"/>
            <a:pathLst>
              <a:path w="121285" h="135889">
                <a:moveTo>
                  <a:pt x="0" y="68027"/>
                </a:moveTo>
                <a:lnTo>
                  <a:pt x="12706" y="26328"/>
                </a:lnTo>
                <a:lnTo>
                  <a:pt x="44750" y="2310"/>
                </a:lnTo>
                <a:lnTo>
                  <a:pt x="58153" y="0"/>
                </a:lnTo>
                <a:lnTo>
                  <a:pt x="72378" y="1628"/>
                </a:lnTo>
                <a:lnTo>
                  <a:pt x="106289" y="23462"/>
                </a:lnTo>
                <a:lnTo>
                  <a:pt x="121172" y="63190"/>
                </a:lnTo>
                <a:lnTo>
                  <a:pt x="119817" y="79535"/>
                </a:lnTo>
                <a:lnTo>
                  <a:pt x="101175" y="118204"/>
                </a:lnTo>
                <a:lnTo>
                  <a:pt x="66986" y="135745"/>
                </a:lnTo>
                <a:lnTo>
                  <a:pt x="51846" y="134319"/>
                </a:lnTo>
                <a:lnTo>
                  <a:pt x="16468" y="113833"/>
                </a:lnTo>
                <a:lnTo>
                  <a:pt x="414" y="76005"/>
                </a:lnTo>
                <a:lnTo>
                  <a:pt x="0" y="68027"/>
                </a:lnTo>
                <a:close/>
              </a:path>
            </a:pathLst>
          </a:custGeom>
          <a:ln w="25400">
            <a:solidFill>
              <a:srgbClr val="A50021"/>
            </a:solidFill>
          </a:ln>
        </p:spPr>
        <p:txBody>
          <a:bodyPr wrap="square" lIns="0" tIns="0" rIns="0" bIns="0" rtlCol="0"/>
          <a:lstStyle/>
          <a:p>
            <a:endParaRPr/>
          </a:p>
        </p:txBody>
      </p:sp>
      <p:sp>
        <p:nvSpPr>
          <p:cNvPr id="99" name="object 99"/>
          <p:cNvSpPr/>
          <p:nvPr/>
        </p:nvSpPr>
        <p:spPr>
          <a:xfrm>
            <a:off x="2568484" y="4660029"/>
            <a:ext cx="121285" cy="135890"/>
          </a:xfrm>
          <a:custGeom>
            <a:avLst/>
            <a:gdLst/>
            <a:ahLst/>
            <a:cxnLst/>
            <a:rect l="l" t="t" r="r" b="b"/>
            <a:pathLst>
              <a:path w="121285" h="135889">
                <a:moveTo>
                  <a:pt x="58153" y="0"/>
                </a:moveTo>
                <a:lnTo>
                  <a:pt x="21689" y="15852"/>
                </a:lnTo>
                <a:lnTo>
                  <a:pt x="1524" y="52793"/>
                </a:lnTo>
                <a:lnTo>
                  <a:pt x="0" y="68027"/>
                </a:lnTo>
                <a:lnTo>
                  <a:pt x="414" y="76005"/>
                </a:lnTo>
                <a:lnTo>
                  <a:pt x="16468" y="113833"/>
                </a:lnTo>
                <a:lnTo>
                  <a:pt x="51846" y="134319"/>
                </a:lnTo>
                <a:lnTo>
                  <a:pt x="66986" y="135745"/>
                </a:lnTo>
                <a:lnTo>
                  <a:pt x="79608" y="132689"/>
                </a:lnTo>
                <a:lnTo>
                  <a:pt x="109518" y="107308"/>
                </a:lnTo>
                <a:lnTo>
                  <a:pt x="121172" y="63190"/>
                </a:lnTo>
                <a:lnTo>
                  <a:pt x="118792" y="48557"/>
                </a:lnTo>
                <a:lnTo>
                  <a:pt x="96726" y="13718"/>
                </a:lnTo>
                <a:lnTo>
                  <a:pt x="58153" y="0"/>
                </a:lnTo>
                <a:close/>
              </a:path>
            </a:pathLst>
          </a:custGeom>
          <a:solidFill>
            <a:srgbClr val="FAC090"/>
          </a:solidFill>
        </p:spPr>
        <p:txBody>
          <a:bodyPr wrap="square" lIns="0" tIns="0" rIns="0" bIns="0" rtlCol="0"/>
          <a:lstStyle/>
          <a:p>
            <a:endParaRPr/>
          </a:p>
        </p:txBody>
      </p:sp>
      <p:sp>
        <p:nvSpPr>
          <p:cNvPr id="100" name="object 100"/>
          <p:cNvSpPr/>
          <p:nvPr/>
        </p:nvSpPr>
        <p:spPr>
          <a:xfrm>
            <a:off x="2568484" y="4660029"/>
            <a:ext cx="121285" cy="135890"/>
          </a:xfrm>
          <a:custGeom>
            <a:avLst/>
            <a:gdLst/>
            <a:ahLst/>
            <a:cxnLst/>
            <a:rect l="l" t="t" r="r" b="b"/>
            <a:pathLst>
              <a:path w="121285" h="135889">
                <a:moveTo>
                  <a:pt x="0" y="68027"/>
                </a:moveTo>
                <a:lnTo>
                  <a:pt x="12706" y="26328"/>
                </a:lnTo>
                <a:lnTo>
                  <a:pt x="44750" y="2310"/>
                </a:lnTo>
                <a:lnTo>
                  <a:pt x="58153" y="0"/>
                </a:lnTo>
                <a:lnTo>
                  <a:pt x="72378" y="1628"/>
                </a:lnTo>
                <a:lnTo>
                  <a:pt x="106289" y="23462"/>
                </a:lnTo>
                <a:lnTo>
                  <a:pt x="121172" y="63190"/>
                </a:lnTo>
                <a:lnTo>
                  <a:pt x="119817" y="79535"/>
                </a:lnTo>
                <a:lnTo>
                  <a:pt x="101175" y="118204"/>
                </a:lnTo>
                <a:lnTo>
                  <a:pt x="66986" y="135745"/>
                </a:lnTo>
                <a:lnTo>
                  <a:pt x="51846" y="134319"/>
                </a:lnTo>
                <a:lnTo>
                  <a:pt x="16468" y="113833"/>
                </a:lnTo>
                <a:lnTo>
                  <a:pt x="414" y="76005"/>
                </a:lnTo>
                <a:lnTo>
                  <a:pt x="0" y="68027"/>
                </a:lnTo>
                <a:close/>
              </a:path>
            </a:pathLst>
          </a:custGeom>
          <a:ln w="25400">
            <a:solidFill>
              <a:srgbClr val="A50021"/>
            </a:solidFill>
          </a:ln>
        </p:spPr>
        <p:txBody>
          <a:bodyPr wrap="square" lIns="0" tIns="0" rIns="0" bIns="0" rtlCol="0"/>
          <a:lstStyle/>
          <a:p>
            <a:endParaRPr/>
          </a:p>
        </p:txBody>
      </p:sp>
      <p:sp>
        <p:nvSpPr>
          <p:cNvPr id="101" name="object 101"/>
          <p:cNvSpPr/>
          <p:nvPr/>
        </p:nvSpPr>
        <p:spPr>
          <a:xfrm>
            <a:off x="2816134" y="4844179"/>
            <a:ext cx="121285" cy="135890"/>
          </a:xfrm>
          <a:custGeom>
            <a:avLst/>
            <a:gdLst/>
            <a:ahLst/>
            <a:cxnLst/>
            <a:rect l="l" t="t" r="r" b="b"/>
            <a:pathLst>
              <a:path w="121285" h="135889">
                <a:moveTo>
                  <a:pt x="58153" y="0"/>
                </a:moveTo>
                <a:lnTo>
                  <a:pt x="21689" y="15852"/>
                </a:lnTo>
                <a:lnTo>
                  <a:pt x="1524" y="52793"/>
                </a:lnTo>
                <a:lnTo>
                  <a:pt x="0" y="68027"/>
                </a:lnTo>
                <a:lnTo>
                  <a:pt x="414" y="76005"/>
                </a:lnTo>
                <a:lnTo>
                  <a:pt x="16468" y="113833"/>
                </a:lnTo>
                <a:lnTo>
                  <a:pt x="51846" y="134319"/>
                </a:lnTo>
                <a:lnTo>
                  <a:pt x="66986" y="135745"/>
                </a:lnTo>
                <a:lnTo>
                  <a:pt x="79608" y="132689"/>
                </a:lnTo>
                <a:lnTo>
                  <a:pt x="109518" y="107308"/>
                </a:lnTo>
                <a:lnTo>
                  <a:pt x="121172" y="63190"/>
                </a:lnTo>
                <a:lnTo>
                  <a:pt x="118792" y="48557"/>
                </a:lnTo>
                <a:lnTo>
                  <a:pt x="96726" y="13718"/>
                </a:lnTo>
                <a:lnTo>
                  <a:pt x="58153" y="0"/>
                </a:lnTo>
                <a:close/>
              </a:path>
            </a:pathLst>
          </a:custGeom>
          <a:solidFill>
            <a:srgbClr val="FAC090"/>
          </a:solidFill>
        </p:spPr>
        <p:txBody>
          <a:bodyPr wrap="square" lIns="0" tIns="0" rIns="0" bIns="0" rtlCol="0"/>
          <a:lstStyle/>
          <a:p>
            <a:endParaRPr/>
          </a:p>
        </p:txBody>
      </p:sp>
      <p:sp>
        <p:nvSpPr>
          <p:cNvPr id="102" name="object 102"/>
          <p:cNvSpPr/>
          <p:nvPr/>
        </p:nvSpPr>
        <p:spPr>
          <a:xfrm>
            <a:off x="2816134" y="4844179"/>
            <a:ext cx="121285" cy="135890"/>
          </a:xfrm>
          <a:custGeom>
            <a:avLst/>
            <a:gdLst/>
            <a:ahLst/>
            <a:cxnLst/>
            <a:rect l="l" t="t" r="r" b="b"/>
            <a:pathLst>
              <a:path w="121285" h="135889">
                <a:moveTo>
                  <a:pt x="0" y="68027"/>
                </a:moveTo>
                <a:lnTo>
                  <a:pt x="12706" y="26328"/>
                </a:lnTo>
                <a:lnTo>
                  <a:pt x="44750" y="2310"/>
                </a:lnTo>
                <a:lnTo>
                  <a:pt x="58153" y="0"/>
                </a:lnTo>
                <a:lnTo>
                  <a:pt x="72378" y="1628"/>
                </a:lnTo>
                <a:lnTo>
                  <a:pt x="106289" y="23462"/>
                </a:lnTo>
                <a:lnTo>
                  <a:pt x="121172" y="63190"/>
                </a:lnTo>
                <a:lnTo>
                  <a:pt x="119817" y="79535"/>
                </a:lnTo>
                <a:lnTo>
                  <a:pt x="101175" y="118204"/>
                </a:lnTo>
                <a:lnTo>
                  <a:pt x="66986" y="135745"/>
                </a:lnTo>
                <a:lnTo>
                  <a:pt x="51846" y="134319"/>
                </a:lnTo>
                <a:lnTo>
                  <a:pt x="16468" y="113833"/>
                </a:lnTo>
                <a:lnTo>
                  <a:pt x="414" y="76005"/>
                </a:lnTo>
                <a:lnTo>
                  <a:pt x="0" y="68027"/>
                </a:lnTo>
                <a:close/>
              </a:path>
            </a:pathLst>
          </a:custGeom>
          <a:ln w="25400">
            <a:solidFill>
              <a:srgbClr val="A50021"/>
            </a:solidFill>
          </a:ln>
        </p:spPr>
        <p:txBody>
          <a:bodyPr wrap="square" lIns="0" tIns="0" rIns="0" bIns="0" rtlCol="0"/>
          <a:lstStyle/>
          <a:p>
            <a:endParaRPr/>
          </a:p>
        </p:txBody>
      </p:sp>
      <p:sp>
        <p:nvSpPr>
          <p:cNvPr id="103" name="object 103"/>
          <p:cNvSpPr/>
          <p:nvPr/>
        </p:nvSpPr>
        <p:spPr>
          <a:xfrm>
            <a:off x="3051084" y="4952129"/>
            <a:ext cx="121285" cy="135890"/>
          </a:xfrm>
          <a:custGeom>
            <a:avLst/>
            <a:gdLst/>
            <a:ahLst/>
            <a:cxnLst/>
            <a:rect l="l" t="t" r="r" b="b"/>
            <a:pathLst>
              <a:path w="121285" h="135889">
                <a:moveTo>
                  <a:pt x="58153" y="0"/>
                </a:moveTo>
                <a:lnTo>
                  <a:pt x="21689" y="15852"/>
                </a:lnTo>
                <a:lnTo>
                  <a:pt x="1524" y="52793"/>
                </a:lnTo>
                <a:lnTo>
                  <a:pt x="0" y="68027"/>
                </a:lnTo>
                <a:lnTo>
                  <a:pt x="414" y="76005"/>
                </a:lnTo>
                <a:lnTo>
                  <a:pt x="16468" y="113833"/>
                </a:lnTo>
                <a:lnTo>
                  <a:pt x="51846" y="134319"/>
                </a:lnTo>
                <a:lnTo>
                  <a:pt x="66986" y="135745"/>
                </a:lnTo>
                <a:lnTo>
                  <a:pt x="79608" y="132689"/>
                </a:lnTo>
                <a:lnTo>
                  <a:pt x="109518" y="107308"/>
                </a:lnTo>
                <a:lnTo>
                  <a:pt x="121172" y="63190"/>
                </a:lnTo>
                <a:lnTo>
                  <a:pt x="118792" y="48557"/>
                </a:lnTo>
                <a:lnTo>
                  <a:pt x="96726" y="13718"/>
                </a:lnTo>
                <a:lnTo>
                  <a:pt x="58153" y="0"/>
                </a:lnTo>
                <a:close/>
              </a:path>
            </a:pathLst>
          </a:custGeom>
          <a:solidFill>
            <a:srgbClr val="FAC090"/>
          </a:solidFill>
        </p:spPr>
        <p:txBody>
          <a:bodyPr wrap="square" lIns="0" tIns="0" rIns="0" bIns="0" rtlCol="0"/>
          <a:lstStyle/>
          <a:p>
            <a:endParaRPr/>
          </a:p>
        </p:txBody>
      </p:sp>
      <p:sp>
        <p:nvSpPr>
          <p:cNvPr id="104" name="object 104"/>
          <p:cNvSpPr/>
          <p:nvPr/>
        </p:nvSpPr>
        <p:spPr>
          <a:xfrm>
            <a:off x="3051084" y="4952129"/>
            <a:ext cx="121285" cy="135890"/>
          </a:xfrm>
          <a:custGeom>
            <a:avLst/>
            <a:gdLst/>
            <a:ahLst/>
            <a:cxnLst/>
            <a:rect l="l" t="t" r="r" b="b"/>
            <a:pathLst>
              <a:path w="121285" h="135889">
                <a:moveTo>
                  <a:pt x="0" y="68027"/>
                </a:moveTo>
                <a:lnTo>
                  <a:pt x="12706" y="26328"/>
                </a:lnTo>
                <a:lnTo>
                  <a:pt x="44750" y="2310"/>
                </a:lnTo>
                <a:lnTo>
                  <a:pt x="58153" y="0"/>
                </a:lnTo>
                <a:lnTo>
                  <a:pt x="72378" y="1628"/>
                </a:lnTo>
                <a:lnTo>
                  <a:pt x="106289" y="23462"/>
                </a:lnTo>
                <a:lnTo>
                  <a:pt x="121172" y="63190"/>
                </a:lnTo>
                <a:lnTo>
                  <a:pt x="119817" y="79535"/>
                </a:lnTo>
                <a:lnTo>
                  <a:pt x="101175" y="118204"/>
                </a:lnTo>
                <a:lnTo>
                  <a:pt x="66986" y="135745"/>
                </a:lnTo>
                <a:lnTo>
                  <a:pt x="51846" y="134319"/>
                </a:lnTo>
                <a:lnTo>
                  <a:pt x="16468" y="113833"/>
                </a:lnTo>
                <a:lnTo>
                  <a:pt x="414" y="76005"/>
                </a:lnTo>
                <a:lnTo>
                  <a:pt x="0" y="68027"/>
                </a:lnTo>
                <a:close/>
              </a:path>
            </a:pathLst>
          </a:custGeom>
          <a:ln w="25400">
            <a:solidFill>
              <a:srgbClr val="A50021"/>
            </a:solidFill>
          </a:ln>
        </p:spPr>
        <p:txBody>
          <a:bodyPr wrap="square" lIns="0" tIns="0" rIns="0" bIns="0" rtlCol="0"/>
          <a:lstStyle/>
          <a:p>
            <a:endParaRPr/>
          </a:p>
        </p:txBody>
      </p:sp>
      <p:sp>
        <p:nvSpPr>
          <p:cNvPr id="105" name="object 105"/>
          <p:cNvSpPr/>
          <p:nvPr/>
        </p:nvSpPr>
        <p:spPr>
          <a:xfrm>
            <a:off x="3317784" y="5104529"/>
            <a:ext cx="121285" cy="135890"/>
          </a:xfrm>
          <a:custGeom>
            <a:avLst/>
            <a:gdLst/>
            <a:ahLst/>
            <a:cxnLst/>
            <a:rect l="l" t="t" r="r" b="b"/>
            <a:pathLst>
              <a:path w="121285" h="135889">
                <a:moveTo>
                  <a:pt x="58153" y="0"/>
                </a:moveTo>
                <a:lnTo>
                  <a:pt x="21689" y="15852"/>
                </a:lnTo>
                <a:lnTo>
                  <a:pt x="1524" y="52793"/>
                </a:lnTo>
                <a:lnTo>
                  <a:pt x="0" y="68027"/>
                </a:lnTo>
                <a:lnTo>
                  <a:pt x="414" y="76005"/>
                </a:lnTo>
                <a:lnTo>
                  <a:pt x="16468" y="113833"/>
                </a:lnTo>
                <a:lnTo>
                  <a:pt x="51846" y="134319"/>
                </a:lnTo>
                <a:lnTo>
                  <a:pt x="66986" y="135745"/>
                </a:lnTo>
                <a:lnTo>
                  <a:pt x="79608" y="132689"/>
                </a:lnTo>
                <a:lnTo>
                  <a:pt x="109518" y="107308"/>
                </a:lnTo>
                <a:lnTo>
                  <a:pt x="121172" y="63190"/>
                </a:lnTo>
                <a:lnTo>
                  <a:pt x="118792" y="48557"/>
                </a:lnTo>
                <a:lnTo>
                  <a:pt x="96726" y="13718"/>
                </a:lnTo>
                <a:lnTo>
                  <a:pt x="58153" y="0"/>
                </a:lnTo>
                <a:close/>
              </a:path>
            </a:pathLst>
          </a:custGeom>
          <a:solidFill>
            <a:srgbClr val="FAC090"/>
          </a:solidFill>
        </p:spPr>
        <p:txBody>
          <a:bodyPr wrap="square" lIns="0" tIns="0" rIns="0" bIns="0" rtlCol="0"/>
          <a:lstStyle/>
          <a:p>
            <a:endParaRPr/>
          </a:p>
        </p:txBody>
      </p:sp>
      <p:sp>
        <p:nvSpPr>
          <p:cNvPr id="106" name="object 106"/>
          <p:cNvSpPr/>
          <p:nvPr/>
        </p:nvSpPr>
        <p:spPr>
          <a:xfrm>
            <a:off x="3317784" y="5104529"/>
            <a:ext cx="121285" cy="135890"/>
          </a:xfrm>
          <a:custGeom>
            <a:avLst/>
            <a:gdLst/>
            <a:ahLst/>
            <a:cxnLst/>
            <a:rect l="l" t="t" r="r" b="b"/>
            <a:pathLst>
              <a:path w="121285" h="135889">
                <a:moveTo>
                  <a:pt x="0" y="68027"/>
                </a:moveTo>
                <a:lnTo>
                  <a:pt x="12706" y="26328"/>
                </a:lnTo>
                <a:lnTo>
                  <a:pt x="44750" y="2310"/>
                </a:lnTo>
                <a:lnTo>
                  <a:pt x="58153" y="0"/>
                </a:lnTo>
                <a:lnTo>
                  <a:pt x="72378" y="1628"/>
                </a:lnTo>
                <a:lnTo>
                  <a:pt x="106289" y="23462"/>
                </a:lnTo>
                <a:lnTo>
                  <a:pt x="121172" y="63190"/>
                </a:lnTo>
                <a:lnTo>
                  <a:pt x="119817" y="79535"/>
                </a:lnTo>
                <a:lnTo>
                  <a:pt x="101175" y="118204"/>
                </a:lnTo>
                <a:lnTo>
                  <a:pt x="66986" y="135745"/>
                </a:lnTo>
                <a:lnTo>
                  <a:pt x="51846" y="134319"/>
                </a:lnTo>
                <a:lnTo>
                  <a:pt x="16468" y="113833"/>
                </a:lnTo>
                <a:lnTo>
                  <a:pt x="414" y="76005"/>
                </a:lnTo>
                <a:lnTo>
                  <a:pt x="0" y="68027"/>
                </a:lnTo>
                <a:close/>
              </a:path>
            </a:pathLst>
          </a:custGeom>
          <a:ln w="25400">
            <a:solidFill>
              <a:srgbClr val="A50021"/>
            </a:solidFill>
          </a:ln>
        </p:spPr>
        <p:txBody>
          <a:bodyPr wrap="square" lIns="0" tIns="0" rIns="0" bIns="0" rtlCol="0"/>
          <a:lstStyle/>
          <a:p>
            <a:endParaRPr/>
          </a:p>
        </p:txBody>
      </p:sp>
      <p:sp>
        <p:nvSpPr>
          <p:cNvPr id="107" name="object 107"/>
          <p:cNvSpPr/>
          <p:nvPr/>
        </p:nvSpPr>
        <p:spPr>
          <a:xfrm>
            <a:off x="3559084" y="5193429"/>
            <a:ext cx="121285" cy="135890"/>
          </a:xfrm>
          <a:custGeom>
            <a:avLst/>
            <a:gdLst/>
            <a:ahLst/>
            <a:cxnLst/>
            <a:rect l="l" t="t" r="r" b="b"/>
            <a:pathLst>
              <a:path w="121285" h="135889">
                <a:moveTo>
                  <a:pt x="58153" y="0"/>
                </a:moveTo>
                <a:lnTo>
                  <a:pt x="21689" y="15852"/>
                </a:lnTo>
                <a:lnTo>
                  <a:pt x="1524" y="52793"/>
                </a:lnTo>
                <a:lnTo>
                  <a:pt x="0" y="68027"/>
                </a:lnTo>
                <a:lnTo>
                  <a:pt x="414" y="76005"/>
                </a:lnTo>
                <a:lnTo>
                  <a:pt x="16468" y="113833"/>
                </a:lnTo>
                <a:lnTo>
                  <a:pt x="51846" y="134319"/>
                </a:lnTo>
                <a:lnTo>
                  <a:pt x="66986" y="135745"/>
                </a:lnTo>
                <a:lnTo>
                  <a:pt x="79608" y="132689"/>
                </a:lnTo>
                <a:lnTo>
                  <a:pt x="109518" y="107308"/>
                </a:lnTo>
                <a:lnTo>
                  <a:pt x="121172" y="63190"/>
                </a:lnTo>
                <a:lnTo>
                  <a:pt x="118792" y="48557"/>
                </a:lnTo>
                <a:lnTo>
                  <a:pt x="96726" y="13718"/>
                </a:lnTo>
                <a:lnTo>
                  <a:pt x="58153" y="0"/>
                </a:lnTo>
                <a:close/>
              </a:path>
            </a:pathLst>
          </a:custGeom>
          <a:solidFill>
            <a:srgbClr val="FAC090"/>
          </a:solidFill>
        </p:spPr>
        <p:txBody>
          <a:bodyPr wrap="square" lIns="0" tIns="0" rIns="0" bIns="0" rtlCol="0"/>
          <a:lstStyle/>
          <a:p>
            <a:endParaRPr/>
          </a:p>
        </p:txBody>
      </p:sp>
      <p:sp>
        <p:nvSpPr>
          <p:cNvPr id="108" name="object 108"/>
          <p:cNvSpPr/>
          <p:nvPr/>
        </p:nvSpPr>
        <p:spPr>
          <a:xfrm>
            <a:off x="3559084" y="5193429"/>
            <a:ext cx="121285" cy="135890"/>
          </a:xfrm>
          <a:custGeom>
            <a:avLst/>
            <a:gdLst/>
            <a:ahLst/>
            <a:cxnLst/>
            <a:rect l="l" t="t" r="r" b="b"/>
            <a:pathLst>
              <a:path w="121285" h="135889">
                <a:moveTo>
                  <a:pt x="0" y="68027"/>
                </a:moveTo>
                <a:lnTo>
                  <a:pt x="12706" y="26328"/>
                </a:lnTo>
                <a:lnTo>
                  <a:pt x="44750" y="2310"/>
                </a:lnTo>
                <a:lnTo>
                  <a:pt x="58153" y="0"/>
                </a:lnTo>
                <a:lnTo>
                  <a:pt x="72378" y="1628"/>
                </a:lnTo>
                <a:lnTo>
                  <a:pt x="106289" y="23462"/>
                </a:lnTo>
                <a:lnTo>
                  <a:pt x="121172" y="63190"/>
                </a:lnTo>
                <a:lnTo>
                  <a:pt x="119817" y="79535"/>
                </a:lnTo>
                <a:lnTo>
                  <a:pt x="101175" y="118204"/>
                </a:lnTo>
                <a:lnTo>
                  <a:pt x="66986" y="135745"/>
                </a:lnTo>
                <a:lnTo>
                  <a:pt x="51846" y="134319"/>
                </a:lnTo>
                <a:lnTo>
                  <a:pt x="16468" y="113833"/>
                </a:lnTo>
                <a:lnTo>
                  <a:pt x="414" y="76005"/>
                </a:lnTo>
                <a:lnTo>
                  <a:pt x="0" y="68027"/>
                </a:lnTo>
                <a:close/>
              </a:path>
            </a:pathLst>
          </a:custGeom>
          <a:ln w="25400">
            <a:solidFill>
              <a:srgbClr val="A50021"/>
            </a:solidFill>
          </a:ln>
        </p:spPr>
        <p:txBody>
          <a:bodyPr wrap="square" lIns="0" tIns="0" rIns="0" bIns="0" rtlCol="0"/>
          <a:lstStyle/>
          <a:p>
            <a:endParaRPr/>
          </a:p>
        </p:txBody>
      </p:sp>
      <p:sp>
        <p:nvSpPr>
          <p:cNvPr id="109" name="object 109"/>
          <p:cNvSpPr/>
          <p:nvPr/>
        </p:nvSpPr>
        <p:spPr>
          <a:xfrm>
            <a:off x="3800384" y="5288679"/>
            <a:ext cx="121285" cy="135890"/>
          </a:xfrm>
          <a:custGeom>
            <a:avLst/>
            <a:gdLst/>
            <a:ahLst/>
            <a:cxnLst/>
            <a:rect l="l" t="t" r="r" b="b"/>
            <a:pathLst>
              <a:path w="121285" h="135889">
                <a:moveTo>
                  <a:pt x="58153" y="0"/>
                </a:moveTo>
                <a:lnTo>
                  <a:pt x="21689" y="15852"/>
                </a:lnTo>
                <a:lnTo>
                  <a:pt x="1524" y="52793"/>
                </a:lnTo>
                <a:lnTo>
                  <a:pt x="0" y="68027"/>
                </a:lnTo>
                <a:lnTo>
                  <a:pt x="414" y="76005"/>
                </a:lnTo>
                <a:lnTo>
                  <a:pt x="16468" y="113833"/>
                </a:lnTo>
                <a:lnTo>
                  <a:pt x="51846" y="134319"/>
                </a:lnTo>
                <a:lnTo>
                  <a:pt x="66986" y="135745"/>
                </a:lnTo>
                <a:lnTo>
                  <a:pt x="79608" y="132689"/>
                </a:lnTo>
                <a:lnTo>
                  <a:pt x="109518" y="107308"/>
                </a:lnTo>
                <a:lnTo>
                  <a:pt x="121172" y="63190"/>
                </a:lnTo>
                <a:lnTo>
                  <a:pt x="118792" y="48557"/>
                </a:lnTo>
                <a:lnTo>
                  <a:pt x="96726" y="13718"/>
                </a:lnTo>
                <a:lnTo>
                  <a:pt x="58153" y="0"/>
                </a:lnTo>
                <a:close/>
              </a:path>
            </a:pathLst>
          </a:custGeom>
          <a:solidFill>
            <a:srgbClr val="FAC090"/>
          </a:solidFill>
        </p:spPr>
        <p:txBody>
          <a:bodyPr wrap="square" lIns="0" tIns="0" rIns="0" bIns="0" rtlCol="0"/>
          <a:lstStyle/>
          <a:p>
            <a:endParaRPr/>
          </a:p>
        </p:txBody>
      </p:sp>
      <p:sp>
        <p:nvSpPr>
          <p:cNvPr id="110" name="object 110"/>
          <p:cNvSpPr/>
          <p:nvPr/>
        </p:nvSpPr>
        <p:spPr>
          <a:xfrm>
            <a:off x="3800384" y="5288679"/>
            <a:ext cx="121285" cy="135890"/>
          </a:xfrm>
          <a:custGeom>
            <a:avLst/>
            <a:gdLst/>
            <a:ahLst/>
            <a:cxnLst/>
            <a:rect l="l" t="t" r="r" b="b"/>
            <a:pathLst>
              <a:path w="121285" h="135889">
                <a:moveTo>
                  <a:pt x="0" y="68027"/>
                </a:moveTo>
                <a:lnTo>
                  <a:pt x="12706" y="26328"/>
                </a:lnTo>
                <a:lnTo>
                  <a:pt x="44750" y="2310"/>
                </a:lnTo>
                <a:lnTo>
                  <a:pt x="58153" y="0"/>
                </a:lnTo>
                <a:lnTo>
                  <a:pt x="72378" y="1628"/>
                </a:lnTo>
                <a:lnTo>
                  <a:pt x="106289" y="23462"/>
                </a:lnTo>
                <a:lnTo>
                  <a:pt x="121172" y="63190"/>
                </a:lnTo>
                <a:lnTo>
                  <a:pt x="119817" y="79535"/>
                </a:lnTo>
                <a:lnTo>
                  <a:pt x="101175" y="118204"/>
                </a:lnTo>
                <a:lnTo>
                  <a:pt x="66986" y="135745"/>
                </a:lnTo>
                <a:lnTo>
                  <a:pt x="51846" y="134319"/>
                </a:lnTo>
                <a:lnTo>
                  <a:pt x="16468" y="113833"/>
                </a:lnTo>
                <a:lnTo>
                  <a:pt x="414" y="76005"/>
                </a:lnTo>
                <a:lnTo>
                  <a:pt x="0" y="68027"/>
                </a:lnTo>
                <a:close/>
              </a:path>
            </a:pathLst>
          </a:custGeom>
          <a:ln w="25400">
            <a:solidFill>
              <a:srgbClr val="A50021"/>
            </a:solidFill>
          </a:ln>
        </p:spPr>
        <p:txBody>
          <a:bodyPr wrap="square" lIns="0" tIns="0" rIns="0" bIns="0" rtlCol="0"/>
          <a:lstStyle/>
          <a:p>
            <a:endParaRPr/>
          </a:p>
        </p:txBody>
      </p:sp>
      <p:sp>
        <p:nvSpPr>
          <p:cNvPr id="111" name="object 111"/>
          <p:cNvSpPr/>
          <p:nvPr/>
        </p:nvSpPr>
        <p:spPr>
          <a:xfrm>
            <a:off x="4048034" y="5345829"/>
            <a:ext cx="121285" cy="135890"/>
          </a:xfrm>
          <a:custGeom>
            <a:avLst/>
            <a:gdLst/>
            <a:ahLst/>
            <a:cxnLst/>
            <a:rect l="l" t="t" r="r" b="b"/>
            <a:pathLst>
              <a:path w="121285" h="135889">
                <a:moveTo>
                  <a:pt x="58153" y="0"/>
                </a:moveTo>
                <a:lnTo>
                  <a:pt x="21689" y="15852"/>
                </a:lnTo>
                <a:lnTo>
                  <a:pt x="1524" y="52793"/>
                </a:lnTo>
                <a:lnTo>
                  <a:pt x="0" y="68027"/>
                </a:lnTo>
                <a:lnTo>
                  <a:pt x="414" y="76005"/>
                </a:lnTo>
                <a:lnTo>
                  <a:pt x="16468" y="113833"/>
                </a:lnTo>
                <a:lnTo>
                  <a:pt x="51846" y="134319"/>
                </a:lnTo>
                <a:lnTo>
                  <a:pt x="66986" y="135745"/>
                </a:lnTo>
                <a:lnTo>
                  <a:pt x="79608" y="132689"/>
                </a:lnTo>
                <a:lnTo>
                  <a:pt x="109518" y="107308"/>
                </a:lnTo>
                <a:lnTo>
                  <a:pt x="121172" y="63190"/>
                </a:lnTo>
                <a:lnTo>
                  <a:pt x="118792" y="48557"/>
                </a:lnTo>
                <a:lnTo>
                  <a:pt x="96726" y="13718"/>
                </a:lnTo>
                <a:lnTo>
                  <a:pt x="58153" y="0"/>
                </a:lnTo>
                <a:close/>
              </a:path>
            </a:pathLst>
          </a:custGeom>
          <a:solidFill>
            <a:srgbClr val="FAC090"/>
          </a:solidFill>
        </p:spPr>
        <p:txBody>
          <a:bodyPr wrap="square" lIns="0" tIns="0" rIns="0" bIns="0" rtlCol="0"/>
          <a:lstStyle/>
          <a:p>
            <a:endParaRPr/>
          </a:p>
        </p:txBody>
      </p:sp>
      <p:sp>
        <p:nvSpPr>
          <p:cNvPr id="112" name="object 112"/>
          <p:cNvSpPr/>
          <p:nvPr/>
        </p:nvSpPr>
        <p:spPr>
          <a:xfrm>
            <a:off x="4048034" y="5345829"/>
            <a:ext cx="121285" cy="135890"/>
          </a:xfrm>
          <a:custGeom>
            <a:avLst/>
            <a:gdLst/>
            <a:ahLst/>
            <a:cxnLst/>
            <a:rect l="l" t="t" r="r" b="b"/>
            <a:pathLst>
              <a:path w="121285" h="135889">
                <a:moveTo>
                  <a:pt x="0" y="68027"/>
                </a:moveTo>
                <a:lnTo>
                  <a:pt x="12706" y="26328"/>
                </a:lnTo>
                <a:lnTo>
                  <a:pt x="44750" y="2310"/>
                </a:lnTo>
                <a:lnTo>
                  <a:pt x="58153" y="0"/>
                </a:lnTo>
                <a:lnTo>
                  <a:pt x="72378" y="1628"/>
                </a:lnTo>
                <a:lnTo>
                  <a:pt x="106289" y="23462"/>
                </a:lnTo>
                <a:lnTo>
                  <a:pt x="121172" y="63190"/>
                </a:lnTo>
                <a:lnTo>
                  <a:pt x="119817" y="79535"/>
                </a:lnTo>
                <a:lnTo>
                  <a:pt x="101175" y="118204"/>
                </a:lnTo>
                <a:lnTo>
                  <a:pt x="66986" y="135745"/>
                </a:lnTo>
                <a:lnTo>
                  <a:pt x="51846" y="134319"/>
                </a:lnTo>
                <a:lnTo>
                  <a:pt x="16468" y="113833"/>
                </a:lnTo>
                <a:lnTo>
                  <a:pt x="414" y="76005"/>
                </a:lnTo>
                <a:lnTo>
                  <a:pt x="0" y="68027"/>
                </a:lnTo>
                <a:close/>
              </a:path>
            </a:pathLst>
          </a:custGeom>
          <a:ln w="25400">
            <a:solidFill>
              <a:srgbClr val="A50021"/>
            </a:solidFill>
          </a:ln>
        </p:spPr>
        <p:txBody>
          <a:bodyPr wrap="square" lIns="0" tIns="0" rIns="0" bIns="0" rtlCol="0"/>
          <a:lstStyle/>
          <a:p>
            <a:endParaRPr/>
          </a:p>
        </p:txBody>
      </p:sp>
      <p:sp>
        <p:nvSpPr>
          <p:cNvPr id="113" name="object 113"/>
          <p:cNvSpPr txBox="1">
            <a:spLocks noGrp="1"/>
          </p:cNvSpPr>
          <p:nvPr>
            <p:ph type="sldNum" sz="quarter" idx="4294967295"/>
          </p:nvPr>
        </p:nvSpPr>
        <p:spPr>
          <a:xfrm>
            <a:off x="4365680" y="6588665"/>
            <a:ext cx="388620" cy="177800"/>
          </a:xfrm>
          <a:prstGeom prst="rect">
            <a:avLst/>
          </a:prstGeom>
        </p:spPr>
        <p:txBody>
          <a:bodyPr vert="horz" wrap="square" lIns="0" tIns="0" rIns="0" bIns="0" rtlCol="0">
            <a:spAutoFit/>
          </a:bodyPr>
          <a:lstStyle/>
          <a:p>
            <a:pPr marL="25400">
              <a:lnSpc>
                <a:spcPct val="100000"/>
              </a:lnSpc>
            </a:pPr>
            <a:r>
              <a:rPr spc="-10" dirty="0"/>
              <a:t>2</a:t>
            </a:r>
            <a:r>
              <a:rPr spc="-5" dirty="0"/>
              <a:t> </a:t>
            </a:r>
            <a:r>
              <a:rPr spc="-10" dirty="0"/>
              <a:t>/</a:t>
            </a:r>
            <a:r>
              <a:rPr spc="-5" dirty="0"/>
              <a:t> </a:t>
            </a:r>
            <a:r>
              <a:rPr spc="-10" dirty="0"/>
              <a:t>6</a:t>
            </a:r>
          </a:p>
        </p:txBody>
      </p:sp>
      <p:graphicFrame>
        <p:nvGraphicFramePr>
          <p:cNvPr id="65" name="object 65"/>
          <p:cNvGraphicFramePr>
            <a:graphicFrameLocks noGrp="1"/>
          </p:cNvGraphicFramePr>
          <p:nvPr/>
        </p:nvGraphicFramePr>
        <p:xfrm>
          <a:off x="686076" y="5629770"/>
          <a:ext cx="7057390" cy="403225"/>
        </p:xfrm>
        <a:graphic>
          <a:graphicData uri="http://schemas.openxmlformats.org/drawingml/2006/table">
            <a:tbl>
              <a:tblPr firstRow="1" bandRow="1">
                <a:tableStyleId>{2D5ABB26-0587-4C30-8999-92F81FD0307C}</a:tableStyleId>
              </a:tblPr>
              <a:tblGrid>
                <a:gridCol w="825804"/>
                <a:gridCol w="1309725"/>
                <a:gridCol w="1246251"/>
                <a:gridCol w="1001793"/>
                <a:gridCol w="357391"/>
                <a:gridCol w="685872"/>
                <a:gridCol w="844105"/>
                <a:gridCol w="785931"/>
              </a:tblGrid>
              <a:tr h="138493">
                <a:tc gridSpan="4">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a:txBody>
                    <a:bodyPr/>
                    <a:lstStyle/>
                    <a:p>
                      <a:pPr marL="20320">
                        <a:lnSpc>
                          <a:spcPct val="100000"/>
                        </a:lnSpc>
                      </a:pPr>
                      <a:r>
                        <a:rPr sz="900" b="1" spc="-10" dirty="0">
                          <a:latin typeface="Malgun Gothic"/>
                          <a:cs typeface="Malgun Gothic"/>
                        </a:rPr>
                        <a:t>40</a:t>
                      </a:r>
                      <a:r>
                        <a:rPr sz="900" b="1" dirty="0">
                          <a:latin typeface="Malgun Gothic"/>
                          <a:cs typeface="Malgun Gothic"/>
                        </a:rPr>
                        <a:t>nm</a:t>
                      </a:r>
                      <a:endParaRPr sz="900">
                        <a:latin typeface="Malgun Gothic"/>
                        <a:cs typeface="Malgun Gothic"/>
                      </a:endParaRPr>
                    </a:p>
                  </a:txBody>
                  <a:tcPr marL="0" marR="0" marT="0" marB="0">
                    <a:solidFill>
                      <a:srgbClr val="FDEADA"/>
                    </a:solidFill>
                  </a:tcPr>
                </a:tc>
                <a:tc>
                  <a:txBody>
                    <a:bodyPr/>
                    <a:lstStyle/>
                    <a:p>
                      <a:pPr marL="191135">
                        <a:lnSpc>
                          <a:spcPct val="100000"/>
                        </a:lnSpc>
                      </a:pPr>
                      <a:r>
                        <a:rPr sz="900" b="1" spc="-10" dirty="0">
                          <a:latin typeface="Malgun Gothic"/>
                          <a:cs typeface="Malgun Gothic"/>
                        </a:rPr>
                        <a:t>30</a:t>
                      </a:r>
                      <a:r>
                        <a:rPr sz="900" b="1" dirty="0">
                          <a:latin typeface="Malgun Gothic"/>
                          <a:cs typeface="Malgun Gothic"/>
                        </a:rPr>
                        <a:t>nm</a:t>
                      </a:r>
                      <a:endParaRPr sz="900">
                        <a:latin typeface="Malgun Gothic"/>
                        <a:cs typeface="Malgun Gothic"/>
                      </a:endParaRPr>
                    </a:p>
                  </a:txBody>
                  <a:tcPr marL="0" marR="0" marT="0" marB="0">
                    <a:solidFill>
                      <a:srgbClr val="FCD5B5"/>
                    </a:solidFill>
                  </a:tcPr>
                </a:tc>
                <a:tc>
                  <a:txBody>
                    <a:bodyPr/>
                    <a:lstStyle/>
                    <a:p>
                      <a:pPr marL="267335">
                        <a:lnSpc>
                          <a:spcPct val="100000"/>
                        </a:lnSpc>
                      </a:pPr>
                      <a:r>
                        <a:rPr sz="900" b="1" spc="-10" dirty="0">
                          <a:latin typeface="Malgun Gothic"/>
                          <a:cs typeface="Malgun Gothic"/>
                        </a:rPr>
                        <a:t>20</a:t>
                      </a:r>
                      <a:r>
                        <a:rPr sz="900" b="1" dirty="0">
                          <a:latin typeface="Malgun Gothic"/>
                          <a:cs typeface="Malgun Gothic"/>
                        </a:rPr>
                        <a:t>nm</a:t>
                      </a:r>
                      <a:endParaRPr sz="900">
                        <a:latin typeface="Malgun Gothic"/>
                        <a:cs typeface="Malgun Gothic"/>
                      </a:endParaRPr>
                    </a:p>
                  </a:txBody>
                  <a:tcPr marL="0" marR="0" marT="0" marB="0">
                    <a:solidFill>
                      <a:srgbClr val="FAC090"/>
                    </a:solidFill>
                  </a:tcPr>
                </a:tc>
                <a:tc>
                  <a:txBody>
                    <a:bodyPr/>
                    <a:lstStyle/>
                    <a:p>
                      <a:pPr marL="348615">
                        <a:lnSpc>
                          <a:spcPct val="100000"/>
                        </a:lnSpc>
                      </a:pPr>
                      <a:r>
                        <a:rPr sz="900" b="1" spc="-10" dirty="0">
                          <a:solidFill>
                            <a:srgbClr val="FFFFFF"/>
                          </a:solidFill>
                          <a:latin typeface="Malgun Gothic"/>
                          <a:cs typeface="Malgun Gothic"/>
                        </a:rPr>
                        <a:t>10</a:t>
                      </a:r>
                      <a:r>
                        <a:rPr sz="900" b="1" dirty="0">
                          <a:solidFill>
                            <a:srgbClr val="FFFFFF"/>
                          </a:solidFill>
                          <a:latin typeface="Malgun Gothic"/>
                          <a:cs typeface="Malgun Gothic"/>
                        </a:rPr>
                        <a:t>nm</a:t>
                      </a:r>
                      <a:endParaRPr sz="900">
                        <a:latin typeface="Malgun Gothic"/>
                        <a:cs typeface="Malgun Gothic"/>
                      </a:endParaRPr>
                    </a:p>
                  </a:txBody>
                  <a:tcPr marL="0" marR="0" marT="0" marB="0">
                    <a:solidFill>
                      <a:srgbClr val="E46C0A"/>
                    </a:solidFill>
                  </a:tcPr>
                </a:tc>
              </a:tr>
              <a:tr h="264372">
                <a:tc>
                  <a:txBody>
                    <a:bodyPr/>
                    <a:lstStyle/>
                    <a:p>
                      <a:pPr marL="34925">
                        <a:lnSpc>
                          <a:spcPct val="100000"/>
                        </a:lnSpc>
                      </a:pPr>
                      <a:r>
                        <a:rPr sz="1200" b="1" dirty="0">
                          <a:latin typeface="Malgun Gothic"/>
                          <a:cs typeface="Malgun Gothic"/>
                        </a:rPr>
                        <a:t>2000</a:t>
                      </a:r>
                      <a:endParaRPr sz="1200">
                        <a:latin typeface="Malgun Gothic"/>
                        <a:cs typeface="Malgun Gothic"/>
                      </a:endParaRPr>
                    </a:p>
                  </a:txBody>
                  <a:tcPr marL="0" marR="0" marT="0" marB="0"/>
                </a:tc>
                <a:tc>
                  <a:txBody>
                    <a:bodyPr/>
                    <a:lstStyle/>
                    <a:p>
                      <a:pPr marR="73660" algn="ctr">
                        <a:lnSpc>
                          <a:spcPct val="100000"/>
                        </a:lnSpc>
                      </a:pPr>
                      <a:r>
                        <a:rPr sz="1200" b="1" dirty="0">
                          <a:latin typeface="Malgun Gothic"/>
                          <a:cs typeface="Malgun Gothic"/>
                        </a:rPr>
                        <a:t>2005</a:t>
                      </a:r>
                      <a:endParaRPr sz="1200">
                        <a:latin typeface="Malgun Gothic"/>
                        <a:cs typeface="Malgun Gothic"/>
                      </a:endParaRPr>
                    </a:p>
                  </a:txBody>
                  <a:tcPr marL="0" marR="0" marT="0" marB="0"/>
                </a:tc>
                <a:tc>
                  <a:txBody>
                    <a:bodyPr/>
                    <a:lstStyle/>
                    <a:p>
                      <a:pPr marL="518795">
                        <a:lnSpc>
                          <a:spcPct val="100000"/>
                        </a:lnSpc>
                      </a:pPr>
                      <a:r>
                        <a:rPr sz="1200" b="1" dirty="0">
                          <a:latin typeface="Malgun Gothic"/>
                          <a:cs typeface="Malgun Gothic"/>
                        </a:rPr>
                        <a:t>2010</a:t>
                      </a:r>
                      <a:endParaRPr sz="1200">
                        <a:latin typeface="Malgun Gothic"/>
                        <a:cs typeface="Malgun Gothic"/>
                      </a:endParaRPr>
                    </a:p>
                  </a:txBody>
                  <a:tcPr marL="0" marR="0" marT="0" marB="0"/>
                </a:tc>
                <a:tc>
                  <a:txBody>
                    <a:bodyPr/>
                    <a:lstStyle/>
                    <a:p>
                      <a:pPr marL="373380">
                        <a:lnSpc>
                          <a:spcPct val="100000"/>
                        </a:lnSpc>
                      </a:pPr>
                      <a:r>
                        <a:rPr sz="1200" b="1" dirty="0">
                          <a:latin typeface="Malgun Gothic"/>
                          <a:cs typeface="Malgun Gothic"/>
                        </a:rPr>
                        <a:t>2015</a:t>
                      </a:r>
                      <a:endParaRPr sz="1200">
                        <a:latin typeface="Malgun Gothic"/>
                        <a:cs typeface="Malgun Gothic"/>
                      </a:endParaRPr>
                    </a:p>
                  </a:txBody>
                  <a:tcPr marL="0" marR="0" marT="0" marB="0"/>
                </a:tc>
                <a:tc>
                  <a:txBody>
                    <a:bodyPr/>
                    <a:lstStyle/>
                    <a:p>
                      <a:endParaRPr sz="1200">
                        <a:latin typeface="Malgun Gothic"/>
                        <a:cs typeface="Malgun Gothic"/>
                      </a:endParaRPr>
                    </a:p>
                  </a:txBody>
                  <a:tcPr marL="0" marR="0" marT="0" marB="0"/>
                </a:tc>
                <a:tc>
                  <a:txBody>
                    <a:bodyPr/>
                    <a:lstStyle/>
                    <a:p>
                      <a:pPr marL="120650">
                        <a:lnSpc>
                          <a:spcPct val="100000"/>
                        </a:lnSpc>
                      </a:pPr>
                      <a:r>
                        <a:rPr sz="1200" b="1" dirty="0">
                          <a:latin typeface="Malgun Gothic"/>
                          <a:cs typeface="Malgun Gothic"/>
                        </a:rPr>
                        <a:t>2011</a:t>
                      </a:r>
                      <a:endParaRPr sz="1200">
                        <a:latin typeface="Malgun Gothic"/>
                        <a:cs typeface="Malgun Gothic"/>
                      </a:endParaRPr>
                    </a:p>
                  </a:txBody>
                  <a:tcPr marL="0" marR="0" marT="0" marB="0"/>
                </a:tc>
                <a:tc>
                  <a:txBody>
                    <a:bodyPr/>
                    <a:lstStyle/>
                    <a:p>
                      <a:pPr marL="285115">
                        <a:lnSpc>
                          <a:spcPct val="100000"/>
                        </a:lnSpc>
                      </a:pPr>
                      <a:r>
                        <a:rPr sz="1200" b="1" dirty="0">
                          <a:latin typeface="Malgun Gothic"/>
                          <a:cs typeface="Malgun Gothic"/>
                        </a:rPr>
                        <a:t>2015</a:t>
                      </a:r>
                      <a:endParaRPr sz="1200">
                        <a:latin typeface="Malgun Gothic"/>
                        <a:cs typeface="Malgun Gothic"/>
                      </a:endParaRPr>
                    </a:p>
                  </a:txBody>
                  <a:tcPr marL="0" marR="0" marT="0" marB="0"/>
                </a:tc>
                <a:tc>
                  <a:txBody>
                    <a:bodyPr/>
                    <a:lstStyle/>
                    <a:p>
                      <a:pPr marL="396875">
                        <a:lnSpc>
                          <a:spcPct val="100000"/>
                        </a:lnSpc>
                      </a:pPr>
                      <a:r>
                        <a:rPr sz="1200" b="1" dirty="0">
                          <a:latin typeface="Malgun Gothic"/>
                          <a:cs typeface="Malgun Gothic"/>
                        </a:rPr>
                        <a:t>2018</a:t>
                      </a:r>
                      <a:endParaRPr sz="1200">
                        <a:latin typeface="Malgun Gothic"/>
                        <a:cs typeface="Malgun Gothic"/>
                      </a:endParaRPr>
                    </a:p>
                  </a:txBody>
                  <a:tcPr marL="0" marR="0" marT="0" marB="0"/>
                </a:tc>
              </a:tr>
            </a:tbl>
          </a:graphicData>
        </a:graphic>
      </p:graphicFrame>
    </p:spTree>
    <p:extLst>
      <p:ext uri="{BB962C8B-B14F-4D97-AF65-F5344CB8AC3E}">
        <p14:creationId xmlns:p14="http://schemas.microsoft.com/office/powerpoint/2010/main" val="6498019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85719" y="714355"/>
            <a:ext cx="8573135" cy="0"/>
          </a:xfrm>
          <a:custGeom>
            <a:avLst/>
            <a:gdLst/>
            <a:ahLst/>
            <a:cxnLst/>
            <a:rect l="l" t="t" r="r" b="b"/>
            <a:pathLst>
              <a:path w="8573135">
                <a:moveTo>
                  <a:pt x="0" y="0"/>
                </a:moveTo>
                <a:lnTo>
                  <a:pt x="8572563" y="0"/>
                </a:lnTo>
              </a:path>
            </a:pathLst>
          </a:custGeom>
          <a:ln w="38100">
            <a:solidFill>
              <a:srgbClr val="FFCC66"/>
            </a:solidFill>
          </a:ln>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30" dirty="0"/>
              <a:t>DRA</a:t>
            </a:r>
            <a:r>
              <a:rPr spc="-25" dirty="0"/>
              <a:t>M</a:t>
            </a:r>
            <a:r>
              <a:rPr spc="25" dirty="0"/>
              <a:t> </a:t>
            </a:r>
            <a:r>
              <a:rPr spc="-10" dirty="0"/>
              <a:t>“</a:t>
            </a:r>
            <a:r>
              <a:rPr spc="-30" dirty="0"/>
              <a:t>Pow</a:t>
            </a:r>
            <a:r>
              <a:rPr spc="-15" dirty="0"/>
              <a:t>er</a:t>
            </a:r>
            <a:r>
              <a:rPr spc="5" dirty="0"/>
              <a:t> </a:t>
            </a:r>
            <a:r>
              <a:rPr spc="-140" dirty="0"/>
              <a:t>W</a:t>
            </a:r>
            <a:r>
              <a:rPr spc="-15" dirty="0"/>
              <a:t>a</a:t>
            </a:r>
            <a:r>
              <a:rPr spc="-10" dirty="0"/>
              <a:t>ll”</a:t>
            </a:r>
          </a:p>
        </p:txBody>
      </p:sp>
      <p:sp>
        <p:nvSpPr>
          <p:cNvPr id="4" name="object 4"/>
          <p:cNvSpPr/>
          <p:nvPr/>
        </p:nvSpPr>
        <p:spPr>
          <a:xfrm>
            <a:off x="754494" y="3386391"/>
            <a:ext cx="2753995" cy="1587500"/>
          </a:xfrm>
          <a:custGeom>
            <a:avLst/>
            <a:gdLst/>
            <a:ahLst/>
            <a:cxnLst/>
            <a:rect l="l" t="t" r="r" b="b"/>
            <a:pathLst>
              <a:path w="2753995" h="1587500">
                <a:moveTo>
                  <a:pt x="0" y="0"/>
                </a:moveTo>
                <a:lnTo>
                  <a:pt x="51058" y="50388"/>
                </a:lnTo>
                <a:lnTo>
                  <a:pt x="102087" y="100692"/>
                </a:lnTo>
                <a:lnTo>
                  <a:pt x="153056" y="150827"/>
                </a:lnTo>
                <a:lnTo>
                  <a:pt x="203936" y="200709"/>
                </a:lnTo>
                <a:lnTo>
                  <a:pt x="254698" y="250253"/>
                </a:lnTo>
                <a:lnTo>
                  <a:pt x="305311" y="299374"/>
                </a:lnTo>
                <a:lnTo>
                  <a:pt x="355747" y="347988"/>
                </a:lnTo>
                <a:lnTo>
                  <a:pt x="405975" y="396010"/>
                </a:lnTo>
                <a:lnTo>
                  <a:pt x="455967" y="443356"/>
                </a:lnTo>
                <a:lnTo>
                  <a:pt x="505691" y="489942"/>
                </a:lnTo>
                <a:lnTo>
                  <a:pt x="555120" y="535682"/>
                </a:lnTo>
                <a:lnTo>
                  <a:pt x="604222" y="580492"/>
                </a:lnTo>
                <a:lnTo>
                  <a:pt x="652969" y="624287"/>
                </a:lnTo>
                <a:lnTo>
                  <a:pt x="701331" y="666984"/>
                </a:lnTo>
                <a:lnTo>
                  <a:pt x="749279" y="708497"/>
                </a:lnTo>
                <a:lnTo>
                  <a:pt x="796782" y="748742"/>
                </a:lnTo>
                <a:lnTo>
                  <a:pt x="843811" y="787634"/>
                </a:lnTo>
                <a:lnTo>
                  <a:pt x="890337" y="825089"/>
                </a:lnTo>
                <a:lnTo>
                  <a:pt x="936330" y="861023"/>
                </a:lnTo>
                <a:lnTo>
                  <a:pt x="981760" y="895350"/>
                </a:lnTo>
                <a:lnTo>
                  <a:pt x="1026367" y="927980"/>
                </a:lnTo>
                <a:lnTo>
                  <a:pt x="1069979" y="958944"/>
                </a:lnTo>
                <a:lnTo>
                  <a:pt x="1112702" y="988336"/>
                </a:lnTo>
                <a:lnTo>
                  <a:pt x="1154642" y="1016252"/>
                </a:lnTo>
                <a:lnTo>
                  <a:pt x="1195905" y="1042787"/>
                </a:lnTo>
                <a:lnTo>
                  <a:pt x="1236597" y="1068037"/>
                </a:lnTo>
                <a:lnTo>
                  <a:pt x="1276824" y="1092095"/>
                </a:lnTo>
                <a:lnTo>
                  <a:pt x="1316690" y="1115059"/>
                </a:lnTo>
                <a:lnTo>
                  <a:pt x="1356303" y="1137022"/>
                </a:lnTo>
                <a:lnTo>
                  <a:pt x="1395768" y="1158081"/>
                </a:lnTo>
                <a:lnTo>
                  <a:pt x="1435190" y="1178330"/>
                </a:lnTo>
                <a:lnTo>
                  <a:pt x="1474676" y="1197864"/>
                </a:lnTo>
                <a:lnTo>
                  <a:pt x="1514331" y="1216779"/>
                </a:lnTo>
                <a:lnTo>
                  <a:pt x="1554261" y="1235171"/>
                </a:lnTo>
                <a:lnTo>
                  <a:pt x="1594573" y="1253134"/>
                </a:lnTo>
                <a:lnTo>
                  <a:pt x="1635371" y="1270763"/>
                </a:lnTo>
                <a:lnTo>
                  <a:pt x="1676761" y="1288154"/>
                </a:lnTo>
                <a:lnTo>
                  <a:pt x="1718850" y="1305402"/>
                </a:lnTo>
                <a:lnTo>
                  <a:pt x="1761743" y="1322602"/>
                </a:lnTo>
                <a:lnTo>
                  <a:pt x="1805546" y="1339850"/>
                </a:lnTo>
                <a:lnTo>
                  <a:pt x="1850066" y="1356790"/>
                </a:lnTo>
                <a:lnTo>
                  <a:pt x="1895028" y="1373029"/>
                </a:lnTo>
                <a:lnTo>
                  <a:pt x="1940410" y="1388604"/>
                </a:lnTo>
                <a:lnTo>
                  <a:pt x="1986187" y="1403551"/>
                </a:lnTo>
                <a:lnTo>
                  <a:pt x="2032337" y="1417909"/>
                </a:lnTo>
                <a:lnTo>
                  <a:pt x="2078836" y="1431712"/>
                </a:lnTo>
                <a:lnTo>
                  <a:pt x="2125661" y="1444999"/>
                </a:lnTo>
                <a:lnTo>
                  <a:pt x="2172789" y="1457806"/>
                </a:lnTo>
                <a:lnTo>
                  <a:pt x="2220196" y="1470171"/>
                </a:lnTo>
                <a:lnTo>
                  <a:pt x="2267859" y="1482129"/>
                </a:lnTo>
                <a:lnTo>
                  <a:pt x="2315755" y="1493718"/>
                </a:lnTo>
                <a:lnTo>
                  <a:pt x="2363861" y="1504976"/>
                </a:lnTo>
                <a:lnTo>
                  <a:pt x="2412153" y="1515937"/>
                </a:lnTo>
                <a:lnTo>
                  <a:pt x="2460608" y="1526641"/>
                </a:lnTo>
                <a:lnTo>
                  <a:pt x="2509203" y="1537122"/>
                </a:lnTo>
                <a:lnTo>
                  <a:pt x="2557915" y="1547420"/>
                </a:lnTo>
                <a:lnTo>
                  <a:pt x="2606720" y="1557569"/>
                </a:lnTo>
                <a:lnTo>
                  <a:pt x="2655595" y="1567607"/>
                </a:lnTo>
                <a:lnTo>
                  <a:pt x="2704516" y="1577572"/>
                </a:lnTo>
                <a:lnTo>
                  <a:pt x="2753461" y="1587500"/>
                </a:lnTo>
              </a:path>
            </a:pathLst>
          </a:custGeom>
          <a:ln w="28575">
            <a:solidFill>
              <a:srgbClr val="A50021"/>
            </a:solidFill>
          </a:ln>
        </p:spPr>
        <p:txBody>
          <a:bodyPr wrap="square" lIns="0" tIns="0" rIns="0" bIns="0" rtlCol="0"/>
          <a:lstStyle/>
          <a:p>
            <a:endParaRPr/>
          </a:p>
        </p:txBody>
      </p:sp>
      <p:sp>
        <p:nvSpPr>
          <p:cNvPr id="5" name="object 5"/>
          <p:cNvSpPr/>
          <p:nvPr/>
        </p:nvSpPr>
        <p:spPr>
          <a:xfrm>
            <a:off x="3502308" y="4967541"/>
            <a:ext cx="979805" cy="119380"/>
          </a:xfrm>
          <a:custGeom>
            <a:avLst/>
            <a:gdLst/>
            <a:ahLst/>
            <a:cxnLst/>
            <a:rect l="l" t="t" r="r" b="b"/>
            <a:pathLst>
              <a:path w="979804" h="119379">
                <a:moveTo>
                  <a:pt x="0" y="0"/>
                </a:moveTo>
                <a:lnTo>
                  <a:pt x="64999" y="10148"/>
                </a:lnTo>
                <a:lnTo>
                  <a:pt x="129819" y="20219"/>
                </a:lnTo>
                <a:lnTo>
                  <a:pt x="194284" y="30138"/>
                </a:lnTo>
                <a:lnTo>
                  <a:pt x="258216" y="39827"/>
                </a:lnTo>
                <a:lnTo>
                  <a:pt x="321437" y="49212"/>
                </a:lnTo>
                <a:lnTo>
                  <a:pt x="383769" y="58216"/>
                </a:lnTo>
                <a:lnTo>
                  <a:pt x="445035" y="66762"/>
                </a:lnTo>
                <a:lnTo>
                  <a:pt x="505057" y="74776"/>
                </a:lnTo>
                <a:lnTo>
                  <a:pt x="563659" y="82180"/>
                </a:lnTo>
                <a:lnTo>
                  <a:pt x="620661" y="88900"/>
                </a:lnTo>
                <a:lnTo>
                  <a:pt x="659480" y="93156"/>
                </a:lnTo>
                <a:lnTo>
                  <a:pt x="697491" y="97066"/>
                </a:lnTo>
                <a:lnTo>
                  <a:pt x="753125" y="102339"/>
                </a:lnTo>
                <a:lnTo>
                  <a:pt x="807283" y="106980"/>
                </a:lnTo>
                <a:lnTo>
                  <a:pt x="860170" y="111075"/>
                </a:lnTo>
                <a:lnTo>
                  <a:pt x="911990" y="114715"/>
                </a:lnTo>
                <a:lnTo>
                  <a:pt x="962949" y="117987"/>
                </a:lnTo>
                <a:lnTo>
                  <a:pt x="979779" y="119011"/>
                </a:lnTo>
              </a:path>
            </a:pathLst>
          </a:custGeom>
          <a:ln w="57150">
            <a:solidFill>
              <a:srgbClr val="A50021"/>
            </a:solidFill>
            <a:prstDash val="lgDash"/>
          </a:ln>
        </p:spPr>
        <p:txBody>
          <a:bodyPr wrap="square" lIns="0" tIns="0" rIns="0" bIns="0" rtlCol="0"/>
          <a:lstStyle/>
          <a:p>
            <a:endParaRPr/>
          </a:p>
        </p:txBody>
      </p:sp>
      <p:sp>
        <p:nvSpPr>
          <p:cNvPr id="6" name="object 6"/>
          <p:cNvSpPr/>
          <p:nvPr/>
        </p:nvSpPr>
        <p:spPr>
          <a:xfrm>
            <a:off x="4449157" y="4999377"/>
            <a:ext cx="176530" cy="171450"/>
          </a:xfrm>
          <a:custGeom>
            <a:avLst/>
            <a:gdLst/>
            <a:ahLst/>
            <a:cxnLst/>
            <a:rect l="l" t="t" r="r" b="b"/>
            <a:pathLst>
              <a:path w="176529" h="171450">
                <a:moveTo>
                  <a:pt x="9575" y="0"/>
                </a:moveTo>
                <a:lnTo>
                  <a:pt x="0" y="171183"/>
                </a:lnTo>
                <a:lnTo>
                  <a:pt x="175971" y="95161"/>
                </a:lnTo>
                <a:lnTo>
                  <a:pt x="9575" y="0"/>
                </a:lnTo>
                <a:close/>
              </a:path>
            </a:pathLst>
          </a:custGeom>
          <a:solidFill>
            <a:srgbClr val="A50021"/>
          </a:solidFill>
        </p:spPr>
        <p:txBody>
          <a:bodyPr wrap="square" lIns="0" tIns="0" rIns="0" bIns="0" rtlCol="0"/>
          <a:lstStyle/>
          <a:p>
            <a:endParaRPr/>
          </a:p>
        </p:txBody>
      </p:sp>
      <p:sp>
        <p:nvSpPr>
          <p:cNvPr id="7" name="object 7"/>
          <p:cNvSpPr/>
          <p:nvPr/>
        </p:nvSpPr>
        <p:spPr>
          <a:xfrm>
            <a:off x="588018" y="3019680"/>
            <a:ext cx="1905" cy="2438400"/>
          </a:xfrm>
          <a:custGeom>
            <a:avLst/>
            <a:gdLst/>
            <a:ahLst/>
            <a:cxnLst/>
            <a:rect l="l" t="t" r="r" b="b"/>
            <a:pathLst>
              <a:path w="1904" h="2438400">
                <a:moveTo>
                  <a:pt x="0" y="2438412"/>
                </a:moveTo>
                <a:lnTo>
                  <a:pt x="1371" y="0"/>
                </a:lnTo>
              </a:path>
            </a:pathLst>
          </a:custGeom>
          <a:ln w="19050">
            <a:solidFill>
              <a:srgbClr val="000000"/>
            </a:solidFill>
          </a:ln>
        </p:spPr>
        <p:txBody>
          <a:bodyPr wrap="square" lIns="0" tIns="0" rIns="0" bIns="0" rtlCol="0"/>
          <a:lstStyle/>
          <a:p>
            <a:endParaRPr/>
          </a:p>
        </p:txBody>
      </p:sp>
      <p:sp>
        <p:nvSpPr>
          <p:cNvPr id="8" name="object 8"/>
          <p:cNvSpPr/>
          <p:nvPr/>
        </p:nvSpPr>
        <p:spPr>
          <a:xfrm>
            <a:off x="551282" y="2956176"/>
            <a:ext cx="76200" cy="76835"/>
          </a:xfrm>
          <a:custGeom>
            <a:avLst/>
            <a:gdLst/>
            <a:ahLst/>
            <a:cxnLst/>
            <a:rect l="l" t="t" r="r" b="b"/>
            <a:pathLst>
              <a:path w="76200" h="76835">
                <a:moveTo>
                  <a:pt x="38150" y="0"/>
                </a:moveTo>
                <a:lnTo>
                  <a:pt x="0" y="76174"/>
                </a:lnTo>
                <a:lnTo>
                  <a:pt x="76200" y="76225"/>
                </a:lnTo>
                <a:lnTo>
                  <a:pt x="38150" y="0"/>
                </a:lnTo>
                <a:close/>
              </a:path>
            </a:pathLst>
          </a:custGeom>
          <a:solidFill>
            <a:srgbClr val="000000"/>
          </a:solidFill>
        </p:spPr>
        <p:txBody>
          <a:bodyPr wrap="square" lIns="0" tIns="0" rIns="0" bIns="0" rtlCol="0"/>
          <a:lstStyle/>
          <a:p>
            <a:endParaRPr/>
          </a:p>
        </p:txBody>
      </p:sp>
      <p:sp>
        <p:nvSpPr>
          <p:cNvPr id="9" name="object 9"/>
          <p:cNvSpPr/>
          <p:nvPr/>
        </p:nvSpPr>
        <p:spPr>
          <a:xfrm>
            <a:off x="589428" y="5456505"/>
            <a:ext cx="4006215" cy="1905"/>
          </a:xfrm>
          <a:custGeom>
            <a:avLst/>
            <a:gdLst/>
            <a:ahLst/>
            <a:cxnLst/>
            <a:rect l="l" t="t" r="r" b="b"/>
            <a:pathLst>
              <a:path w="4006215" h="1904">
                <a:moveTo>
                  <a:pt x="0" y="0"/>
                </a:moveTo>
                <a:lnTo>
                  <a:pt x="4006215" y="1562"/>
                </a:lnTo>
              </a:path>
            </a:pathLst>
          </a:custGeom>
          <a:ln w="19049">
            <a:solidFill>
              <a:srgbClr val="000000"/>
            </a:solidFill>
          </a:ln>
        </p:spPr>
        <p:txBody>
          <a:bodyPr wrap="square" lIns="0" tIns="0" rIns="0" bIns="0" rtlCol="0"/>
          <a:lstStyle/>
          <a:p>
            <a:endParaRPr/>
          </a:p>
        </p:txBody>
      </p:sp>
      <p:sp>
        <p:nvSpPr>
          <p:cNvPr id="10" name="object 10"/>
          <p:cNvSpPr/>
          <p:nvPr/>
        </p:nvSpPr>
        <p:spPr>
          <a:xfrm>
            <a:off x="4582925" y="5419959"/>
            <a:ext cx="76835" cy="76200"/>
          </a:xfrm>
          <a:custGeom>
            <a:avLst/>
            <a:gdLst/>
            <a:ahLst/>
            <a:cxnLst/>
            <a:rect l="l" t="t" r="r" b="b"/>
            <a:pathLst>
              <a:path w="76835" h="76200">
                <a:moveTo>
                  <a:pt x="38" y="0"/>
                </a:moveTo>
                <a:lnTo>
                  <a:pt x="0" y="76199"/>
                </a:lnTo>
                <a:lnTo>
                  <a:pt x="76225" y="38138"/>
                </a:lnTo>
                <a:lnTo>
                  <a:pt x="38" y="0"/>
                </a:lnTo>
                <a:close/>
              </a:path>
            </a:pathLst>
          </a:custGeom>
          <a:solidFill>
            <a:srgbClr val="000000"/>
          </a:solidFill>
        </p:spPr>
        <p:txBody>
          <a:bodyPr wrap="square" lIns="0" tIns="0" rIns="0" bIns="0" rtlCol="0"/>
          <a:lstStyle/>
          <a:p>
            <a:endParaRPr/>
          </a:p>
        </p:txBody>
      </p:sp>
      <p:sp>
        <p:nvSpPr>
          <p:cNvPr id="11" name="object 11"/>
          <p:cNvSpPr/>
          <p:nvPr/>
        </p:nvSpPr>
        <p:spPr>
          <a:xfrm>
            <a:off x="936534" y="3555071"/>
            <a:ext cx="121920" cy="136525"/>
          </a:xfrm>
          <a:custGeom>
            <a:avLst/>
            <a:gdLst/>
            <a:ahLst/>
            <a:cxnLst/>
            <a:rect l="l" t="t" r="r" b="b"/>
            <a:pathLst>
              <a:path w="121919" h="136525">
                <a:moveTo>
                  <a:pt x="60667" y="0"/>
                </a:moveTo>
                <a:lnTo>
                  <a:pt x="21689" y="15910"/>
                </a:lnTo>
                <a:lnTo>
                  <a:pt x="1524" y="52851"/>
                </a:lnTo>
                <a:lnTo>
                  <a:pt x="0" y="68084"/>
                </a:lnTo>
                <a:lnTo>
                  <a:pt x="51" y="70907"/>
                </a:lnTo>
                <a:lnTo>
                  <a:pt x="14179" y="111831"/>
                </a:lnTo>
                <a:lnTo>
                  <a:pt x="47095" y="134459"/>
                </a:lnTo>
                <a:lnTo>
                  <a:pt x="60667" y="136169"/>
                </a:lnTo>
                <a:lnTo>
                  <a:pt x="63173" y="136112"/>
                </a:lnTo>
                <a:lnTo>
                  <a:pt x="99637" y="120262"/>
                </a:lnTo>
                <a:lnTo>
                  <a:pt x="119799" y="83319"/>
                </a:lnTo>
                <a:lnTo>
                  <a:pt x="121323" y="68084"/>
                </a:lnTo>
                <a:lnTo>
                  <a:pt x="121272" y="65272"/>
                </a:lnTo>
                <a:lnTo>
                  <a:pt x="107152" y="24342"/>
                </a:lnTo>
                <a:lnTo>
                  <a:pt x="74240" y="1710"/>
                </a:lnTo>
                <a:lnTo>
                  <a:pt x="60667" y="0"/>
                </a:lnTo>
                <a:close/>
              </a:path>
            </a:pathLst>
          </a:custGeom>
          <a:solidFill>
            <a:srgbClr val="FAC090"/>
          </a:solidFill>
        </p:spPr>
        <p:txBody>
          <a:bodyPr wrap="square" lIns="0" tIns="0" rIns="0" bIns="0" rtlCol="0"/>
          <a:lstStyle/>
          <a:p>
            <a:endParaRPr/>
          </a:p>
        </p:txBody>
      </p:sp>
      <p:sp>
        <p:nvSpPr>
          <p:cNvPr id="12" name="object 12"/>
          <p:cNvSpPr/>
          <p:nvPr/>
        </p:nvSpPr>
        <p:spPr>
          <a:xfrm>
            <a:off x="936534" y="3555071"/>
            <a:ext cx="121920" cy="136525"/>
          </a:xfrm>
          <a:custGeom>
            <a:avLst/>
            <a:gdLst/>
            <a:ahLst/>
            <a:cxnLst/>
            <a:rect l="l" t="t" r="r" b="b"/>
            <a:pathLst>
              <a:path w="121919" h="136525">
                <a:moveTo>
                  <a:pt x="0" y="68084"/>
                </a:moveTo>
                <a:lnTo>
                  <a:pt x="12706" y="26385"/>
                </a:lnTo>
                <a:lnTo>
                  <a:pt x="44750" y="2367"/>
                </a:lnTo>
                <a:lnTo>
                  <a:pt x="60667" y="0"/>
                </a:lnTo>
                <a:lnTo>
                  <a:pt x="74240" y="1710"/>
                </a:lnTo>
                <a:lnTo>
                  <a:pt x="107152" y="24342"/>
                </a:lnTo>
                <a:lnTo>
                  <a:pt x="121272" y="65272"/>
                </a:lnTo>
                <a:lnTo>
                  <a:pt x="121323" y="68084"/>
                </a:lnTo>
                <a:lnTo>
                  <a:pt x="119799" y="83319"/>
                </a:lnTo>
                <a:lnTo>
                  <a:pt x="99637" y="120262"/>
                </a:lnTo>
                <a:lnTo>
                  <a:pt x="63173" y="136112"/>
                </a:lnTo>
                <a:lnTo>
                  <a:pt x="60667" y="136169"/>
                </a:lnTo>
                <a:lnTo>
                  <a:pt x="47095" y="134459"/>
                </a:lnTo>
                <a:lnTo>
                  <a:pt x="14179" y="111831"/>
                </a:lnTo>
                <a:lnTo>
                  <a:pt x="51" y="70907"/>
                </a:lnTo>
                <a:lnTo>
                  <a:pt x="0" y="68084"/>
                </a:lnTo>
                <a:close/>
              </a:path>
            </a:pathLst>
          </a:custGeom>
          <a:ln w="25400">
            <a:solidFill>
              <a:srgbClr val="A50021"/>
            </a:solidFill>
          </a:ln>
        </p:spPr>
        <p:txBody>
          <a:bodyPr wrap="square" lIns="0" tIns="0" rIns="0" bIns="0" rtlCol="0"/>
          <a:lstStyle/>
          <a:p>
            <a:endParaRPr/>
          </a:p>
        </p:txBody>
      </p:sp>
      <p:sp>
        <p:nvSpPr>
          <p:cNvPr id="13" name="object 13"/>
          <p:cNvSpPr/>
          <p:nvPr/>
        </p:nvSpPr>
        <p:spPr>
          <a:xfrm>
            <a:off x="1704884" y="4234521"/>
            <a:ext cx="121285" cy="136525"/>
          </a:xfrm>
          <a:custGeom>
            <a:avLst/>
            <a:gdLst/>
            <a:ahLst/>
            <a:cxnLst/>
            <a:rect l="l" t="t" r="r" b="b"/>
            <a:pathLst>
              <a:path w="121285" h="136525">
                <a:moveTo>
                  <a:pt x="60667" y="0"/>
                </a:moveTo>
                <a:lnTo>
                  <a:pt x="21689" y="15910"/>
                </a:lnTo>
                <a:lnTo>
                  <a:pt x="1524" y="52851"/>
                </a:lnTo>
                <a:lnTo>
                  <a:pt x="0" y="68084"/>
                </a:lnTo>
                <a:lnTo>
                  <a:pt x="287" y="74749"/>
                </a:lnTo>
                <a:lnTo>
                  <a:pt x="15855" y="113377"/>
                </a:lnTo>
                <a:lnTo>
                  <a:pt x="50631" y="134443"/>
                </a:lnTo>
                <a:lnTo>
                  <a:pt x="65399" y="135965"/>
                </a:lnTo>
                <a:lnTo>
                  <a:pt x="78349" y="133214"/>
                </a:lnTo>
                <a:lnTo>
                  <a:pt x="109154" y="108402"/>
                </a:lnTo>
                <a:lnTo>
                  <a:pt x="121272" y="65272"/>
                </a:lnTo>
                <a:lnTo>
                  <a:pt x="119215" y="50226"/>
                </a:lnTo>
                <a:lnTo>
                  <a:pt x="97820" y="14260"/>
                </a:lnTo>
                <a:lnTo>
                  <a:pt x="60667" y="0"/>
                </a:lnTo>
                <a:close/>
              </a:path>
            </a:pathLst>
          </a:custGeom>
          <a:solidFill>
            <a:srgbClr val="FAC090"/>
          </a:solidFill>
        </p:spPr>
        <p:txBody>
          <a:bodyPr wrap="square" lIns="0" tIns="0" rIns="0" bIns="0" rtlCol="0"/>
          <a:lstStyle/>
          <a:p>
            <a:endParaRPr/>
          </a:p>
        </p:txBody>
      </p:sp>
      <p:sp>
        <p:nvSpPr>
          <p:cNvPr id="14" name="object 14"/>
          <p:cNvSpPr/>
          <p:nvPr/>
        </p:nvSpPr>
        <p:spPr>
          <a:xfrm>
            <a:off x="1704884" y="4234521"/>
            <a:ext cx="121285" cy="136525"/>
          </a:xfrm>
          <a:custGeom>
            <a:avLst/>
            <a:gdLst/>
            <a:ahLst/>
            <a:cxnLst/>
            <a:rect l="l" t="t" r="r" b="b"/>
            <a:pathLst>
              <a:path w="121285" h="136525">
                <a:moveTo>
                  <a:pt x="0" y="68084"/>
                </a:moveTo>
                <a:lnTo>
                  <a:pt x="12706" y="26385"/>
                </a:lnTo>
                <a:lnTo>
                  <a:pt x="44750" y="2367"/>
                </a:lnTo>
                <a:lnTo>
                  <a:pt x="60667" y="0"/>
                </a:lnTo>
                <a:lnTo>
                  <a:pt x="74240" y="1710"/>
                </a:lnTo>
                <a:lnTo>
                  <a:pt x="107152" y="24342"/>
                </a:lnTo>
                <a:lnTo>
                  <a:pt x="121272" y="65272"/>
                </a:lnTo>
                <a:lnTo>
                  <a:pt x="119834" y="81166"/>
                </a:lnTo>
                <a:lnTo>
                  <a:pt x="100542" y="119122"/>
                </a:lnTo>
                <a:lnTo>
                  <a:pt x="65399" y="135965"/>
                </a:lnTo>
                <a:lnTo>
                  <a:pt x="50631" y="134443"/>
                </a:lnTo>
                <a:lnTo>
                  <a:pt x="15855" y="113377"/>
                </a:lnTo>
                <a:lnTo>
                  <a:pt x="287" y="74749"/>
                </a:lnTo>
                <a:lnTo>
                  <a:pt x="0" y="68084"/>
                </a:lnTo>
                <a:close/>
              </a:path>
            </a:pathLst>
          </a:custGeom>
          <a:ln w="25400">
            <a:solidFill>
              <a:srgbClr val="A50021"/>
            </a:solidFill>
          </a:ln>
        </p:spPr>
        <p:txBody>
          <a:bodyPr wrap="square" lIns="0" tIns="0" rIns="0" bIns="0" rtlCol="0"/>
          <a:lstStyle/>
          <a:p>
            <a:endParaRPr/>
          </a:p>
        </p:txBody>
      </p:sp>
      <p:sp>
        <p:nvSpPr>
          <p:cNvPr id="15" name="object 15"/>
          <p:cNvSpPr/>
          <p:nvPr/>
        </p:nvSpPr>
        <p:spPr>
          <a:xfrm>
            <a:off x="2117634" y="4488579"/>
            <a:ext cx="121285" cy="135890"/>
          </a:xfrm>
          <a:custGeom>
            <a:avLst/>
            <a:gdLst/>
            <a:ahLst/>
            <a:cxnLst/>
            <a:rect l="l" t="t" r="r" b="b"/>
            <a:pathLst>
              <a:path w="121285" h="135889">
                <a:moveTo>
                  <a:pt x="58153" y="0"/>
                </a:moveTo>
                <a:lnTo>
                  <a:pt x="21689" y="15852"/>
                </a:lnTo>
                <a:lnTo>
                  <a:pt x="1524" y="52793"/>
                </a:lnTo>
                <a:lnTo>
                  <a:pt x="0" y="68027"/>
                </a:lnTo>
                <a:lnTo>
                  <a:pt x="414" y="76005"/>
                </a:lnTo>
                <a:lnTo>
                  <a:pt x="16468" y="113833"/>
                </a:lnTo>
                <a:lnTo>
                  <a:pt x="51846" y="134319"/>
                </a:lnTo>
                <a:lnTo>
                  <a:pt x="66986" y="135745"/>
                </a:lnTo>
                <a:lnTo>
                  <a:pt x="79608" y="132689"/>
                </a:lnTo>
                <a:lnTo>
                  <a:pt x="109518" y="107308"/>
                </a:lnTo>
                <a:lnTo>
                  <a:pt x="121172" y="63190"/>
                </a:lnTo>
                <a:lnTo>
                  <a:pt x="118792" y="48557"/>
                </a:lnTo>
                <a:lnTo>
                  <a:pt x="96726" y="13718"/>
                </a:lnTo>
                <a:lnTo>
                  <a:pt x="58153" y="0"/>
                </a:lnTo>
                <a:close/>
              </a:path>
            </a:pathLst>
          </a:custGeom>
          <a:solidFill>
            <a:srgbClr val="FAC090"/>
          </a:solidFill>
        </p:spPr>
        <p:txBody>
          <a:bodyPr wrap="square" lIns="0" tIns="0" rIns="0" bIns="0" rtlCol="0"/>
          <a:lstStyle/>
          <a:p>
            <a:endParaRPr/>
          </a:p>
        </p:txBody>
      </p:sp>
      <p:sp>
        <p:nvSpPr>
          <p:cNvPr id="16" name="object 16"/>
          <p:cNvSpPr/>
          <p:nvPr/>
        </p:nvSpPr>
        <p:spPr>
          <a:xfrm>
            <a:off x="2117634" y="4488579"/>
            <a:ext cx="121285" cy="135890"/>
          </a:xfrm>
          <a:custGeom>
            <a:avLst/>
            <a:gdLst/>
            <a:ahLst/>
            <a:cxnLst/>
            <a:rect l="l" t="t" r="r" b="b"/>
            <a:pathLst>
              <a:path w="121285" h="135889">
                <a:moveTo>
                  <a:pt x="0" y="68027"/>
                </a:moveTo>
                <a:lnTo>
                  <a:pt x="12706" y="26328"/>
                </a:lnTo>
                <a:lnTo>
                  <a:pt x="44750" y="2310"/>
                </a:lnTo>
                <a:lnTo>
                  <a:pt x="58153" y="0"/>
                </a:lnTo>
                <a:lnTo>
                  <a:pt x="72378" y="1628"/>
                </a:lnTo>
                <a:lnTo>
                  <a:pt x="106289" y="23462"/>
                </a:lnTo>
                <a:lnTo>
                  <a:pt x="121172" y="63190"/>
                </a:lnTo>
                <a:lnTo>
                  <a:pt x="119817" y="79535"/>
                </a:lnTo>
                <a:lnTo>
                  <a:pt x="101175" y="118204"/>
                </a:lnTo>
                <a:lnTo>
                  <a:pt x="66986" y="135745"/>
                </a:lnTo>
                <a:lnTo>
                  <a:pt x="51846" y="134319"/>
                </a:lnTo>
                <a:lnTo>
                  <a:pt x="16468" y="113833"/>
                </a:lnTo>
                <a:lnTo>
                  <a:pt x="414" y="76005"/>
                </a:lnTo>
                <a:lnTo>
                  <a:pt x="0" y="68027"/>
                </a:lnTo>
                <a:close/>
              </a:path>
            </a:pathLst>
          </a:custGeom>
          <a:ln w="25400">
            <a:solidFill>
              <a:srgbClr val="A50021"/>
            </a:solidFill>
          </a:ln>
        </p:spPr>
        <p:txBody>
          <a:bodyPr wrap="square" lIns="0" tIns="0" rIns="0" bIns="0" rtlCol="0"/>
          <a:lstStyle/>
          <a:p>
            <a:endParaRPr/>
          </a:p>
        </p:txBody>
      </p:sp>
      <p:sp>
        <p:nvSpPr>
          <p:cNvPr id="17" name="object 17"/>
          <p:cNvSpPr/>
          <p:nvPr/>
        </p:nvSpPr>
        <p:spPr>
          <a:xfrm>
            <a:off x="2473234" y="4647329"/>
            <a:ext cx="121285" cy="135890"/>
          </a:xfrm>
          <a:custGeom>
            <a:avLst/>
            <a:gdLst/>
            <a:ahLst/>
            <a:cxnLst/>
            <a:rect l="l" t="t" r="r" b="b"/>
            <a:pathLst>
              <a:path w="121285" h="135889">
                <a:moveTo>
                  <a:pt x="58153" y="0"/>
                </a:moveTo>
                <a:lnTo>
                  <a:pt x="21689" y="15852"/>
                </a:lnTo>
                <a:lnTo>
                  <a:pt x="1524" y="52793"/>
                </a:lnTo>
                <a:lnTo>
                  <a:pt x="0" y="68027"/>
                </a:lnTo>
                <a:lnTo>
                  <a:pt x="414" y="76005"/>
                </a:lnTo>
                <a:lnTo>
                  <a:pt x="16468" y="113833"/>
                </a:lnTo>
                <a:lnTo>
                  <a:pt x="51846" y="134319"/>
                </a:lnTo>
                <a:lnTo>
                  <a:pt x="66986" y="135745"/>
                </a:lnTo>
                <a:lnTo>
                  <a:pt x="79608" y="132689"/>
                </a:lnTo>
                <a:lnTo>
                  <a:pt x="109518" y="107308"/>
                </a:lnTo>
                <a:lnTo>
                  <a:pt x="121172" y="63190"/>
                </a:lnTo>
                <a:lnTo>
                  <a:pt x="118792" y="48557"/>
                </a:lnTo>
                <a:lnTo>
                  <a:pt x="96726" y="13718"/>
                </a:lnTo>
                <a:lnTo>
                  <a:pt x="58153" y="0"/>
                </a:lnTo>
                <a:close/>
              </a:path>
            </a:pathLst>
          </a:custGeom>
          <a:solidFill>
            <a:srgbClr val="FAC090"/>
          </a:solidFill>
        </p:spPr>
        <p:txBody>
          <a:bodyPr wrap="square" lIns="0" tIns="0" rIns="0" bIns="0" rtlCol="0"/>
          <a:lstStyle/>
          <a:p>
            <a:endParaRPr/>
          </a:p>
        </p:txBody>
      </p:sp>
      <p:sp>
        <p:nvSpPr>
          <p:cNvPr id="18" name="object 18"/>
          <p:cNvSpPr/>
          <p:nvPr/>
        </p:nvSpPr>
        <p:spPr>
          <a:xfrm>
            <a:off x="2473234" y="4647329"/>
            <a:ext cx="121285" cy="135890"/>
          </a:xfrm>
          <a:custGeom>
            <a:avLst/>
            <a:gdLst/>
            <a:ahLst/>
            <a:cxnLst/>
            <a:rect l="l" t="t" r="r" b="b"/>
            <a:pathLst>
              <a:path w="121285" h="135889">
                <a:moveTo>
                  <a:pt x="0" y="68027"/>
                </a:moveTo>
                <a:lnTo>
                  <a:pt x="12706" y="26328"/>
                </a:lnTo>
                <a:lnTo>
                  <a:pt x="44750" y="2310"/>
                </a:lnTo>
                <a:lnTo>
                  <a:pt x="58153" y="0"/>
                </a:lnTo>
                <a:lnTo>
                  <a:pt x="72378" y="1628"/>
                </a:lnTo>
                <a:lnTo>
                  <a:pt x="106289" y="23462"/>
                </a:lnTo>
                <a:lnTo>
                  <a:pt x="121172" y="63190"/>
                </a:lnTo>
                <a:lnTo>
                  <a:pt x="119817" y="79535"/>
                </a:lnTo>
                <a:lnTo>
                  <a:pt x="101175" y="118204"/>
                </a:lnTo>
                <a:lnTo>
                  <a:pt x="66986" y="135745"/>
                </a:lnTo>
                <a:lnTo>
                  <a:pt x="51846" y="134319"/>
                </a:lnTo>
                <a:lnTo>
                  <a:pt x="16468" y="113833"/>
                </a:lnTo>
                <a:lnTo>
                  <a:pt x="414" y="76005"/>
                </a:lnTo>
                <a:lnTo>
                  <a:pt x="0" y="68027"/>
                </a:lnTo>
                <a:close/>
              </a:path>
            </a:pathLst>
          </a:custGeom>
          <a:ln w="25400">
            <a:solidFill>
              <a:srgbClr val="A50021"/>
            </a:solidFill>
          </a:ln>
        </p:spPr>
        <p:txBody>
          <a:bodyPr wrap="square" lIns="0" tIns="0" rIns="0" bIns="0" rtlCol="0"/>
          <a:lstStyle/>
          <a:p>
            <a:endParaRPr/>
          </a:p>
        </p:txBody>
      </p:sp>
      <p:sp>
        <p:nvSpPr>
          <p:cNvPr id="19" name="object 19"/>
          <p:cNvSpPr/>
          <p:nvPr/>
        </p:nvSpPr>
        <p:spPr>
          <a:xfrm>
            <a:off x="2854234" y="4767979"/>
            <a:ext cx="121285" cy="135890"/>
          </a:xfrm>
          <a:custGeom>
            <a:avLst/>
            <a:gdLst/>
            <a:ahLst/>
            <a:cxnLst/>
            <a:rect l="l" t="t" r="r" b="b"/>
            <a:pathLst>
              <a:path w="121285" h="135889">
                <a:moveTo>
                  <a:pt x="58153" y="0"/>
                </a:moveTo>
                <a:lnTo>
                  <a:pt x="21689" y="15852"/>
                </a:lnTo>
                <a:lnTo>
                  <a:pt x="1524" y="52793"/>
                </a:lnTo>
                <a:lnTo>
                  <a:pt x="0" y="68027"/>
                </a:lnTo>
                <a:lnTo>
                  <a:pt x="414" y="76005"/>
                </a:lnTo>
                <a:lnTo>
                  <a:pt x="16468" y="113833"/>
                </a:lnTo>
                <a:lnTo>
                  <a:pt x="51846" y="134319"/>
                </a:lnTo>
                <a:lnTo>
                  <a:pt x="66986" y="135745"/>
                </a:lnTo>
                <a:lnTo>
                  <a:pt x="79608" y="132689"/>
                </a:lnTo>
                <a:lnTo>
                  <a:pt x="109518" y="107308"/>
                </a:lnTo>
                <a:lnTo>
                  <a:pt x="121172" y="63190"/>
                </a:lnTo>
                <a:lnTo>
                  <a:pt x="118792" y="48557"/>
                </a:lnTo>
                <a:lnTo>
                  <a:pt x="96726" y="13718"/>
                </a:lnTo>
                <a:lnTo>
                  <a:pt x="58153" y="0"/>
                </a:lnTo>
                <a:close/>
              </a:path>
            </a:pathLst>
          </a:custGeom>
          <a:solidFill>
            <a:srgbClr val="FAC090"/>
          </a:solidFill>
        </p:spPr>
        <p:txBody>
          <a:bodyPr wrap="square" lIns="0" tIns="0" rIns="0" bIns="0" rtlCol="0"/>
          <a:lstStyle/>
          <a:p>
            <a:endParaRPr/>
          </a:p>
        </p:txBody>
      </p:sp>
      <p:sp>
        <p:nvSpPr>
          <p:cNvPr id="20" name="object 20"/>
          <p:cNvSpPr/>
          <p:nvPr/>
        </p:nvSpPr>
        <p:spPr>
          <a:xfrm>
            <a:off x="2854234" y="4767979"/>
            <a:ext cx="121285" cy="135890"/>
          </a:xfrm>
          <a:custGeom>
            <a:avLst/>
            <a:gdLst/>
            <a:ahLst/>
            <a:cxnLst/>
            <a:rect l="l" t="t" r="r" b="b"/>
            <a:pathLst>
              <a:path w="121285" h="135889">
                <a:moveTo>
                  <a:pt x="0" y="68027"/>
                </a:moveTo>
                <a:lnTo>
                  <a:pt x="12706" y="26328"/>
                </a:lnTo>
                <a:lnTo>
                  <a:pt x="44750" y="2310"/>
                </a:lnTo>
                <a:lnTo>
                  <a:pt x="58153" y="0"/>
                </a:lnTo>
                <a:lnTo>
                  <a:pt x="72378" y="1628"/>
                </a:lnTo>
                <a:lnTo>
                  <a:pt x="106289" y="23462"/>
                </a:lnTo>
                <a:lnTo>
                  <a:pt x="121172" y="63190"/>
                </a:lnTo>
                <a:lnTo>
                  <a:pt x="119817" y="79535"/>
                </a:lnTo>
                <a:lnTo>
                  <a:pt x="101175" y="118204"/>
                </a:lnTo>
                <a:lnTo>
                  <a:pt x="66986" y="135745"/>
                </a:lnTo>
                <a:lnTo>
                  <a:pt x="51846" y="134319"/>
                </a:lnTo>
                <a:lnTo>
                  <a:pt x="16468" y="113833"/>
                </a:lnTo>
                <a:lnTo>
                  <a:pt x="414" y="76005"/>
                </a:lnTo>
                <a:lnTo>
                  <a:pt x="0" y="68027"/>
                </a:lnTo>
                <a:close/>
              </a:path>
            </a:pathLst>
          </a:custGeom>
          <a:ln w="25400">
            <a:solidFill>
              <a:srgbClr val="A50021"/>
            </a:solidFill>
          </a:ln>
        </p:spPr>
        <p:txBody>
          <a:bodyPr wrap="square" lIns="0" tIns="0" rIns="0" bIns="0" rtlCol="0"/>
          <a:lstStyle/>
          <a:p>
            <a:endParaRPr/>
          </a:p>
        </p:txBody>
      </p:sp>
      <p:sp>
        <p:nvSpPr>
          <p:cNvPr id="21" name="object 21"/>
          <p:cNvSpPr/>
          <p:nvPr/>
        </p:nvSpPr>
        <p:spPr>
          <a:xfrm>
            <a:off x="3406684" y="4901329"/>
            <a:ext cx="121285" cy="135890"/>
          </a:xfrm>
          <a:custGeom>
            <a:avLst/>
            <a:gdLst/>
            <a:ahLst/>
            <a:cxnLst/>
            <a:rect l="l" t="t" r="r" b="b"/>
            <a:pathLst>
              <a:path w="121285" h="135889">
                <a:moveTo>
                  <a:pt x="58153" y="0"/>
                </a:moveTo>
                <a:lnTo>
                  <a:pt x="21689" y="15852"/>
                </a:lnTo>
                <a:lnTo>
                  <a:pt x="1524" y="52793"/>
                </a:lnTo>
                <a:lnTo>
                  <a:pt x="0" y="68027"/>
                </a:lnTo>
                <a:lnTo>
                  <a:pt x="414" y="76005"/>
                </a:lnTo>
                <a:lnTo>
                  <a:pt x="16468" y="113833"/>
                </a:lnTo>
                <a:lnTo>
                  <a:pt x="51846" y="134319"/>
                </a:lnTo>
                <a:lnTo>
                  <a:pt x="66986" y="135745"/>
                </a:lnTo>
                <a:lnTo>
                  <a:pt x="79608" y="132689"/>
                </a:lnTo>
                <a:lnTo>
                  <a:pt x="109518" y="107308"/>
                </a:lnTo>
                <a:lnTo>
                  <a:pt x="121172" y="63190"/>
                </a:lnTo>
                <a:lnTo>
                  <a:pt x="118792" y="48557"/>
                </a:lnTo>
                <a:lnTo>
                  <a:pt x="96726" y="13718"/>
                </a:lnTo>
                <a:lnTo>
                  <a:pt x="58153" y="0"/>
                </a:lnTo>
                <a:close/>
              </a:path>
            </a:pathLst>
          </a:custGeom>
          <a:solidFill>
            <a:srgbClr val="FAC090"/>
          </a:solidFill>
        </p:spPr>
        <p:txBody>
          <a:bodyPr wrap="square" lIns="0" tIns="0" rIns="0" bIns="0" rtlCol="0"/>
          <a:lstStyle/>
          <a:p>
            <a:endParaRPr/>
          </a:p>
        </p:txBody>
      </p:sp>
      <p:sp>
        <p:nvSpPr>
          <p:cNvPr id="22" name="object 22"/>
          <p:cNvSpPr/>
          <p:nvPr/>
        </p:nvSpPr>
        <p:spPr>
          <a:xfrm>
            <a:off x="3406684" y="4901329"/>
            <a:ext cx="121285" cy="135890"/>
          </a:xfrm>
          <a:custGeom>
            <a:avLst/>
            <a:gdLst/>
            <a:ahLst/>
            <a:cxnLst/>
            <a:rect l="l" t="t" r="r" b="b"/>
            <a:pathLst>
              <a:path w="121285" h="135889">
                <a:moveTo>
                  <a:pt x="0" y="68027"/>
                </a:moveTo>
                <a:lnTo>
                  <a:pt x="12706" y="26328"/>
                </a:lnTo>
                <a:lnTo>
                  <a:pt x="44750" y="2310"/>
                </a:lnTo>
                <a:lnTo>
                  <a:pt x="58153" y="0"/>
                </a:lnTo>
                <a:lnTo>
                  <a:pt x="72378" y="1628"/>
                </a:lnTo>
                <a:lnTo>
                  <a:pt x="106289" y="23462"/>
                </a:lnTo>
                <a:lnTo>
                  <a:pt x="121172" y="63190"/>
                </a:lnTo>
                <a:lnTo>
                  <a:pt x="119817" y="79535"/>
                </a:lnTo>
                <a:lnTo>
                  <a:pt x="101175" y="118204"/>
                </a:lnTo>
                <a:lnTo>
                  <a:pt x="66986" y="135745"/>
                </a:lnTo>
                <a:lnTo>
                  <a:pt x="51846" y="134319"/>
                </a:lnTo>
                <a:lnTo>
                  <a:pt x="16468" y="113833"/>
                </a:lnTo>
                <a:lnTo>
                  <a:pt x="414" y="76005"/>
                </a:lnTo>
                <a:lnTo>
                  <a:pt x="0" y="68027"/>
                </a:lnTo>
                <a:close/>
              </a:path>
            </a:pathLst>
          </a:custGeom>
          <a:ln w="25400">
            <a:solidFill>
              <a:srgbClr val="A50021"/>
            </a:solidFill>
          </a:ln>
        </p:spPr>
        <p:txBody>
          <a:bodyPr wrap="square" lIns="0" tIns="0" rIns="0" bIns="0" rtlCol="0"/>
          <a:lstStyle/>
          <a:p>
            <a:endParaRPr/>
          </a:p>
        </p:txBody>
      </p:sp>
      <p:sp>
        <p:nvSpPr>
          <p:cNvPr id="23" name="object 23"/>
          <p:cNvSpPr/>
          <p:nvPr/>
        </p:nvSpPr>
        <p:spPr>
          <a:xfrm>
            <a:off x="5072065" y="2509546"/>
            <a:ext cx="1642527" cy="1490957"/>
          </a:xfrm>
          <a:prstGeom prst="rect">
            <a:avLst/>
          </a:prstGeom>
          <a:blipFill>
            <a:blip r:embed="rId3" cstate="print"/>
            <a:stretch>
              <a:fillRect/>
            </a:stretch>
          </a:blipFill>
        </p:spPr>
        <p:txBody>
          <a:bodyPr wrap="square" lIns="0" tIns="0" rIns="0" bIns="0" rtlCol="0"/>
          <a:lstStyle/>
          <a:p>
            <a:endParaRPr/>
          </a:p>
        </p:txBody>
      </p:sp>
      <p:sp>
        <p:nvSpPr>
          <p:cNvPr id="24" name="object 24"/>
          <p:cNvSpPr/>
          <p:nvPr/>
        </p:nvSpPr>
        <p:spPr>
          <a:xfrm>
            <a:off x="5072065" y="4424476"/>
            <a:ext cx="1783216" cy="1543254"/>
          </a:xfrm>
          <a:prstGeom prst="rect">
            <a:avLst/>
          </a:prstGeom>
          <a:blipFill>
            <a:blip r:embed="rId4" cstate="print"/>
            <a:stretch>
              <a:fillRect/>
            </a:stretch>
          </a:blipFill>
        </p:spPr>
        <p:txBody>
          <a:bodyPr wrap="square" lIns="0" tIns="0" rIns="0" bIns="0" rtlCol="0"/>
          <a:lstStyle/>
          <a:p>
            <a:endParaRPr/>
          </a:p>
        </p:txBody>
      </p:sp>
      <p:sp>
        <p:nvSpPr>
          <p:cNvPr id="25" name="object 25"/>
          <p:cNvSpPr/>
          <p:nvPr/>
        </p:nvSpPr>
        <p:spPr>
          <a:xfrm>
            <a:off x="6856665" y="2509546"/>
            <a:ext cx="1419303" cy="1490957"/>
          </a:xfrm>
          <a:prstGeom prst="rect">
            <a:avLst/>
          </a:prstGeom>
          <a:blipFill>
            <a:blip r:embed="rId5" cstate="print"/>
            <a:stretch>
              <a:fillRect/>
            </a:stretch>
          </a:blipFill>
        </p:spPr>
        <p:txBody>
          <a:bodyPr wrap="square" lIns="0" tIns="0" rIns="0" bIns="0" rtlCol="0"/>
          <a:lstStyle/>
          <a:p>
            <a:endParaRPr/>
          </a:p>
        </p:txBody>
      </p:sp>
      <p:sp>
        <p:nvSpPr>
          <p:cNvPr id="26" name="object 26"/>
          <p:cNvSpPr/>
          <p:nvPr/>
        </p:nvSpPr>
        <p:spPr>
          <a:xfrm>
            <a:off x="6855941" y="4396155"/>
            <a:ext cx="1359268" cy="1543259"/>
          </a:xfrm>
          <a:prstGeom prst="rect">
            <a:avLst/>
          </a:prstGeom>
          <a:blipFill>
            <a:blip r:embed="rId6" cstate="print"/>
            <a:stretch>
              <a:fillRect/>
            </a:stretch>
          </a:blipFill>
        </p:spPr>
        <p:txBody>
          <a:bodyPr wrap="square" lIns="0" tIns="0" rIns="0" bIns="0" rtlCol="0"/>
          <a:lstStyle/>
          <a:p>
            <a:endParaRPr/>
          </a:p>
        </p:txBody>
      </p:sp>
      <p:sp>
        <p:nvSpPr>
          <p:cNvPr id="27" name="object 27"/>
          <p:cNvSpPr/>
          <p:nvPr/>
        </p:nvSpPr>
        <p:spPr>
          <a:xfrm>
            <a:off x="8059419" y="3798887"/>
            <a:ext cx="314325" cy="184785"/>
          </a:xfrm>
          <a:custGeom>
            <a:avLst/>
            <a:gdLst/>
            <a:ahLst/>
            <a:cxnLst/>
            <a:rect l="l" t="t" r="r" b="b"/>
            <a:pathLst>
              <a:path w="314325" h="184785">
                <a:moveTo>
                  <a:pt x="0" y="0"/>
                </a:moveTo>
                <a:lnTo>
                  <a:pt x="314185" y="0"/>
                </a:lnTo>
                <a:lnTo>
                  <a:pt x="314185" y="184670"/>
                </a:lnTo>
                <a:lnTo>
                  <a:pt x="0" y="184670"/>
                </a:lnTo>
                <a:lnTo>
                  <a:pt x="0" y="0"/>
                </a:lnTo>
                <a:close/>
              </a:path>
            </a:pathLst>
          </a:custGeom>
          <a:solidFill>
            <a:srgbClr val="FFFFFF"/>
          </a:solidFill>
        </p:spPr>
        <p:txBody>
          <a:bodyPr wrap="square" lIns="0" tIns="0" rIns="0" bIns="0" rtlCol="0"/>
          <a:lstStyle/>
          <a:p>
            <a:endParaRPr/>
          </a:p>
        </p:txBody>
      </p:sp>
      <p:sp>
        <p:nvSpPr>
          <p:cNvPr id="28" name="object 28"/>
          <p:cNvSpPr/>
          <p:nvPr/>
        </p:nvSpPr>
        <p:spPr>
          <a:xfrm>
            <a:off x="5658954" y="2613532"/>
            <a:ext cx="428625" cy="163830"/>
          </a:xfrm>
          <a:custGeom>
            <a:avLst/>
            <a:gdLst/>
            <a:ahLst/>
            <a:cxnLst/>
            <a:rect l="l" t="t" r="r" b="b"/>
            <a:pathLst>
              <a:path w="428625" h="163830">
                <a:moveTo>
                  <a:pt x="0" y="163779"/>
                </a:moveTo>
                <a:lnTo>
                  <a:pt x="428625" y="163779"/>
                </a:lnTo>
                <a:lnTo>
                  <a:pt x="428625" y="0"/>
                </a:lnTo>
                <a:lnTo>
                  <a:pt x="0" y="0"/>
                </a:lnTo>
                <a:lnTo>
                  <a:pt x="0" y="163779"/>
                </a:lnTo>
                <a:close/>
              </a:path>
            </a:pathLst>
          </a:custGeom>
          <a:solidFill>
            <a:srgbClr val="FFFFFF"/>
          </a:solidFill>
        </p:spPr>
        <p:txBody>
          <a:bodyPr wrap="square" lIns="0" tIns="0" rIns="0" bIns="0" rtlCol="0"/>
          <a:lstStyle/>
          <a:p>
            <a:endParaRPr/>
          </a:p>
        </p:txBody>
      </p:sp>
      <p:sp>
        <p:nvSpPr>
          <p:cNvPr id="29" name="object 29"/>
          <p:cNvSpPr/>
          <p:nvPr/>
        </p:nvSpPr>
        <p:spPr>
          <a:xfrm>
            <a:off x="5429250" y="2613532"/>
            <a:ext cx="428625" cy="71755"/>
          </a:xfrm>
          <a:custGeom>
            <a:avLst/>
            <a:gdLst/>
            <a:ahLst/>
            <a:cxnLst/>
            <a:rect l="l" t="t" r="r" b="b"/>
            <a:pathLst>
              <a:path w="428625" h="71755">
                <a:moveTo>
                  <a:pt x="0" y="71450"/>
                </a:moveTo>
                <a:lnTo>
                  <a:pt x="428625" y="71450"/>
                </a:lnTo>
                <a:lnTo>
                  <a:pt x="428625" y="0"/>
                </a:lnTo>
                <a:lnTo>
                  <a:pt x="0" y="0"/>
                </a:lnTo>
                <a:lnTo>
                  <a:pt x="0" y="71450"/>
                </a:lnTo>
                <a:close/>
              </a:path>
            </a:pathLst>
          </a:custGeom>
          <a:solidFill>
            <a:srgbClr val="FFFFFF"/>
          </a:solidFill>
        </p:spPr>
        <p:txBody>
          <a:bodyPr wrap="square" lIns="0" tIns="0" rIns="0" bIns="0" rtlCol="0"/>
          <a:lstStyle/>
          <a:p>
            <a:endParaRPr/>
          </a:p>
        </p:txBody>
      </p:sp>
      <p:sp>
        <p:nvSpPr>
          <p:cNvPr id="30" name="object 30"/>
          <p:cNvSpPr/>
          <p:nvPr/>
        </p:nvSpPr>
        <p:spPr>
          <a:xfrm>
            <a:off x="5429250" y="2428862"/>
            <a:ext cx="906144" cy="184785"/>
          </a:xfrm>
          <a:custGeom>
            <a:avLst/>
            <a:gdLst/>
            <a:ahLst/>
            <a:cxnLst/>
            <a:rect l="l" t="t" r="r" b="b"/>
            <a:pathLst>
              <a:path w="906145" h="184785">
                <a:moveTo>
                  <a:pt x="0" y="0"/>
                </a:moveTo>
                <a:lnTo>
                  <a:pt x="905700" y="0"/>
                </a:lnTo>
                <a:lnTo>
                  <a:pt x="905700" y="184670"/>
                </a:lnTo>
                <a:lnTo>
                  <a:pt x="0" y="184670"/>
                </a:lnTo>
                <a:lnTo>
                  <a:pt x="0" y="0"/>
                </a:lnTo>
                <a:close/>
              </a:path>
            </a:pathLst>
          </a:custGeom>
          <a:solidFill>
            <a:srgbClr val="FFFFFF"/>
          </a:solidFill>
        </p:spPr>
        <p:txBody>
          <a:bodyPr wrap="square" lIns="0" tIns="0" rIns="0" bIns="0" rtlCol="0"/>
          <a:lstStyle/>
          <a:p>
            <a:endParaRPr/>
          </a:p>
        </p:txBody>
      </p:sp>
      <p:sp>
        <p:nvSpPr>
          <p:cNvPr id="31" name="object 31"/>
          <p:cNvSpPr/>
          <p:nvPr/>
        </p:nvSpPr>
        <p:spPr>
          <a:xfrm>
            <a:off x="6317780" y="2793479"/>
            <a:ext cx="314325" cy="184785"/>
          </a:xfrm>
          <a:custGeom>
            <a:avLst/>
            <a:gdLst/>
            <a:ahLst/>
            <a:cxnLst/>
            <a:rect l="l" t="t" r="r" b="b"/>
            <a:pathLst>
              <a:path w="314325" h="184785">
                <a:moveTo>
                  <a:pt x="0" y="0"/>
                </a:moveTo>
                <a:lnTo>
                  <a:pt x="314185" y="0"/>
                </a:lnTo>
                <a:lnTo>
                  <a:pt x="314185" y="184670"/>
                </a:lnTo>
                <a:lnTo>
                  <a:pt x="0" y="184670"/>
                </a:lnTo>
                <a:lnTo>
                  <a:pt x="0" y="0"/>
                </a:lnTo>
                <a:close/>
              </a:path>
            </a:pathLst>
          </a:custGeom>
          <a:solidFill>
            <a:srgbClr val="FFFFFF"/>
          </a:solidFill>
        </p:spPr>
        <p:txBody>
          <a:bodyPr wrap="square" lIns="0" tIns="0" rIns="0" bIns="0" rtlCol="0"/>
          <a:lstStyle/>
          <a:p>
            <a:endParaRPr/>
          </a:p>
        </p:txBody>
      </p:sp>
      <p:sp>
        <p:nvSpPr>
          <p:cNvPr id="32" name="object 32"/>
          <p:cNvSpPr/>
          <p:nvPr/>
        </p:nvSpPr>
        <p:spPr>
          <a:xfrm>
            <a:off x="6437845" y="3330575"/>
            <a:ext cx="224790" cy="184785"/>
          </a:xfrm>
          <a:custGeom>
            <a:avLst/>
            <a:gdLst/>
            <a:ahLst/>
            <a:cxnLst/>
            <a:rect l="l" t="t" r="r" b="b"/>
            <a:pathLst>
              <a:path w="224790" h="184785">
                <a:moveTo>
                  <a:pt x="0" y="0"/>
                </a:moveTo>
                <a:lnTo>
                  <a:pt x="224421" y="0"/>
                </a:lnTo>
                <a:lnTo>
                  <a:pt x="224421" y="184670"/>
                </a:lnTo>
                <a:lnTo>
                  <a:pt x="0" y="184670"/>
                </a:lnTo>
                <a:lnTo>
                  <a:pt x="0" y="0"/>
                </a:lnTo>
                <a:close/>
              </a:path>
            </a:pathLst>
          </a:custGeom>
          <a:solidFill>
            <a:srgbClr val="FFFFFF"/>
          </a:solidFill>
        </p:spPr>
        <p:txBody>
          <a:bodyPr wrap="square" lIns="0" tIns="0" rIns="0" bIns="0" rtlCol="0"/>
          <a:lstStyle/>
          <a:p>
            <a:endParaRPr/>
          </a:p>
        </p:txBody>
      </p:sp>
      <p:sp>
        <p:nvSpPr>
          <p:cNvPr id="33" name="object 33"/>
          <p:cNvSpPr/>
          <p:nvPr/>
        </p:nvSpPr>
        <p:spPr>
          <a:xfrm>
            <a:off x="6335382" y="3672966"/>
            <a:ext cx="314325" cy="184785"/>
          </a:xfrm>
          <a:custGeom>
            <a:avLst/>
            <a:gdLst/>
            <a:ahLst/>
            <a:cxnLst/>
            <a:rect l="l" t="t" r="r" b="b"/>
            <a:pathLst>
              <a:path w="314325" h="184785">
                <a:moveTo>
                  <a:pt x="0" y="0"/>
                </a:moveTo>
                <a:lnTo>
                  <a:pt x="314185" y="0"/>
                </a:lnTo>
                <a:lnTo>
                  <a:pt x="314185" y="184670"/>
                </a:lnTo>
                <a:lnTo>
                  <a:pt x="0" y="184670"/>
                </a:lnTo>
                <a:lnTo>
                  <a:pt x="0" y="0"/>
                </a:lnTo>
                <a:close/>
              </a:path>
            </a:pathLst>
          </a:custGeom>
          <a:solidFill>
            <a:srgbClr val="FFFFFF"/>
          </a:solidFill>
        </p:spPr>
        <p:txBody>
          <a:bodyPr wrap="square" lIns="0" tIns="0" rIns="0" bIns="0" rtlCol="0"/>
          <a:lstStyle/>
          <a:p>
            <a:endParaRPr/>
          </a:p>
        </p:txBody>
      </p:sp>
      <p:sp>
        <p:nvSpPr>
          <p:cNvPr id="34" name="object 34"/>
          <p:cNvSpPr/>
          <p:nvPr/>
        </p:nvSpPr>
        <p:spPr>
          <a:xfrm>
            <a:off x="4978056" y="3527678"/>
            <a:ext cx="314325" cy="184785"/>
          </a:xfrm>
          <a:custGeom>
            <a:avLst/>
            <a:gdLst/>
            <a:ahLst/>
            <a:cxnLst/>
            <a:rect l="l" t="t" r="r" b="b"/>
            <a:pathLst>
              <a:path w="314325" h="184785">
                <a:moveTo>
                  <a:pt x="0" y="0"/>
                </a:moveTo>
                <a:lnTo>
                  <a:pt x="314185" y="0"/>
                </a:lnTo>
                <a:lnTo>
                  <a:pt x="314185" y="184670"/>
                </a:lnTo>
                <a:lnTo>
                  <a:pt x="0" y="184670"/>
                </a:lnTo>
                <a:lnTo>
                  <a:pt x="0" y="0"/>
                </a:lnTo>
                <a:close/>
              </a:path>
            </a:pathLst>
          </a:custGeom>
          <a:solidFill>
            <a:srgbClr val="FFFFFF"/>
          </a:solidFill>
        </p:spPr>
        <p:txBody>
          <a:bodyPr wrap="square" lIns="0" tIns="0" rIns="0" bIns="0" rtlCol="0"/>
          <a:lstStyle/>
          <a:p>
            <a:endParaRPr/>
          </a:p>
        </p:txBody>
      </p:sp>
      <p:sp>
        <p:nvSpPr>
          <p:cNvPr id="35" name="object 35"/>
          <p:cNvSpPr/>
          <p:nvPr/>
        </p:nvSpPr>
        <p:spPr>
          <a:xfrm>
            <a:off x="7168019" y="2613532"/>
            <a:ext cx="777240" cy="71755"/>
          </a:xfrm>
          <a:custGeom>
            <a:avLst/>
            <a:gdLst/>
            <a:ahLst/>
            <a:cxnLst/>
            <a:rect l="l" t="t" r="r" b="b"/>
            <a:pathLst>
              <a:path w="777240" h="71755">
                <a:moveTo>
                  <a:pt x="0" y="71437"/>
                </a:moveTo>
                <a:lnTo>
                  <a:pt x="776960" y="71437"/>
                </a:lnTo>
                <a:lnTo>
                  <a:pt x="776960" y="0"/>
                </a:lnTo>
                <a:lnTo>
                  <a:pt x="0" y="0"/>
                </a:lnTo>
                <a:lnTo>
                  <a:pt x="0" y="71437"/>
                </a:lnTo>
                <a:close/>
              </a:path>
            </a:pathLst>
          </a:custGeom>
          <a:solidFill>
            <a:srgbClr val="FFFFFF"/>
          </a:solidFill>
        </p:spPr>
        <p:txBody>
          <a:bodyPr wrap="square" lIns="0" tIns="0" rIns="0" bIns="0" rtlCol="0"/>
          <a:lstStyle/>
          <a:p>
            <a:endParaRPr/>
          </a:p>
        </p:txBody>
      </p:sp>
      <p:sp>
        <p:nvSpPr>
          <p:cNvPr id="36" name="object 36"/>
          <p:cNvSpPr/>
          <p:nvPr/>
        </p:nvSpPr>
        <p:spPr>
          <a:xfrm>
            <a:off x="7168019" y="2428862"/>
            <a:ext cx="934085" cy="184785"/>
          </a:xfrm>
          <a:custGeom>
            <a:avLst/>
            <a:gdLst/>
            <a:ahLst/>
            <a:cxnLst/>
            <a:rect l="l" t="t" r="r" b="b"/>
            <a:pathLst>
              <a:path w="934084" h="184785">
                <a:moveTo>
                  <a:pt x="0" y="0"/>
                </a:moveTo>
                <a:lnTo>
                  <a:pt x="933970" y="0"/>
                </a:lnTo>
                <a:lnTo>
                  <a:pt x="933970" y="184670"/>
                </a:lnTo>
                <a:lnTo>
                  <a:pt x="0" y="184670"/>
                </a:lnTo>
                <a:lnTo>
                  <a:pt x="0" y="0"/>
                </a:lnTo>
                <a:close/>
              </a:path>
            </a:pathLst>
          </a:custGeom>
          <a:solidFill>
            <a:srgbClr val="FFFFFF"/>
          </a:solidFill>
        </p:spPr>
        <p:txBody>
          <a:bodyPr wrap="square" lIns="0" tIns="0" rIns="0" bIns="0" rtlCol="0"/>
          <a:lstStyle/>
          <a:p>
            <a:endParaRPr/>
          </a:p>
        </p:txBody>
      </p:sp>
      <p:sp>
        <p:nvSpPr>
          <p:cNvPr id="37" name="object 37"/>
          <p:cNvSpPr txBox="1"/>
          <p:nvPr/>
        </p:nvSpPr>
        <p:spPr>
          <a:xfrm>
            <a:off x="282498" y="986863"/>
            <a:ext cx="8558530" cy="1631950"/>
          </a:xfrm>
          <a:prstGeom prst="rect">
            <a:avLst/>
          </a:prstGeom>
        </p:spPr>
        <p:txBody>
          <a:bodyPr vert="horz" wrap="square" lIns="0" tIns="0" rIns="0" bIns="0" rtlCol="0">
            <a:spAutoFit/>
          </a:bodyPr>
          <a:lstStyle/>
          <a:p>
            <a:pPr marL="279400" marR="5080" indent="-266700">
              <a:lnSpc>
                <a:spcPct val="100000"/>
              </a:lnSpc>
              <a:buClr>
                <a:srgbClr val="000066"/>
              </a:buClr>
              <a:buFont typeface="Wingdings"/>
              <a:buChar char=""/>
              <a:tabLst>
                <a:tab pos="280035" algn="l"/>
              </a:tabLst>
            </a:pPr>
            <a:r>
              <a:rPr sz="1800" b="1" spc="-15" dirty="0">
                <a:solidFill>
                  <a:srgbClr val="000066"/>
                </a:solidFill>
                <a:latin typeface="Malgun Gothic"/>
                <a:cs typeface="Malgun Gothic"/>
              </a:rPr>
              <a:t>D</a:t>
            </a:r>
            <a:r>
              <a:rPr sz="1800" b="1" spc="-20" dirty="0">
                <a:solidFill>
                  <a:srgbClr val="000066"/>
                </a:solidFill>
                <a:latin typeface="Malgun Gothic"/>
                <a:cs typeface="Malgun Gothic"/>
              </a:rPr>
              <a:t>R</a:t>
            </a:r>
            <a:r>
              <a:rPr sz="1800" b="1" spc="-10" dirty="0">
                <a:solidFill>
                  <a:srgbClr val="000066"/>
                </a:solidFill>
                <a:latin typeface="Malgun Gothic"/>
                <a:cs typeface="Malgun Gothic"/>
              </a:rPr>
              <a:t>A</a:t>
            </a:r>
            <a:r>
              <a:rPr sz="1800" b="1" dirty="0">
                <a:solidFill>
                  <a:srgbClr val="000066"/>
                </a:solidFill>
                <a:latin typeface="Malgun Gothic"/>
                <a:cs typeface="Malgun Gothic"/>
              </a:rPr>
              <a:t>M</a:t>
            </a:r>
            <a:r>
              <a:rPr sz="1800" b="1" spc="-30" dirty="0">
                <a:solidFill>
                  <a:srgbClr val="000066"/>
                </a:solidFill>
                <a:latin typeface="Malgun Gothic"/>
                <a:cs typeface="Malgun Gothic"/>
              </a:rPr>
              <a:t> </a:t>
            </a:r>
            <a:r>
              <a:rPr sz="1800" b="1" dirty="0">
                <a:solidFill>
                  <a:srgbClr val="000066"/>
                </a:solidFill>
                <a:latin typeface="Malgun Gothic"/>
                <a:cs typeface="Malgun Gothic"/>
              </a:rPr>
              <a:t>po</a:t>
            </a:r>
            <a:r>
              <a:rPr sz="1800" b="1" spc="-5" dirty="0">
                <a:solidFill>
                  <a:srgbClr val="000066"/>
                </a:solidFill>
                <a:latin typeface="Malgun Gothic"/>
                <a:cs typeface="Malgun Gothic"/>
              </a:rPr>
              <a:t>w</a:t>
            </a:r>
            <a:r>
              <a:rPr sz="1800" b="1" spc="-15" dirty="0">
                <a:solidFill>
                  <a:srgbClr val="000066"/>
                </a:solidFill>
                <a:latin typeface="Malgun Gothic"/>
                <a:cs typeface="Malgun Gothic"/>
              </a:rPr>
              <a:t>e</a:t>
            </a:r>
            <a:r>
              <a:rPr sz="1800" b="1" spc="-10" dirty="0">
                <a:solidFill>
                  <a:srgbClr val="000066"/>
                </a:solidFill>
                <a:latin typeface="Malgun Gothic"/>
                <a:cs typeface="Malgun Gothic"/>
              </a:rPr>
              <a:t>r</a:t>
            </a:r>
            <a:r>
              <a:rPr sz="1800" b="1" spc="20" dirty="0">
                <a:solidFill>
                  <a:srgbClr val="000066"/>
                </a:solidFill>
                <a:latin typeface="Malgun Gothic"/>
                <a:cs typeface="Malgun Gothic"/>
              </a:rPr>
              <a:t> </a:t>
            </a:r>
            <a:r>
              <a:rPr sz="1800" b="1" spc="-5" dirty="0">
                <a:solidFill>
                  <a:srgbClr val="000066"/>
                </a:solidFill>
                <a:latin typeface="Malgun Gothic"/>
                <a:cs typeface="Malgun Gothic"/>
              </a:rPr>
              <a:t>i</a:t>
            </a:r>
            <a:r>
              <a:rPr sz="1800" b="1" spc="-10" dirty="0">
                <a:solidFill>
                  <a:srgbClr val="000066"/>
                </a:solidFill>
                <a:latin typeface="Malgun Gothic"/>
                <a:cs typeface="Malgun Gothic"/>
              </a:rPr>
              <a:t>s</a:t>
            </a:r>
            <a:r>
              <a:rPr sz="1800" b="1" spc="10" dirty="0">
                <a:solidFill>
                  <a:srgbClr val="000066"/>
                </a:solidFill>
                <a:latin typeface="Malgun Gothic"/>
                <a:cs typeface="Malgun Gothic"/>
              </a:rPr>
              <a:t> </a:t>
            </a:r>
            <a:r>
              <a:rPr sz="1800" b="1" dirty="0">
                <a:solidFill>
                  <a:srgbClr val="000066"/>
                </a:solidFill>
                <a:latin typeface="Malgun Gothic"/>
                <a:cs typeface="Malgun Gothic"/>
              </a:rPr>
              <a:t>b</a:t>
            </a:r>
            <a:r>
              <a:rPr sz="1800" b="1" spc="-15" dirty="0">
                <a:solidFill>
                  <a:srgbClr val="000066"/>
                </a:solidFill>
                <a:latin typeface="Malgun Gothic"/>
                <a:cs typeface="Malgun Gothic"/>
              </a:rPr>
              <a:t>e</a:t>
            </a:r>
            <a:r>
              <a:rPr sz="1800" b="1" spc="-5" dirty="0">
                <a:solidFill>
                  <a:srgbClr val="000066"/>
                </a:solidFill>
                <a:latin typeface="Malgun Gothic"/>
                <a:cs typeface="Malgun Gothic"/>
              </a:rPr>
              <a:t>co</a:t>
            </a:r>
            <a:r>
              <a:rPr sz="1800" b="1" spc="5" dirty="0">
                <a:solidFill>
                  <a:srgbClr val="000066"/>
                </a:solidFill>
                <a:latin typeface="Malgun Gothic"/>
                <a:cs typeface="Malgun Gothic"/>
              </a:rPr>
              <a:t>m</a:t>
            </a:r>
            <a:r>
              <a:rPr sz="1800" b="1" spc="-5" dirty="0">
                <a:solidFill>
                  <a:srgbClr val="000066"/>
                </a:solidFill>
                <a:latin typeface="Malgun Gothic"/>
                <a:cs typeface="Malgun Gothic"/>
              </a:rPr>
              <a:t>in</a:t>
            </a:r>
            <a:r>
              <a:rPr sz="1800" b="1" spc="-15" dirty="0">
                <a:solidFill>
                  <a:srgbClr val="000066"/>
                </a:solidFill>
                <a:latin typeface="Malgun Gothic"/>
                <a:cs typeface="Malgun Gothic"/>
              </a:rPr>
              <a:t>g</a:t>
            </a:r>
            <a:r>
              <a:rPr sz="1800" b="1" spc="15" dirty="0">
                <a:solidFill>
                  <a:srgbClr val="000066"/>
                </a:solidFill>
                <a:latin typeface="Malgun Gothic"/>
                <a:cs typeface="Malgun Gothic"/>
              </a:rPr>
              <a:t> </a:t>
            </a:r>
            <a:r>
              <a:rPr sz="1800" b="1" spc="-15" dirty="0">
                <a:solidFill>
                  <a:srgbClr val="000066"/>
                </a:solidFill>
                <a:latin typeface="Malgun Gothic"/>
                <a:cs typeface="Malgun Gothic"/>
              </a:rPr>
              <a:t>h</a:t>
            </a:r>
            <a:r>
              <a:rPr sz="1800" b="1" spc="-20" dirty="0">
                <a:solidFill>
                  <a:srgbClr val="000066"/>
                </a:solidFill>
                <a:latin typeface="Malgun Gothic"/>
                <a:cs typeface="Malgun Gothic"/>
              </a:rPr>
              <a:t>a</a:t>
            </a:r>
            <a:r>
              <a:rPr sz="1800" b="1" spc="-15" dirty="0">
                <a:solidFill>
                  <a:srgbClr val="000066"/>
                </a:solidFill>
                <a:latin typeface="Malgun Gothic"/>
                <a:cs typeface="Malgun Gothic"/>
              </a:rPr>
              <a:t>rde</a:t>
            </a:r>
            <a:r>
              <a:rPr sz="1800" b="1" spc="-10" dirty="0">
                <a:solidFill>
                  <a:srgbClr val="000066"/>
                </a:solidFill>
                <a:latin typeface="Malgun Gothic"/>
                <a:cs typeface="Malgun Gothic"/>
              </a:rPr>
              <a:t>r</a:t>
            </a:r>
            <a:r>
              <a:rPr sz="1800" b="1" dirty="0">
                <a:solidFill>
                  <a:srgbClr val="000066"/>
                </a:solidFill>
                <a:latin typeface="Malgun Gothic"/>
                <a:cs typeface="Malgun Gothic"/>
              </a:rPr>
              <a:t> </a:t>
            </a:r>
            <a:r>
              <a:rPr sz="1800" b="1" spc="5" dirty="0">
                <a:solidFill>
                  <a:srgbClr val="000066"/>
                </a:solidFill>
                <a:latin typeface="Malgun Gothic"/>
                <a:cs typeface="Malgun Gothic"/>
              </a:rPr>
              <a:t>t</a:t>
            </a:r>
            <a:r>
              <a:rPr sz="1800" b="1" spc="-15" dirty="0">
                <a:solidFill>
                  <a:srgbClr val="000066"/>
                </a:solidFill>
                <a:latin typeface="Malgun Gothic"/>
                <a:cs typeface="Malgun Gothic"/>
              </a:rPr>
              <a:t>o </a:t>
            </a:r>
            <a:r>
              <a:rPr sz="1800" b="1" spc="-5" dirty="0">
                <a:solidFill>
                  <a:srgbClr val="000066"/>
                </a:solidFill>
                <a:latin typeface="Malgun Gothic"/>
                <a:cs typeface="Malgun Gothic"/>
              </a:rPr>
              <a:t>c</a:t>
            </a:r>
            <a:r>
              <a:rPr sz="1800" b="1" spc="-15" dirty="0">
                <a:solidFill>
                  <a:srgbClr val="000066"/>
                </a:solidFill>
                <a:latin typeface="Malgun Gothic"/>
                <a:cs typeface="Malgun Gothic"/>
              </a:rPr>
              <a:t>o</a:t>
            </a:r>
            <a:r>
              <a:rPr sz="1800" b="1" spc="-5" dirty="0">
                <a:solidFill>
                  <a:srgbClr val="000066"/>
                </a:solidFill>
                <a:latin typeface="Malgun Gothic"/>
                <a:cs typeface="Malgun Gothic"/>
              </a:rPr>
              <a:t>n</a:t>
            </a:r>
            <a:r>
              <a:rPr sz="1800" b="1" spc="5" dirty="0">
                <a:solidFill>
                  <a:srgbClr val="000066"/>
                </a:solidFill>
                <a:latin typeface="Malgun Gothic"/>
                <a:cs typeface="Malgun Gothic"/>
              </a:rPr>
              <a:t>t</a:t>
            </a:r>
            <a:r>
              <a:rPr sz="1800" b="1" spc="-5" dirty="0">
                <a:solidFill>
                  <a:srgbClr val="000066"/>
                </a:solidFill>
                <a:latin typeface="Malgun Gothic"/>
                <a:cs typeface="Malgun Gothic"/>
              </a:rPr>
              <a:t>inu</a:t>
            </a:r>
            <a:r>
              <a:rPr sz="1800" b="1" spc="-10" dirty="0">
                <a:solidFill>
                  <a:srgbClr val="000066"/>
                </a:solidFill>
                <a:latin typeface="Malgun Gothic"/>
                <a:cs typeface="Malgun Gothic"/>
              </a:rPr>
              <a:t>e</a:t>
            </a:r>
            <a:r>
              <a:rPr sz="1800" b="1" spc="20" dirty="0">
                <a:solidFill>
                  <a:srgbClr val="000066"/>
                </a:solidFill>
                <a:latin typeface="Malgun Gothic"/>
                <a:cs typeface="Malgun Gothic"/>
              </a:rPr>
              <a:t> </a:t>
            </a:r>
            <a:r>
              <a:rPr sz="1800" b="1" spc="5" dirty="0">
                <a:solidFill>
                  <a:srgbClr val="000066"/>
                </a:solidFill>
                <a:latin typeface="Malgun Gothic"/>
                <a:cs typeface="Malgun Gothic"/>
              </a:rPr>
              <a:t>t</a:t>
            </a:r>
            <a:r>
              <a:rPr sz="1800" b="1" spc="-15" dirty="0">
                <a:solidFill>
                  <a:srgbClr val="000066"/>
                </a:solidFill>
                <a:latin typeface="Malgun Gothic"/>
                <a:cs typeface="Malgun Gothic"/>
              </a:rPr>
              <a:t>o</a:t>
            </a:r>
            <a:r>
              <a:rPr sz="1800" b="1" spc="-5" dirty="0">
                <a:solidFill>
                  <a:srgbClr val="000066"/>
                </a:solidFill>
                <a:latin typeface="Malgun Gothic"/>
                <a:cs typeface="Malgun Gothic"/>
              </a:rPr>
              <a:t> sc</a:t>
            </a:r>
            <a:r>
              <a:rPr sz="1800" b="1" spc="-20" dirty="0">
                <a:solidFill>
                  <a:srgbClr val="000066"/>
                </a:solidFill>
                <a:latin typeface="Malgun Gothic"/>
                <a:cs typeface="Malgun Gothic"/>
              </a:rPr>
              <a:t>a</a:t>
            </a:r>
            <a:r>
              <a:rPr sz="1800" b="1" spc="-5" dirty="0">
                <a:solidFill>
                  <a:srgbClr val="000066"/>
                </a:solidFill>
                <a:latin typeface="Malgun Gothic"/>
                <a:cs typeface="Malgun Gothic"/>
              </a:rPr>
              <a:t>l</a:t>
            </a:r>
            <a:r>
              <a:rPr sz="1800" b="1" spc="-10" dirty="0">
                <a:solidFill>
                  <a:srgbClr val="000066"/>
                </a:solidFill>
                <a:latin typeface="Malgun Gothic"/>
                <a:cs typeface="Malgun Gothic"/>
              </a:rPr>
              <a:t>e</a:t>
            </a:r>
            <a:r>
              <a:rPr sz="1800" b="1" spc="20" dirty="0">
                <a:solidFill>
                  <a:srgbClr val="000066"/>
                </a:solidFill>
                <a:latin typeface="Malgun Gothic"/>
                <a:cs typeface="Malgun Gothic"/>
              </a:rPr>
              <a:t> </a:t>
            </a:r>
            <a:r>
              <a:rPr sz="1800" b="1" spc="-15" dirty="0">
                <a:solidFill>
                  <a:srgbClr val="000066"/>
                </a:solidFill>
                <a:latin typeface="Malgun Gothic"/>
                <a:cs typeface="Malgun Gothic"/>
              </a:rPr>
              <a:t>do</a:t>
            </a:r>
            <a:r>
              <a:rPr sz="1800" b="1" spc="-5" dirty="0">
                <a:solidFill>
                  <a:srgbClr val="000066"/>
                </a:solidFill>
                <a:latin typeface="Malgun Gothic"/>
                <a:cs typeface="Malgun Gothic"/>
              </a:rPr>
              <a:t>wn,</a:t>
            </a:r>
            <a:r>
              <a:rPr sz="1800" b="1" spc="5" dirty="0">
                <a:solidFill>
                  <a:srgbClr val="000066"/>
                </a:solidFill>
                <a:latin typeface="Malgun Gothic"/>
                <a:cs typeface="Malgun Gothic"/>
              </a:rPr>
              <a:t> </a:t>
            </a:r>
            <a:r>
              <a:rPr sz="1800" b="1" spc="-15" dirty="0">
                <a:solidFill>
                  <a:srgbClr val="000066"/>
                </a:solidFill>
                <a:latin typeface="Malgun Gothic"/>
                <a:cs typeface="Malgun Gothic"/>
              </a:rPr>
              <a:t>re</a:t>
            </a:r>
            <a:r>
              <a:rPr sz="1800" b="1" spc="-5" dirty="0">
                <a:solidFill>
                  <a:srgbClr val="000066"/>
                </a:solidFill>
                <a:latin typeface="Malgun Gothic"/>
                <a:cs typeface="Malgun Gothic"/>
              </a:rPr>
              <a:t>sul</a:t>
            </a:r>
            <a:r>
              <a:rPr sz="1800" b="1" spc="5" dirty="0">
                <a:solidFill>
                  <a:srgbClr val="000066"/>
                </a:solidFill>
                <a:latin typeface="Malgun Gothic"/>
                <a:cs typeface="Malgun Gothic"/>
              </a:rPr>
              <a:t>t</a:t>
            </a:r>
            <a:r>
              <a:rPr sz="1800" b="1" spc="-5" dirty="0">
                <a:solidFill>
                  <a:srgbClr val="000066"/>
                </a:solidFill>
                <a:latin typeface="Malgun Gothic"/>
                <a:cs typeface="Malgun Gothic"/>
              </a:rPr>
              <a:t>in</a:t>
            </a:r>
            <a:r>
              <a:rPr sz="1800" b="1" spc="-15" dirty="0">
                <a:solidFill>
                  <a:srgbClr val="000066"/>
                </a:solidFill>
                <a:latin typeface="Malgun Gothic"/>
                <a:cs typeface="Malgun Gothic"/>
              </a:rPr>
              <a:t>g</a:t>
            </a:r>
            <a:r>
              <a:rPr sz="1800" b="1" spc="50" dirty="0">
                <a:solidFill>
                  <a:srgbClr val="000066"/>
                </a:solidFill>
                <a:latin typeface="Malgun Gothic"/>
                <a:cs typeface="Malgun Gothic"/>
              </a:rPr>
              <a:t> </a:t>
            </a:r>
            <a:r>
              <a:rPr sz="1800" b="1" spc="-5" dirty="0">
                <a:solidFill>
                  <a:srgbClr val="000066"/>
                </a:solidFill>
                <a:latin typeface="Malgun Gothic"/>
                <a:cs typeface="Malgun Gothic"/>
              </a:rPr>
              <a:t>i</a:t>
            </a:r>
            <a:r>
              <a:rPr sz="1800" b="1" dirty="0">
                <a:solidFill>
                  <a:srgbClr val="000066"/>
                </a:solidFill>
                <a:latin typeface="Malgun Gothic"/>
                <a:cs typeface="Malgun Gothic"/>
              </a:rPr>
              <a:t>n </a:t>
            </a:r>
            <a:r>
              <a:rPr sz="1800" b="1" spc="-5" dirty="0">
                <a:solidFill>
                  <a:srgbClr val="000066"/>
                </a:solidFill>
                <a:latin typeface="Malgun Gothic"/>
                <a:cs typeface="Malgun Gothic"/>
              </a:rPr>
              <a:t>c</a:t>
            </a:r>
            <a:r>
              <a:rPr sz="1800" b="1" spc="-15" dirty="0">
                <a:solidFill>
                  <a:srgbClr val="000066"/>
                </a:solidFill>
                <a:latin typeface="Malgun Gothic"/>
                <a:cs typeface="Malgun Gothic"/>
              </a:rPr>
              <a:t>o</a:t>
            </a:r>
            <a:r>
              <a:rPr sz="1800" b="1" spc="-5" dirty="0">
                <a:solidFill>
                  <a:srgbClr val="000066"/>
                </a:solidFill>
                <a:latin typeface="Malgun Gothic"/>
                <a:cs typeface="Malgun Gothic"/>
              </a:rPr>
              <a:t>s</a:t>
            </a:r>
            <a:r>
              <a:rPr sz="1800" b="1" dirty="0">
                <a:solidFill>
                  <a:srgbClr val="000066"/>
                </a:solidFill>
                <a:latin typeface="Malgun Gothic"/>
                <a:cs typeface="Malgun Gothic"/>
              </a:rPr>
              <a:t>t</a:t>
            </a:r>
            <a:r>
              <a:rPr sz="1800" b="1" spc="-5" dirty="0">
                <a:solidFill>
                  <a:srgbClr val="000066"/>
                </a:solidFill>
                <a:latin typeface="Malgun Gothic"/>
                <a:cs typeface="Malgun Gothic"/>
              </a:rPr>
              <a:t> </a:t>
            </a:r>
            <a:r>
              <a:rPr sz="1800" b="1" dirty="0">
                <a:solidFill>
                  <a:srgbClr val="000066"/>
                </a:solidFill>
                <a:latin typeface="Malgun Gothic"/>
                <a:cs typeface="Malgun Gothic"/>
              </a:rPr>
              <a:t>b</a:t>
            </a:r>
            <a:r>
              <a:rPr sz="1800" b="1" spc="-5" dirty="0">
                <a:solidFill>
                  <a:srgbClr val="000066"/>
                </a:solidFill>
                <a:latin typeface="Malgun Gothic"/>
                <a:cs typeface="Malgun Gothic"/>
              </a:rPr>
              <a:t>u</a:t>
            </a:r>
            <a:r>
              <a:rPr sz="1800" b="1" spc="-15" dirty="0">
                <a:solidFill>
                  <a:srgbClr val="000066"/>
                </a:solidFill>
                <a:latin typeface="Malgun Gothic"/>
                <a:cs typeface="Malgun Gothic"/>
              </a:rPr>
              <a:t>rde</a:t>
            </a:r>
            <a:r>
              <a:rPr sz="1800" b="1" dirty="0">
                <a:solidFill>
                  <a:srgbClr val="000066"/>
                </a:solidFill>
                <a:latin typeface="Malgun Gothic"/>
                <a:cs typeface="Malgun Gothic"/>
              </a:rPr>
              <a:t>n</a:t>
            </a:r>
            <a:r>
              <a:rPr sz="1800" b="1" spc="10" dirty="0">
                <a:solidFill>
                  <a:srgbClr val="000066"/>
                </a:solidFill>
                <a:latin typeface="Malgun Gothic"/>
                <a:cs typeface="Malgun Gothic"/>
              </a:rPr>
              <a:t> </a:t>
            </a:r>
            <a:r>
              <a:rPr sz="1800" b="1" spc="-5" dirty="0">
                <a:solidFill>
                  <a:srgbClr val="000066"/>
                </a:solidFill>
                <a:latin typeface="Malgun Gothic"/>
                <a:cs typeface="Malgun Gothic"/>
              </a:rPr>
              <a:t>i</a:t>
            </a:r>
            <a:r>
              <a:rPr sz="1800" b="1" dirty="0">
                <a:solidFill>
                  <a:srgbClr val="000066"/>
                </a:solidFill>
                <a:latin typeface="Malgun Gothic"/>
                <a:cs typeface="Malgun Gothic"/>
              </a:rPr>
              <a:t>n</a:t>
            </a:r>
            <a:r>
              <a:rPr sz="1800" b="1" spc="20" dirty="0">
                <a:solidFill>
                  <a:srgbClr val="000066"/>
                </a:solidFill>
                <a:latin typeface="Malgun Gothic"/>
                <a:cs typeface="Malgun Gothic"/>
              </a:rPr>
              <a:t> </a:t>
            </a:r>
            <a:r>
              <a:rPr sz="1800" b="1" spc="-15" dirty="0">
                <a:solidFill>
                  <a:srgbClr val="000066"/>
                </a:solidFill>
                <a:latin typeface="Malgun Gothic"/>
                <a:cs typeface="Malgun Gothic"/>
              </a:rPr>
              <a:t>ser</a:t>
            </a:r>
            <a:r>
              <a:rPr sz="1800" b="1" spc="-20" dirty="0">
                <a:solidFill>
                  <a:srgbClr val="000066"/>
                </a:solidFill>
                <a:latin typeface="Malgun Gothic"/>
                <a:cs typeface="Malgun Gothic"/>
              </a:rPr>
              <a:t>v</a:t>
            </a:r>
            <a:r>
              <a:rPr sz="1800" b="1" spc="-15" dirty="0">
                <a:solidFill>
                  <a:srgbClr val="000066"/>
                </a:solidFill>
                <a:latin typeface="Malgun Gothic"/>
                <a:cs typeface="Malgun Gothic"/>
              </a:rPr>
              <a:t>er</a:t>
            </a:r>
            <a:r>
              <a:rPr sz="1800" b="1" spc="-10" dirty="0">
                <a:solidFill>
                  <a:srgbClr val="000066"/>
                </a:solidFill>
                <a:latin typeface="Malgun Gothic"/>
                <a:cs typeface="Malgun Gothic"/>
              </a:rPr>
              <a:t>s</a:t>
            </a:r>
            <a:r>
              <a:rPr sz="1800" b="1" spc="30" dirty="0">
                <a:solidFill>
                  <a:srgbClr val="000066"/>
                </a:solidFill>
                <a:latin typeface="Malgun Gothic"/>
                <a:cs typeface="Malgun Gothic"/>
              </a:rPr>
              <a:t> </a:t>
            </a:r>
            <a:r>
              <a:rPr sz="1800" b="1" spc="-20" dirty="0">
                <a:solidFill>
                  <a:srgbClr val="000066"/>
                </a:solidFill>
                <a:latin typeface="Malgun Gothic"/>
                <a:cs typeface="Malgun Gothic"/>
              </a:rPr>
              <a:t>a</a:t>
            </a:r>
            <a:r>
              <a:rPr sz="1800" b="1" spc="-5" dirty="0">
                <a:solidFill>
                  <a:srgbClr val="000066"/>
                </a:solidFill>
                <a:latin typeface="Malgun Gothic"/>
                <a:cs typeface="Malgun Gothic"/>
              </a:rPr>
              <a:t>n</a:t>
            </a:r>
            <a:r>
              <a:rPr sz="1800" b="1" spc="-15" dirty="0">
                <a:solidFill>
                  <a:srgbClr val="000066"/>
                </a:solidFill>
                <a:latin typeface="Malgun Gothic"/>
                <a:cs typeface="Malgun Gothic"/>
              </a:rPr>
              <a:t>d</a:t>
            </a:r>
            <a:r>
              <a:rPr sz="1800" b="1" spc="15" dirty="0">
                <a:solidFill>
                  <a:srgbClr val="000066"/>
                </a:solidFill>
                <a:latin typeface="Malgun Gothic"/>
                <a:cs typeface="Malgun Gothic"/>
              </a:rPr>
              <a:t> </a:t>
            </a:r>
            <a:r>
              <a:rPr sz="1800" b="1" spc="-5" dirty="0">
                <a:solidFill>
                  <a:srgbClr val="000066"/>
                </a:solidFill>
                <a:latin typeface="Malgun Gothic"/>
                <a:cs typeface="Malgun Gothic"/>
              </a:rPr>
              <a:t>i</a:t>
            </a:r>
            <a:r>
              <a:rPr sz="1800" b="1" dirty="0">
                <a:solidFill>
                  <a:srgbClr val="000066"/>
                </a:solidFill>
                <a:latin typeface="Malgun Gothic"/>
                <a:cs typeface="Malgun Gothic"/>
              </a:rPr>
              <a:t>n</a:t>
            </a:r>
            <a:r>
              <a:rPr sz="1800" b="1" spc="10" dirty="0">
                <a:solidFill>
                  <a:srgbClr val="000066"/>
                </a:solidFill>
                <a:latin typeface="Malgun Gothic"/>
                <a:cs typeface="Malgun Gothic"/>
              </a:rPr>
              <a:t> </a:t>
            </a:r>
            <a:r>
              <a:rPr sz="1800" b="1" spc="-15" dirty="0">
                <a:solidFill>
                  <a:srgbClr val="000066"/>
                </a:solidFill>
                <a:latin typeface="Malgun Gothic"/>
                <a:cs typeface="Malgun Gothic"/>
              </a:rPr>
              <a:t>o</a:t>
            </a:r>
            <a:r>
              <a:rPr sz="1800" b="1" dirty="0">
                <a:solidFill>
                  <a:srgbClr val="000066"/>
                </a:solidFill>
                <a:latin typeface="Malgun Gothic"/>
                <a:cs typeface="Malgun Gothic"/>
              </a:rPr>
              <a:t>p</a:t>
            </a:r>
            <a:r>
              <a:rPr sz="1800" b="1" spc="-15" dirty="0">
                <a:solidFill>
                  <a:srgbClr val="000066"/>
                </a:solidFill>
                <a:latin typeface="Malgun Gothic"/>
                <a:cs typeface="Malgun Gothic"/>
              </a:rPr>
              <a:t>er</a:t>
            </a:r>
            <a:r>
              <a:rPr sz="1800" b="1" spc="-20" dirty="0">
                <a:solidFill>
                  <a:srgbClr val="000066"/>
                </a:solidFill>
                <a:latin typeface="Malgun Gothic"/>
                <a:cs typeface="Malgun Gothic"/>
              </a:rPr>
              <a:t>a</a:t>
            </a:r>
            <a:r>
              <a:rPr sz="1800" b="1" spc="5" dirty="0">
                <a:solidFill>
                  <a:srgbClr val="000066"/>
                </a:solidFill>
                <a:latin typeface="Malgun Gothic"/>
                <a:cs typeface="Malgun Gothic"/>
              </a:rPr>
              <a:t>t</a:t>
            </a:r>
            <a:r>
              <a:rPr sz="1800" b="1" spc="-5" dirty="0">
                <a:solidFill>
                  <a:srgbClr val="000066"/>
                </a:solidFill>
                <a:latin typeface="Malgun Gothic"/>
                <a:cs typeface="Malgun Gothic"/>
              </a:rPr>
              <a:t>i</a:t>
            </a:r>
            <a:r>
              <a:rPr sz="1800" b="1" spc="-15" dirty="0">
                <a:solidFill>
                  <a:srgbClr val="000066"/>
                </a:solidFill>
                <a:latin typeface="Malgun Gothic"/>
                <a:cs typeface="Malgun Gothic"/>
              </a:rPr>
              <a:t>o</a:t>
            </a:r>
            <a:r>
              <a:rPr sz="1800" b="1" dirty="0">
                <a:solidFill>
                  <a:srgbClr val="000066"/>
                </a:solidFill>
                <a:latin typeface="Malgun Gothic"/>
                <a:cs typeface="Malgun Gothic"/>
              </a:rPr>
              <a:t>n</a:t>
            </a:r>
            <a:r>
              <a:rPr sz="1800" b="1" spc="10" dirty="0">
                <a:solidFill>
                  <a:srgbClr val="000066"/>
                </a:solidFill>
                <a:latin typeface="Malgun Gothic"/>
                <a:cs typeface="Malgun Gothic"/>
              </a:rPr>
              <a:t> </a:t>
            </a:r>
            <a:r>
              <a:rPr sz="1800" b="1" spc="5" dirty="0">
                <a:solidFill>
                  <a:srgbClr val="000066"/>
                </a:solidFill>
                <a:latin typeface="Malgun Gothic"/>
                <a:cs typeface="Malgun Gothic"/>
              </a:rPr>
              <a:t>t</a:t>
            </a:r>
            <a:r>
              <a:rPr sz="1800" b="1" spc="-5" dirty="0">
                <a:solidFill>
                  <a:srgbClr val="000066"/>
                </a:solidFill>
                <a:latin typeface="Malgun Gothic"/>
                <a:cs typeface="Malgun Gothic"/>
              </a:rPr>
              <a:t>i</a:t>
            </a:r>
            <a:r>
              <a:rPr sz="1800" b="1" spc="5" dirty="0">
                <a:solidFill>
                  <a:srgbClr val="000066"/>
                </a:solidFill>
                <a:latin typeface="Malgun Gothic"/>
                <a:cs typeface="Malgun Gothic"/>
              </a:rPr>
              <a:t>m</a:t>
            </a:r>
            <a:r>
              <a:rPr sz="1800" b="1" spc="-10" dirty="0">
                <a:solidFill>
                  <a:srgbClr val="000066"/>
                </a:solidFill>
                <a:latin typeface="Malgun Gothic"/>
                <a:cs typeface="Malgun Gothic"/>
              </a:rPr>
              <a:t>e</a:t>
            </a:r>
            <a:r>
              <a:rPr sz="1800" b="1" spc="-5" dirty="0">
                <a:solidFill>
                  <a:srgbClr val="000066"/>
                </a:solidFill>
                <a:latin typeface="Malgun Gothic"/>
                <a:cs typeface="Malgun Gothic"/>
              </a:rPr>
              <a:t> </a:t>
            </a:r>
            <a:r>
              <a:rPr sz="1800" b="1" spc="-15" dirty="0">
                <a:solidFill>
                  <a:srgbClr val="000066"/>
                </a:solidFill>
                <a:latin typeface="Malgun Gothic"/>
                <a:cs typeface="Malgun Gothic"/>
              </a:rPr>
              <a:t>re</a:t>
            </a:r>
            <a:r>
              <a:rPr sz="1800" b="1" spc="-5" dirty="0">
                <a:solidFill>
                  <a:srgbClr val="000066"/>
                </a:solidFill>
                <a:latin typeface="Malgun Gothic"/>
                <a:cs typeface="Malgun Gothic"/>
              </a:rPr>
              <a:t>s</a:t>
            </a:r>
            <a:r>
              <a:rPr sz="1800" b="1" spc="5" dirty="0">
                <a:solidFill>
                  <a:srgbClr val="000066"/>
                </a:solidFill>
                <a:latin typeface="Malgun Gothic"/>
                <a:cs typeface="Malgun Gothic"/>
              </a:rPr>
              <a:t>t</a:t>
            </a:r>
            <a:r>
              <a:rPr sz="1800" b="1" spc="-15" dirty="0">
                <a:solidFill>
                  <a:srgbClr val="000066"/>
                </a:solidFill>
                <a:latin typeface="Malgun Gothic"/>
                <a:cs typeface="Malgun Gothic"/>
              </a:rPr>
              <a:t>r</a:t>
            </a:r>
            <a:r>
              <a:rPr sz="1800" b="1" spc="-5" dirty="0">
                <a:solidFill>
                  <a:srgbClr val="000066"/>
                </a:solidFill>
                <a:latin typeface="Malgun Gothic"/>
                <a:cs typeface="Malgun Gothic"/>
              </a:rPr>
              <a:t>ic</a:t>
            </a:r>
            <a:r>
              <a:rPr sz="1800" b="1" spc="5" dirty="0">
                <a:solidFill>
                  <a:srgbClr val="000066"/>
                </a:solidFill>
                <a:latin typeface="Malgun Gothic"/>
                <a:cs typeface="Malgun Gothic"/>
              </a:rPr>
              <a:t>t</a:t>
            </a:r>
            <a:r>
              <a:rPr sz="1800" b="1" spc="-5" dirty="0">
                <a:solidFill>
                  <a:srgbClr val="000066"/>
                </a:solidFill>
                <a:latin typeface="Malgun Gothic"/>
                <a:cs typeface="Malgun Gothic"/>
              </a:rPr>
              <a:t>i</a:t>
            </a:r>
            <a:r>
              <a:rPr sz="1800" b="1" spc="-15" dirty="0">
                <a:solidFill>
                  <a:srgbClr val="000066"/>
                </a:solidFill>
                <a:latin typeface="Malgun Gothic"/>
                <a:cs typeface="Malgun Gothic"/>
              </a:rPr>
              <a:t>o</a:t>
            </a:r>
            <a:r>
              <a:rPr sz="1800" b="1" spc="-5" dirty="0">
                <a:solidFill>
                  <a:srgbClr val="000066"/>
                </a:solidFill>
                <a:latin typeface="Malgun Gothic"/>
                <a:cs typeface="Malgun Gothic"/>
              </a:rPr>
              <a:t>n</a:t>
            </a:r>
            <a:r>
              <a:rPr sz="1800" b="1" spc="-10" dirty="0">
                <a:solidFill>
                  <a:srgbClr val="000066"/>
                </a:solidFill>
                <a:latin typeface="Malgun Gothic"/>
                <a:cs typeface="Malgun Gothic"/>
              </a:rPr>
              <a:t>s</a:t>
            </a:r>
            <a:r>
              <a:rPr sz="1800" b="1" spc="30" dirty="0">
                <a:solidFill>
                  <a:srgbClr val="000066"/>
                </a:solidFill>
                <a:latin typeface="Malgun Gothic"/>
                <a:cs typeface="Malgun Gothic"/>
              </a:rPr>
              <a:t> </a:t>
            </a:r>
            <a:r>
              <a:rPr sz="1800" b="1" spc="-5" dirty="0">
                <a:solidFill>
                  <a:srgbClr val="000066"/>
                </a:solidFill>
                <a:latin typeface="Malgun Gothic"/>
                <a:cs typeface="Malgun Gothic"/>
              </a:rPr>
              <a:t>i</a:t>
            </a:r>
            <a:r>
              <a:rPr sz="1800" b="1" dirty="0">
                <a:solidFill>
                  <a:srgbClr val="000066"/>
                </a:solidFill>
                <a:latin typeface="Malgun Gothic"/>
                <a:cs typeface="Malgun Gothic"/>
              </a:rPr>
              <a:t>n</a:t>
            </a:r>
            <a:r>
              <a:rPr sz="1800" b="1" spc="20" dirty="0">
                <a:solidFill>
                  <a:srgbClr val="000066"/>
                </a:solidFill>
                <a:latin typeface="Malgun Gothic"/>
                <a:cs typeface="Malgun Gothic"/>
              </a:rPr>
              <a:t> </a:t>
            </a:r>
            <a:r>
              <a:rPr sz="1800" b="1" spc="5" dirty="0">
                <a:solidFill>
                  <a:srgbClr val="000066"/>
                </a:solidFill>
                <a:latin typeface="Malgun Gothic"/>
                <a:cs typeface="Malgun Gothic"/>
              </a:rPr>
              <a:t>m</a:t>
            </a:r>
            <a:r>
              <a:rPr sz="1800" b="1" spc="-15" dirty="0">
                <a:solidFill>
                  <a:srgbClr val="000066"/>
                </a:solidFill>
                <a:latin typeface="Malgun Gothic"/>
                <a:cs typeface="Malgun Gothic"/>
              </a:rPr>
              <a:t>o</a:t>
            </a:r>
            <a:r>
              <a:rPr sz="1800" b="1" dirty="0">
                <a:solidFill>
                  <a:srgbClr val="000066"/>
                </a:solidFill>
                <a:latin typeface="Malgun Gothic"/>
                <a:cs typeface="Malgun Gothic"/>
              </a:rPr>
              <a:t>b</a:t>
            </a:r>
            <a:r>
              <a:rPr sz="1800" b="1" spc="-5" dirty="0">
                <a:solidFill>
                  <a:srgbClr val="000066"/>
                </a:solidFill>
                <a:latin typeface="Malgun Gothic"/>
                <a:cs typeface="Malgun Gothic"/>
              </a:rPr>
              <a:t>il</a:t>
            </a:r>
            <a:r>
              <a:rPr sz="1800" b="1" spc="-10" dirty="0">
                <a:solidFill>
                  <a:srgbClr val="000066"/>
                </a:solidFill>
                <a:latin typeface="Malgun Gothic"/>
                <a:cs typeface="Malgun Gothic"/>
              </a:rPr>
              <a:t>e</a:t>
            </a:r>
            <a:r>
              <a:rPr sz="1800" b="1" spc="-5" dirty="0">
                <a:solidFill>
                  <a:srgbClr val="000066"/>
                </a:solidFill>
                <a:latin typeface="Malgun Gothic"/>
                <a:cs typeface="Malgun Gothic"/>
              </a:rPr>
              <a:t> </a:t>
            </a:r>
            <a:r>
              <a:rPr sz="1800" b="1" spc="-15" dirty="0">
                <a:solidFill>
                  <a:srgbClr val="000066"/>
                </a:solidFill>
                <a:latin typeface="Malgun Gothic"/>
                <a:cs typeface="Malgun Gothic"/>
              </a:rPr>
              <a:t>sy</a:t>
            </a:r>
            <a:r>
              <a:rPr sz="1800" b="1" spc="-5" dirty="0">
                <a:solidFill>
                  <a:srgbClr val="000066"/>
                </a:solidFill>
                <a:latin typeface="Malgun Gothic"/>
                <a:cs typeface="Malgun Gothic"/>
              </a:rPr>
              <a:t>s</a:t>
            </a:r>
            <a:r>
              <a:rPr sz="1800" b="1" spc="5" dirty="0">
                <a:solidFill>
                  <a:srgbClr val="000066"/>
                </a:solidFill>
                <a:latin typeface="Malgun Gothic"/>
                <a:cs typeface="Malgun Gothic"/>
              </a:rPr>
              <a:t>t</a:t>
            </a:r>
            <a:r>
              <a:rPr sz="1800" b="1" spc="-15" dirty="0">
                <a:solidFill>
                  <a:srgbClr val="000066"/>
                </a:solidFill>
                <a:latin typeface="Malgun Gothic"/>
                <a:cs typeface="Malgun Gothic"/>
              </a:rPr>
              <a:t>e</a:t>
            </a:r>
            <a:r>
              <a:rPr sz="1800" b="1" spc="5" dirty="0">
                <a:solidFill>
                  <a:srgbClr val="000066"/>
                </a:solidFill>
                <a:latin typeface="Malgun Gothic"/>
                <a:cs typeface="Malgun Gothic"/>
              </a:rPr>
              <a:t>m</a:t>
            </a:r>
            <a:r>
              <a:rPr sz="1800" b="1" spc="-10" dirty="0">
                <a:solidFill>
                  <a:srgbClr val="000066"/>
                </a:solidFill>
                <a:latin typeface="Malgun Gothic"/>
                <a:cs typeface="Malgun Gothic"/>
              </a:rPr>
              <a:t>s</a:t>
            </a:r>
            <a:endParaRPr sz="1800">
              <a:latin typeface="Malgun Gothic"/>
              <a:cs typeface="Malgun Gothic"/>
            </a:endParaRPr>
          </a:p>
          <a:p>
            <a:pPr marL="612775" lvl="1" indent="-153670">
              <a:lnSpc>
                <a:spcPct val="100000"/>
              </a:lnSpc>
              <a:spcBef>
                <a:spcPts val="390"/>
              </a:spcBef>
              <a:buClr>
                <a:srgbClr val="000066"/>
              </a:buClr>
              <a:buFont typeface="Malgun Gothic"/>
              <a:buChar char="-"/>
              <a:tabLst>
                <a:tab pos="613410" algn="l"/>
              </a:tabLst>
            </a:pPr>
            <a:r>
              <a:rPr sz="1600" spc="-25" dirty="0">
                <a:solidFill>
                  <a:srgbClr val="000066"/>
                </a:solidFill>
                <a:latin typeface="Malgun Gothic"/>
                <a:cs typeface="Malgun Gothic"/>
              </a:rPr>
              <a:t>D</a:t>
            </a:r>
            <a:r>
              <a:rPr sz="1600" spc="-15" dirty="0">
                <a:solidFill>
                  <a:srgbClr val="000066"/>
                </a:solidFill>
                <a:latin typeface="Malgun Gothic"/>
                <a:cs typeface="Malgun Gothic"/>
              </a:rPr>
              <a:t>R</a:t>
            </a:r>
            <a:r>
              <a:rPr sz="1600" spc="-10" dirty="0">
                <a:solidFill>
                  <a:srgbClr val="000066"/>
                </a:solidFill>
                <a:latin typeface="Malgun Gothic"/>
                <a:cs typeface="Malgun Gothic"/>
              </a:rPr>
              <a:t>A</a:t>
            </a:r>
            <a:r>
              <a:rPr sz="1600" spc="-15" dirty="0">
                <a:solidFill>
                  <a:srgbClr val="000066"/>
                </a:solidFill>
                <a:latin typeface="Malgun Gothic"/>
                <a:cs typeface="Malgun Gothic"/>
              </a:rPr>
              <a:t>M</a:t>
            </a:r>
            <a:r>
              <a:rPr sz="1600" dirty="0">
                <a:solidFill>
                  <a:srgbClr val="000066"/>
                </a:solidFill>
                <a:latin typeface="Malgun Gothic"/>
                <a:cs typeface="Malgun Gothic"/>
              </a:rPr>
              <a:t> </a:t>
            </a:r>
            <a:r>
              <a:rPr sz="1600" spc="-10" dirty="0">
                <a:solidFill>
                  <a:srgbClr val="000066"/>
                </a:solidFill>
                <a:latin typeface="Malgun Gothic"/>
                <a:cs typeface="Malgun Gothic"/>
              </a:rPr>
              <a:t>supply</a:t>
            </a:r>
            <a:r>
              <a:rPr sz="1600" spc="5" dirty="0">
                <a:solidFill>
                  <a:srgbClr val="000066"/>
                </a:solidFill>
                <a:latin typeface="Malgun Gothic"/>
                <a:cs typeface="Malgun Gothic"/>
              </a:rPr>
              <a:t> </a:t>
            </a:r>
            <a:r>
              <a:rPr sz="1600" spc="-10" dirty="0">
                <a:solidFill>
                  <a:srgbClr val="000066"/>
                </a:solidFill>
                <a:latin typeface="Malgun Gothic"/>
                <a:cs typeface="Malgun Gothic"/>
              </a:rPr>
              <a:t>volt</a:t>
            </a:r>
            <a:r>
              <a:rPr sz="1600" spc="-15" dirty="0">
                <a:solidFill>
                  <a:srgbClr val="000066"/>
                </a:solidFill>
                <a:latin typeface="Malgun Gothic"/>
                <a:cs typeface="Malgun Gothic"/>
              </a:rPr>
              <a:t>ag</a:t>
            </a:r>
            <a:r>
              <a:rPr sz="1600" spc="-10" dirty="0">
                <a:solidFill>
                  <a:srgbClr val="000066"/>
                </a:solidFill>
                <a:latin typeface="Malgun Gothic"/>
                <a:cs typeface="Malgun Gothic"/>
              </a:rPr>
              <a:t>e</a:t>
            </a:r>
            <a:r>
              <a:rPr sz="1600" spc="20" dirty="0">
                <a:solidFill>
                  <a:srgbClr val="000066"/>
                </a:solidFill>
                <a:latin typeface="Malgun Gothic"/>
                <a:cs typeface="Malgun Gothic"/>
              </a:rPr>
              <a:t> </a:t>
            </a:r>
            <a:r>
              <a:rPr sz="1600" spc="-10" dirty="0">
                <a:solidFill>
                  <a:srgbClr val="000066"/>
                </a:solidFill>
                <a:latin typeface="Malgun Gothic"/>
                <a:cs typeface="Malgun Gothic"/>
              </a:rPr>
              <a:t>is </a:t>
            </a:r>
            <a:r>
              <a:rPr sz="1600" spc="-15" dirty="0">
                <a:solidFill>
                  <a:srgbClr val="000066"/>
                </a:solidFill>
                <a:latin typeface="Malgun Gothic"/>
                <a:cs typeface="Malgun Gothic"/>
              </a:rPr>
              <a:t>e</a:t>
            </a:r>
            <a:r>
              <a:rPr sz="1600" spc="-10" dirty="0">
                <a:solidFill>
                  <a:srgbClr val="000066"/>
                </a:solidFill>
                <a:latin typeface="Malgun Gothic"/>
                <a:cs typeface="Malgun Gothic"/>
              </a:rPr>
              <a:t>xp</a:t>
            </a:r>
            <a:r>
              <a:rPr sz="1600" spc="-15" dirty="0">
                <a:solidFill>
                  <a:srgbClr val="000066"/>
                </a:solidFill>
                <a:latin typeface="Malgun Gothic"/>
                <a:cs typeface="Malgun Gothic"/>
              </a:rPr>
              <a:t>e</a:t>
            </a:r>
            <a:r>
              <a:rPr sz="1600" spc="-10" dirty="0">
                <a:solidFill>
                  <a:srgbClr val="000066"/>
                </a:solidFill>
                <a:latin typeface="Malgun Gothic"/>
                <a:cs typeface="Malgun Gothic"/>
              </a:rPr>
              <a:t>ct</a:t>
            </a:r>
            <a:r>
              <a:rPr sz="1600" spc="-15" dirty="0">
                <a:solidFill>
                  <a:srgbClr val="000066"/>
                </a:solidFill>
                <a:latin typeface="Malgun Gothic"/>
                <a:cs typeface="Malgun Gothic"/>
              </a:rPr>
              <a:t>e</a:t>
            </a:r>
            <a:r>
              <a:rPr sz="1600" spc="-10" dirty="0">
                <a:solidFill>
                  <a:srgbClr val="000066"/>
                </a:solidFill>
                <a:latin typeface="Malgun Gothic"/>
                <a:cs typeface="Malgun Gothic"/>
              </a:rPr>
              <a:t>d</a:t>
            </a:r>
            <a:r>
              <a:rPr sz="1600" spc="45" dirty="0">
                <a:solidFill>
                  <a:srgbClr val="000066"/>
                </a:solidFill>
                <a:latin typeface="Malgun Gothic"/>
                <a:cs typeface="Malgun Gothic"/>
              </a:rPr>
              <a:t> </a:t>
            </a:r>
            <a:r>
              <a:rPr sz="1600" spc="-10" dirty="0">
                <a:solidFill>
                  <a:srgbClr val="000066"/>
                </a:solidFill>
                <a:latin typeface="Malgun Gothic"/>
                <a:cs typeface="Malgun Gothic"/>
              </a:rPr>
              <a:t>to</a:t>
            </a:r>
            <a:r>
              <a:rPr sz="1600" dirty="0">
                <a:solidFill>
                  <a:srgbClr val="000066"/>
                </a:solidFill>
                <a:latin typeface="Malgun Gothic"/>
                <a:cs typeface="Malgun Gothic"/>
              </a:rPr>
              <a:t> </a:t>
            </a:r>
            <a:r>
              <a:rPr sz="1600" spc="-10" dirty="0">
                <a:solidFill>
                  <a:srgbClr val="000066"/>
                </a:solidFill>
                <a:latin typeface="Malgun Gothic"/>
                <a:cs typeface="Malgun Gothic"/>
              </a:rPr>
              <a:t>s</a:t>
            </a:r>
            <a:r>
              <a:rPr sz="1600" spc="-15" dirty="0">
                <a:solidFill>
                  <a:srgbClr val="000066"/>
                </a:solidFill>
                <a:latin typeface="Malgun Gothic"/>
                <a:cs typeface="Malgun Gothic"/>
              </a:rPr>
              <a:t>a</a:t>
            </a:r>
            <a:r>
              <a:rPr sz="1600" spc="-10" dirty="0">
                <a:solidFill>
                  <a:srgbClr val="000066"/>
                </a:solidFill>
                <a:latin typeface="Malgun Gothic"/>
                <a:cs typeface="Malgun Gothic"/>
              </a:rPr>
              <a:t>tu</a:t>
            </a:r>
            <a:r>
              <a:rPr sz="1600" spc="-15" dirty="0">
                <a:solidFill>
                  <a:srgbClr val="000066"/>
                </a:solidFill>
                <a:latin typeface="Malgun Gothic"/>
                <a:cs typeface="Malgun Gothic"/>
              </a:rPr>
              <a:t>ra</a:t>
            </a:r>
            <a:r>
              <a:rPr sz="1600" spc="-10" dirty="0">
                <a:solidFill>
                  <a:srgbClr val="000066"/>
                </a:solidFill>
                <a:latin typeface="Malgun Gothic"/>
                <a:cs typeface="Malgun Gothic"/>
              </a:rPr>
              <a:t>te</a:t>
            </a:r>
            <a:r>
              <a:rPr sz="1600" spc="10" dirty="0">
                <a:solidFill>
                  <a:srgbClr val="000066"/>
                </a:solidFill>
                <a:latin typeface="Malgun Gothic"/>
                <a:cs typeface="Malgun Gothic"/>
              </a:rPr>
              <a:t> </a:t>
            </a:r>
            <a:r>
              <a:rPr sz="1600" spc="-15" dirty="0">
                <a:solidFill>
                  <a:srgbClr val="000066"/>
                </a:solidFill>
                <a:latin typeface="Malgun Gothic"/>
                <a:cs typeface="Malgun Gothic"/>
              </a:rPr>
              <a:t>a</a:t>
            </a:r>
            <a:r>
              <a:rPr sz="1600" spc="-10" dirty="0">
                <a:solidFill>
                  <a:srgbClr val="000066"/>
                </a:solidFill>
                <a:latin typeface="Malgun Gothic"/>
                <a:cs typeface="Malgun Gothic"/>
              </a:rPr>
              <a:t>t</a:t>
            </a:r>
            <a:r>
              <a:rPr sz="1600" spc="15" dirty="0">
                <a:solidFill>
                  <a:srgbClr val="000066"/>
                </a:solidFill>
                <a:latin typeface="Malgun Gothic"/>
                <a:cs typeface="Malgun Gothic"/>
              </a:rPr>
              <a:t> </a:t>
            </a:r>
            <a:r>
              <a:rPr sz="1600" spc="-20" dirty="0">
                <a:solidFill>
                  <a:srgbClr val="000066"/>
                </a:solidFill>
                <a:latin typeface="Malgun Gothic"/>
                <a:cs typeface="Malgun Gothic"/>
              </a:rPr>
              <a:t>~</a:t>
            </a:r>
            <a:r>
              <a:rPr sz="1600" spc="-15" dirty="0">
                <a:solidFill>
                  <a:srgbClr val="000066"/>
                </a:solidFill>
                <a:latin typeface="Malgun Gothic"/>
                <a:cs typeface="Malgun Gothic"/>
              </a:rPr>
              <a:t>1</a:t>
            </a:r>
            <a:r>
              <a:rPr sz="1600" spc="-10" dirty="0">
                <a:solidFill>
                  <a:srgbClr val="000066"/>
                </a:solidFill>
                <a:latin typeface="Malgun Gothic"/>
                <a:cs typeface="Malgun Gothic"/>
              </a:rPr>
              <a:t>.</a:t>
            </a:r>
            <a:r>
              <a:rPr sz="1600" spc="-15" dirty="0">
                <a:solidFill>
                  <a:srgbClr val="000066"/>
                </a:solidFill>
                <a:latin typeface="Malgun Gothic"/>
                <a:cs typeface="Malgun Gothic"/>
              </a:rPr>
              <a:t>0V</a:t>
            </a:r>
            <a:r>
              <a:rPr sz="1600" spc="30" dirty="0">
                <a:solidFill>
                  <a:srgbClr val="000066"/>
                </a:solidFill>
                <a:latin typeface="Malgun Gothic"/>
                <a:cs typeface="Malgun Gothic"/>
              </a:rPr>
              <a:t> </a:t>
            </a:r>
            <a:r>
              <a:rPr sz="1600" spc="-10" dirty="0">
                <a:solidFill>
                  <a:srgbClr val="000066"/>
                </a:solidFill>
                <a:latin typeface="Malgun Gothic"/>
                <a:cs typeface="Malgun Gothic"/>
              </a:rPr>
              <a:t>in</a:t>
            </a:r>
            <a:r>
              <a:rPr sz="1600" dirty="0">
                <a:solidFill>
                  <a:srgbClr val="000066"/>
                </a:solidFill>
                <a:latin typeface="Malgun Gothic"/>
                <a:cs typeface="Malgun Gothic"/>
              </a:rPr>
              <a:t> </a:t>
            </a:r>
            <a:r>
              <a:rPr sz="1600" spc="-10" dirty="0">
                <a:solidFill>
                  <a:srgbClr val="000066"/>
                </a:solidFill>
                <a:latin typeface="Malgun Gothic"/>
                <a:cs typeface="Malgun Gothic"/>
              </a:rPr>
              <a:t>the</a:t>
            </a:r>
            <a:r>
              <a:rPr sz="1600" spc="10" dirty="0">
                <a:solidFill>
                  <a:srgbClr val="000066"/>
                </a:solidFill>
                <a:latin typeface="Malgun Gothic"/>
                <a:cs typeface="Malgun Gothic"/>
              </a:rPr>
              <a:t> </a:t>
            </a:r>
            <a:r>
              <a:rPr sz="1600" spc="-10" dirty="0">
                <a:solidFill>
                  <a:srgbClr val="000066"/>
                </a:solidFill>
                <a:latin typeface="Malgun Gothic"/>
                <a:cs typeface="Malgun Gothic"/>
              </a:rPr>
              <a:t>futu</a:t>
            </a:r>
            <a:r>
              <a:rPr sz="1600" spc="-15" dirty="0">
                <a:solidFill>
                  <a:srgbClr val="000066"/>
                </a:solidFill>
                <a:latin typeface="Malgun Gothic"/>
                <a:cs typeface="Malgun Gothic"/>
              </a:rPr>
              <a:t>r</a:t>
            </a:r>
            <a:r>
              <a:rPr sz="1600" spc="-10" dirty="0">
                <a:solidFill>
                  <a:srgbClr val="000066"/>
                </a:solidFill>
                <a:latin typeface="Malgun Gothic"/>
                <a:cs typeface="Malgun Gothic"/>
              </a:rPr>
              <a:t>e</a:t>
            </a:r>
            <a:endParaRPr sz="1600">
              <a:latin typeface="Malgun Gothic"/>
              <a:cs typeface="Malgun Gothic"/>
            </a:endParaRPr>
          </a:p>
          <a:p>
            <a:pPr marL="612775" lvl="1" indent="-153670">
              <a:lnSpc>
                <a:spcPct val="100000"/>
              </a:lnSpc>
              <a:spcBef>
                <a:spcPts val="384"/>
              </a:spcBef>
              <a:buClr>
                <a:srgbClr val="000066"/>
              </a:buClr>
              <a:buFont typeface="Malgun Gothic"/>
              <a:buChar char="-"/>
              <a:tabLst>
                <a:tab pos="613410" algn="l"/>
              </a:tabLst>
            </a:pPr>
            <a:r>
              <a:rPr sz="1600" spc="-15" dirty="0">
                <a:solidFill>
                  <a:srgbClr val="000066"/>
                </a:solidFill>
                <a:latin typeface="Malgun Gothic"/>
                <a:cs typeface="Malgun Gothic"/>
              </a:rPr>
              <a:t>Ma</a:t>
            </a:r>
            <a:r>
              <a:rPr sz="1600" spc="-10" dirty="0">
                <a:solidFill>
                  <a:srgbClr val="000066"/>
                </a:solidFill>
                <a:latin typeface="Malgun Gothic"/>
                <a:cs typeface="Malgun Gothic"/>
              </a:rPr>
              <a:t>in</a:t>
            </a:r>
            <a:r>
              <a:rPr sz="1600" spc="10" dirty="0">
                <a:solidFill>
                  <a:srgbClr val="000066"/>
                </a:solidFill>
                <a:latin typeface="Malgun Gothic"/>
                <a:cs typeface="Malgun Gothic"/>
              </a:rPr>
              <a:t> </a:t>
            </a:r>
            <a:r>
              <a:rPr sz="1600" spc="-15" dirty="0">
                <a:solidFill>
                  <a:srgbClr val="000066"/>
                </a:solidFill>
                <a:latin typeface="Malgun Gothic"/>
                <a:cs typeface="Malgun Gothic"/>
              </a:rPr>
              <a:t>memor</a:t>
            </a:r>
            <a:r>
              <a:rPr sz="1600" spc="-10" dirty="0">
                <a:solidFill>
                  <a:srgbClr val="000066"/>
                </a:solidFill>
                <a:latin typeface="Malgun Gothic"/>
                <a:cs typeface="Malgun Gothic"/>
              </a:rPr>
              <a:t>y</a:t>
            </a:r>
            <a:r>
              <a:rPr sz="1600" spc="25" dirty="0">
                <a:solidFill>
                  <a:srgbClr val="000066"/>
                </a:solidFill>
                <a:latin typeface="Malgun Gothic"/>
                <a:cs typeface="Malgun Gothic"/>
              </a:rPr>
              <a:t> </a:t>
            </a:r>
            <a:r>
              <a:rPr sz="1600" spc="-15" dirty="0">
                <a:solidFill>
                  <a:srgbClr val="000066"/>
                </a:solidFill>
                <a:latin typeface="Malgun Gothic"/>
                <a:cs typeface="Malgun Gothic"/>
              </a:rPr>
              <a:t>powe</a:t>
            </a:r>
            <a:r>
              <a:rPr sz="1600" spc="-10" dirty="0">
                <a:solidFill>
                  <a:srgbClr val="000066"/>
                </a:solidFill>
                <a:latin typeface="Malgun Gothic"/>
                <a:cs typeface="Malgun Gothic"/>
              </a:rPr>
              <a:t>r</a:t>
            </a:r>
            <a:r>
              <a:rPr sz="1600" spc="10" dirty="0">
                <a:solidFill>
                  <a:srgbClr val="000066"/>
                </a:solidFill>
                <a:latin typeface="Malgun Gothic"/>
                <a:cs typeface="Malgun Gothic"/>
              </a:rPr>
              <a:t> </a:t>
            </a:r>
            <a:r>
              <a:rPr sz="1600" spc="-10" dirty="0">
                <a:solidFill>
                  <a:srgbClr val="000066"/>
                </a:solidFill>
                <a:latin typeface="Malgun Gothic"/>
                <a:cs typeface="Malgun Gothic"/>
              </a:rPr>
              <a:t>c</a:t>
            </a:r>
            <a:r>
              <a:rPr sz="1600" spc="-15" dirty="0">
                <a:solidFill>
                  <a:srgbClr val="000066"/>
                </a:solidFill>
                <a:latin typeface="Malgun Gothic"/>
                <a:cs typeface="Malgun Gothic"/>
              </a:rPr>
              <a:t>a</a:t>
            </a:r>
            <a:r>
              <a:rPr sz="1600" spc="-10" dirty="0">
                <a:solidFill>
                  <a:srgbClr val="000066"/>
                </a:solidFill>
                <a:latin typeface="Malgun Gothic"/>
                <a:cs typeface="Malgun Gothic"/>
              </a:rPr>
              <a:t>n</a:t>
            </a:r>
            <a:r>
              <a:rPr sz="1600" spc="10" dirty="0">
                <a:solidFill>
                  <a:srgbClr val="000066"/>
                </a:solidFill>
                <a:latin typeface="Malgun Gothic"/>
                <a:cs typeface="Malgun Gothic"/>
              </a:rPr>
              <a:t> </a:t>
            </a:r>
            <a:r>
              <a:rPr sz="1600" spc="-10" dirty="0">
                <a:solidFill>
                  <a:srgbClr val="000066"/>
                </a:solidFill>
                <a:latin typeface="Malgun Gothic"/>
                <a:cs typeface="Malgun Gothic"/>
              </a:rPr>
              <a:t>t</a:t>
            </a:r>
            <a:r>
              <a:rPr sz="1600" spc="-15" dirty="0">
                <a:solidFill>
                  <a:srgbClr val="000066"/>
                </a:solidFill>
                <a:latin typeface="Malgun Gothic"/>
                <a:cs typeface="Malgun Gothic"/>
              </a:rPr>
              <a:t>ak</a:t>
            </a:r>
            <a:r>
              <a:rPr sz="1600" spc="-10" dirty="0">
                <a:solidFill>
                  <a:srgbClr val="000066"/>
                </a:solidFill>
                <a:latin typeface="Malgun Gothic"/>
                <a:cs typeface="Malgun Gothic"/>
              </a:rPr>
              <a:t>e</a:t>
            </a:r>
            <a:r>
              <a:rPr sz="1600" spc="20" dirty="0">
                <a:solidFill>
                  <a:srgbClr val="000066"/>
                </a:solidFill>
                <a:latin typeface="Malgun Gothic"/>
                <a:cs typeface="Malgun Gothic"/>
              </a:rPr>
              <a:t> </a:t>
            </a:r>
            <a:r>
              <a:rPr sz="1600" spc="-10" dirty="0">
                <a:solidFill>
                  <a:srgbClr val="000066"/>
                </a:solidFill>
                <a:latin typeface="Malgun Gothic"/>
                <a:cs typeface="Malgun Gothic"/>
              </a:rPr>
              <a:t>si</a:t>
            </a:r>
            <a:r>
              <a:rPr sz="1600" spc="-15" dirty="0">
                <a:solidFill>
                  <a:srgbClr val="000066"/>
                </a:solidFill>
                <a:latin typeface="Malgun Gothic"/>
                <a:cs typeface="Malgun Gothic"/>
              </a:rPr>
              <a:t>g</a:t>
            </a:r>
            <a:r>
              <a:rPr sz="1600" spc="-10" dirty="0">
                <a:solidFill>
                  <a:srgbClr val="000066"/>
                </a:solidFill>
                <a:latin typeface="Malgun Gothic"/>
                <a:cs typeface="Malgun Gothic"/>
              </a:rPr>
              <a:t>nific</a:t>
            </a:r>
            <a:r>
              <a:rPr sz="1600" spc="-15" dirty="0">
                <a:solidFill>
                  <a:srgbClr val="000066"/>
                </a:solidFill>
                <a:latin typeface="Malgun Gothic"/>
                <a:cs typeface="Malgun Gothic"/>
              </a:rPr>
              <a:t>a</a:t>
            </a:r>
            <a:r>
              <a:rPr sz="1600" spc="-10" dirty="0">
                <a:solidFill>
                  <a:srgbClr val="000066"/>
                </a:solidFill>
                <a:latin typeface="Malgun Gothic"/>
                <a:cs typeface="Malgun Gothic"/>
              </a:rPr>
              <a:t>nt</a:t>
            </a:r>
            <a:r>
              <a:rPr sz="1600" spc="35" dirty="0">
                <a:solidFill>
                  <a:srgbClr val="000066"/>
                </a:solidFill>
                <a:latin typeface="Malgun Gothic"/>
                <a:cs typeface="Malgun Gothic"/>
              </a:rPr>
              <a:t> </a:t>
            </a:r>
            <a:r>
              <a:rPr sz="1600" spc="-10" dirty="0">
                <a:solidFill>
                  <a:srgbClr val="000066"/>
                </a:solidFill>
                <a:latin typeface="Malgun Gothic"/>
                <a:cs typeface="Malgun Gothic"/>
              </a:rPr>
              <a:t>po</a:t>
            </a:r>
            <a:r>
              <a:rPr sz="1600" spc="-15" dirty="0">
                <a:solidFill>
                  <a:srgbClr val="000066"/>
                </a:solidFill>
                <a:latin typeface="Malgun Gothic"/>
                <a:cs typeface="Malgun Gothic"/>
              </a:rPr>
              <a:t>r</a:t>
            </a:r>
            <a:r>
              <a:rPr sz="1600" spc="-10" dirty="0">
                <a:solidFill>
                  <a:srgbClr val="000066"/>
                </a:solidFill>
                <a:latin typeface="Malgun Gothic"/>
                <a:cs typeface="Malgun Gothic"/>
              </a:rPr>
              <a:t>tion</a:t>
            </a:r>
            <a:r>
              <a:rPr sz="1600" spc="5" dirty="0">
                <a:solidFill>
                  <a:srgbClr val="000066"/>
                </a:solidFill>
                <a:latin typeface="Malgun Gothic"/>
                <a:cs typeface="Malgun Gothic"/>
              </a:rPr>
              <a:t> </a:t>
            </a:r>
            <a:r>
              <a:rPr sz="1600" spc="-10" dirty="0">
                <a:solidFill>
                  <a:srgbClr val="000066"/>
                </a:solidFill>
                <a:latin typeface="Malgun Gothic"/>
                <a:cs typeface="Malgun Gothic"/>
              </a:rPr>
              <a:t>in</a:t>
            </a:r>
            <a:r>
              <a:rPr sz="1600" spc="10" dirty="0">
                <a:solidFill>
                  <a:srgbClr val="000066"/>
                </a:solidFill>
                <a:latin typeface="Malgun Gothic"/>
                <a:cs typeface="Malgun Gothic"/>
              </a:rPr>
              <a:t> </a:t>
            </a:r>
            <a:r>
              <a:rPr sz="1600" spc="-10" dirty="0">
                <a:solidFill>
                  <a:srgbClr val="000066"/>
                </a:solidFill>
                <a:latin typeface="Malgun Gothic"/>
                <a:cs typeface="Malgun Gothic"/>
              </a:rPr>
              <a:t>s</a:t>
            </a:r>
            <a:r>
              <a:rPr sz="1600" spc="-15" dirty="0">
                <a:solidFill>
                  <a:srgbClr val="000066"/>
                </a:solidFill>
                <a:latin typeface="Malgun Gothic"/>
                <a:cs typeface="Malgun Gothic"/>
              </a:rPr>
              <a:t>er</a:t>
            </a:r>
            <a:r>
              <a:rPr sz="1600" spc="-10" dirty="0">
                <a:solidFill>
                  <a:srgbClr val="000066"/>
                </a:solidFill>
                <a:latin typeface="Malgun Gothic"/>
                <a:cs typeface="Malgun Gothic"/>
              </a:rPr>
              <a:t>v</a:t>
            </a:r>
            <a:r>
              <a:rPr sz="1600" spc="-15" dirty="0">
                <a:solidFill>
                  <a:srgbClr val="000066"/>
                </a:solidFill>
                <a:latin typeface="Malgun Gothic"/>
                <a:cs typeface="Malgun Gothic"/>
              </a:rPr>
              <a:t>er</a:t>
            </a:r>
            <a:r>
              <a:rPr sz="1600" spc="-10" dirty="0">
                <a:solidFill>
                  <a:srgbClr val="000066"/>
                </a:solidFill>
                <a:latin typeface="Malgun Gothic"/>
                <a:cs typeface="Malgun Gothic"/>
              </a:rPr>
              <a:t>s </a:t>
            </a:r>
            <a:r>
              <a:rPr sz="1600" dirty="0">
                <a:solidFill>
                  <a:srgbClr val="000066"/>
                </a:solidFill>
                <a:latin typeface="Malgun Gothic"/>
                <a:cs typeface="Malgun Gothic"/>
              </a:rPr>
              <a:t>(</a:t>
            </a:r>
            <a:r>
              <a:rPr sz="1600" spc="-15" dirty="0">
                <a:solidFill>
                  <a:srgbClr val="000066"/>
                </a:solidFill>
                <a:latin typeface="Malgun Gothic"/>
                <a:cs typeface="Malgun Gothic"/>
              </a:rPr>
              <a:t>~50%)</a:t>
            </a:r>
            <a:endParaRPr sz="1600">
              <a:latin typeface="Malgun Gothic"/>
              <a:cs typeface="Malgun Gothic"/>
            </a:endParaRPr>
          </a:p>
          <a:p>
            <a:pPr marL="612775" lvl="1" indent="-153670">
              <a:lnSpc>
                <a:spcPct val="100000"/>
              </a:lnSpc>
              <a:spcBef>
                <a:spcPts val="384"/>
              </a:spcBef>
              <a:buClr>
                <a:srgbClr val="000066"/>
              </a:buClr>
              <a:buFont typeface="Malgun Gothic"/>
              <a:buChar char="-"/>
              <a:tabLst>
                <a:tab pos="613410" algn="l"/>
              </a:tabLst>
            </a:pPr>
            <a:r>
              <a:rPr sz="1600" spc="-15" dirty="0">
                <a:solidFill>
                  <a:srgbClr val="000066"/>
                </a:solidFill>
                <a:latin typeface="Malgun Gothic"/>
                <a:cs typeface="Malgun Gothic"/>
              </a:rPr>
              <a:t>Powe</a:t>
            </a:r>
            <a:r>
              <a:rPr sz="1600" spc="-10" dirty="0">
                <a:solidFill>
                  <a:srgbClr val="000066"/>
                </a:solidFill>
                <a:latin typeface="Malgun Gothic"/>
                <a:cs typeface="Malgun Gothic"/>
              </a:rPr>
              <a:t>r</a:t>
            </a:r>
            <a:r>
              <a:rPr sz="1600" spc="10" dirty="0">
                <a:solidFill>
                  <a:srgbClr val="000066"/>
                </a:solidFill>
                <a:latin typeface="Malgun Gothic"/>
                <a:cs typeface="Malgun Gothic"/>
              </a:rPr>
              <a:t> </a:t>
            </a:r>
            <a:r>
              <a:rPr sz="1600" spc="-10" dirty="0">
                <a:solidFill>
                  <a:srgbClr val="000066"/>
                </a:solidFill>
                <a:latin typeface="Malgun Gothic"/>
                <a:cs typeface="Malgun Gothic"/>
              </a:rPr>
              <a:t>c</a:t>
            </a:r>
            <a:r>
              <a:rPr sz="1600" spc="-15" dirty="0">
                <a:solidFill>
                  <a:srgbClr val="000066"/>
                </a:solidFill>
                <a:latin typeface="Malgun Gothic"/>
                <a:cs typeface="Malgun Gothic"/>
              </a:rPr>
              <a:t>a</a:t>
            </a:r>
            <a:r>
              <a:rPr sz="1600" spc="-10" dirty="0">
                <a:solidFill>
                  <a:srgbClr val="000066"/>
                </a:solidFill>
                <a:latin typeface="Malgun Gothic"/>
                <a:cs typeface="Malgun Gothic"/>
              </a:rPr>
              <a:t>n</a:t>
            </a:r>
            <a:r>
              <a:rPr sz="1600" spc="10" dirty="0">
                <a:solidFill>
                  <a:srgbClr val="000066"/>
                </a:solidFill>
                <a:latin typeface="Malgun Gothic"/>
                <a:cs typeface="Malgun Gothic"/>
              </a:rPr>
              <a:t> </a:t>
            </a:r>
            <a:r>
              <a:rPr sz="1600" spc="-10" dirty="0">
                <a:solidFill>
                  <a:srgbClr val="000066"/>
                </a:solidFill>
                <a:latin typeface="Malgun Gothic"/>
                <a:cs typeface="Malgun Gothic"/>
              </a:rPr>
              <a:t>occupy</a:t>
            </a:r>
            <a:r>
              <a:rPr sz="1600" spc="15" dirty="0">
                <a:solidFill>
                  <a:srgbClr val="000066"/>
                </a:solidFill>
                <a:latin typeface="Malgun Gothic"/>
                <a:cs typeface="Malgun Gothic"/>
              </a:rPr>
              <a:t> </a:t>
            </a:r>
            <a:r>
              <a:rPr sz="1600" spc="-10" dirty="0">
                <a:solidFill>
                  <a:srgbClr val="000066"/>
                </a:solidFill>
                <a:latin typeface="Malgun Gothic"/>
                <a:cs typeface="Malgun Gothic"/>
              </a:rPr>
              <a:t>si</a:t>
            </a:r>
            <a:r>
              <a:rPr sz="1600" spc="-15" dirty="0">
                <a:solidFill>
                  <a:srgbClr val="000066"/>
                </a:solidFill>
                <a:latin typeface="Malgun Gothic"/>
                <a:cs typeface="Malgun Gothic"/>
              </a:rPr>
              <a:t>g</a:t>
            </a:r>
            <a:r>
              <a:rPr sz="1600" spc="-10" dirty="0">
                <a:solidFill>
                  <a:srgbClr val="000066"/>
                </a:solidFill>
                <a:latin typeface="Malgun Gothic"/>
                <a:cs typeface="Malgun Gothic"/>
              </a:rPr>
              <a:t>nific</a:t>
            </a:r>
            <a:r>
              <a:rPr sz="1600" spc="-15" dirty="0">
                <a:solidFill>
                  <a:srgbClr val="000066"/>
                </a:solidFill>
                <a:latin typeface="Malgun Gothic"/>
                <a:cs typeface="Malgun Gothic"/>
              </a:rPr>
              <a:t>a</a:t>
            </a:r>
            <a:r>
              <a:rPr sz="1600" spc="-10" dirty="0">
                <a:solidFill>
                  <a:srgbClr val="000066"/>
                </a:solidFill>
                <a:latin typeface="Malgun Gothic"/>
                <a:cs typeface="Malgun Gothic"/>
              </a:rPr>
              <a:t>nt</a:t>
            </a:r>
            <a:r>
              <a:rPr sz="1600" spc="35" dirty="0">
                <a:solidFill>
                  <a:srgbClr val="000066"/>
                </a:solidFill>
                <a:latin typeface="Malgun Gothic"/>
                <a:cs typeface="Malgun Gothic"/>
              </a:rPr>
              <a:t> </a:t>
            </a:r>
            <a:r>
              <a:rPr sz="1600" spc="-10" dirty="0">
                <a:solidFill>
                  <a:srgbClr val="000066"/>
                </a:solidFill>
                <a:latin typeface="Malgun Gothic"/>
                <a:cs typeface="Malgun Gothic"/>
              </a:rPr>
              <a:t>po</a:t>
            </a:r>
            <a:r>
              <a:rPr sz="1600" spc="-15" dirty="0">
                <a:solidFill>
                  <a:srgbClr val="000066"/>
                </a:solidFill>
                <a:latin typeface="Malgun Gothic"/>
                <a:cs typeface="Malgun Gothic"/>
              </a:rPr>
              <a:t>r</a:t>
            </a:r>
            <a:r>
              <a:rPr sz="1600" spc="-10" dirty="0">
                <a:solidFill>
                  <a:srgbClr val="000066"/>
                </a:solidFill>
                <a:latin typeface="Malgun Gothic"/>
                <a:cs typeface="Malgun Gothic"/>
              </a:rPr>
              <a:t>tion</a:t>
            </a:r>
            <a:r>
              <a:rPr sz="1600" dirty="0">
                <a:solidFill>
                  <a:srgbClr val="000066"/>
                </a:solidFill>
                <a:latin typeface="Malgun Gothic"/>
                <a:cs typeface="Malgun Gothic"/>
              </a:rPr>
              <a:t> </a:t>
            </a:r>
            <a:r>
              <a:rPr sz="1600" spc="-10" dirty="0">
                <a:solidFill>
                  <a:srgbClr val="000066"/>
                </a:solidFill>
                <a:latin typeface="Malgun Gothic"/>
                <a:cs typeface="Malgun Gothic"/>
              </a:rPr>
              <a:t>of</a:t>
            </a:r>
            <a:r>
              <a:rPr sz="1600" spc="15" dirty="0">
                <a:solidFill>
                  <a:srgbClr val="000066"/>
                </a:solidFill>
                <a:latin typeface="Malgun Gothic"/>
                <a:cs typeface="Malgun Gothic"/>
              </a:rPr>
              <a:t> </a:t>
            </a:r>
            <a:r>
              <a:rPr sz="1600" spc="-10" dirty="0">
                <a:solidFill>
                  <a:srgbClr val="000066"/>
                </a:solidFill>
                <a:latin typeface="Malgun Gothic"/>
                <a:cs typeface="Malgun Gothic"/>
              </a:rPr>
              <a:t>s</a:t>
            </a:r>
            <a:r>
              <a:rPr sz="1600" spc="-15" dirty="0">
                <a:solidFill>
                  <a:srgbClr val="000066"/>
                </a:solidFill>
                <a:latin typeface="Malgun Gothic"/>
                <a:cs typeface="Malgun Gothic"/>
              </a:rPr>
              <a:t>er</a:t>
            </a:r>
            <a:r>
              <a:rPr sz="1600" spc="-10" dirty="0">
                <a:solidFill>
                  <a:srgbClr val="000066"/>
                </a:solidFill>
                <a:latin typeface="Malgun Gothic"/>
                <a:cs typeface="Malgun Gothic"/>
              </a:rPr>
              <a:t>v</a:t>
            </a:r>
            <a:r>
              <a:rPr sz="1600" spc="-15" dirty="0">
                <a:solidFill>
                  <a:srgbClr val="000066"/>
                </a:solidFill>
                <a:latin typeface="Malgun Gothic"/>
                <a:cs typeface="Malgun Gothic"/>
              </a:rPr>
              <a:t>e</a:t>
            </a:r>
            <a:r>
              <a:rPr sz="1600" spc="-10" dirty="0">
                <a:solidFill>
                  <a:srgbClr val="000066"/>
                </a:solidFill>
                <a:latin typeface="Malgun Gothic"/>
                <a:cs typeface="Malgun Gothic"/>
              </a:rPr>
              <a:t>r</a:t>
            </a:r>
            <a:r>
              <a:rPr sz="1600" spc="-5" dirty="0">
                <a:solidFill>
                  <a:srgbClr val="000066"/>
                </a:solidFill>
                <a:latin typeface="Malgun Gothic"/>
                <a:cs typeface="Malgun Gothic"/>
              </a:rPr>
              <a:t> </a:t>
            </a:r>
            <a:r>
              <a:rPr sz="1600" spc="-15" dirty="0">
                <a:solidFill>
                  <a:srgbClr val="000066"/>
                </a:solidFill>
                <a:latin typeface="Malgun Gothic"/>
                <a:cs typeface="Malgun Gothic"/>
              </a:rPr>
              <a:t>&amp;</a:t>
            </a:r>
            <a:r>
              <a:rPr sz="1600" spc="10" dirty="0">
                <a:solidFill>
                  <a:srgbClr val="000066"/>
                </a:solidFill>
                <a:latin typeface="Malgun Gothic"/>
                <a:cs typeface="Malgun Gothic"/>
              </a:rPr>
              <a:t> </a:t>
            </a:r>
            <a:r>
              <a:rPr sz="1600" spc="-10" dirty="0">
                <a:solidFill>
                  <a:srgbClr val="000066"/>
                </a:solidFill>
                <a:latin typeface="Malgun Gothic"/>
                <a:cs typeface="Malgun Gothic"/>
              </a:rPr>
              <a:t>inf</a:t>
            </a:r>
            <a:r>
              <a:rPr sz="1600" spc="-15" dirty="0">
                <a:solidFill>
                  <a:srgbClr val="000066"/>
                </a:solidFill>
                <a:latin typeface="Malgun Gothic"/>
                <a:cs typeface="Malgun Gothic"/>
              </a:rPr>
              <a:t>ra</a:t>
            </a:r>
            <a:r>
              <a:rPr sz="1600" spc="-10" dirty="0">
                <a:solidFill>
                  <a:srgbClr val="000066"/>
                </a:solidFill>
                <a:latin typeface="Malgun Gothic"/>
                <a:cs typeface="Malgun Gothic"/>
              </a:rPr>
              <a:t>st</a:t>
            </a:r>
            <a:r>
              <a:rPr sz="1600" spc="-15" dirty="0">
                <a:solidFill>
                  <a:srgbClr val="000066"/>
                </a:solidFill>
                <a:latin typeface="Malgun Gothic"/>
                <a:cs typeface="Malgun Gothic"/>
              </a:rPr>
              <a:t>r</a:t>
            </a:r>
            <a:r>
              <a:rPr sz="1600" spc="-10" dirty="0">
                <a:solidFill>
                  <a:srgbClr val="000066"/>
                </a:solidFill>
                <a:latin typeface="Malgun Gothic"/>
                <a:cs typeface="Malgun Gothic"/>
              </a:rPr>
              <a:t>ucture</a:t>
            </a:r>
            <a:r>
              <a:rPr sz="1600" spc="20" dirty="0">
                <a:solidFill>
                  <a:srgbClr val="000066"/>
                </a:solidFill>
                <a:latin typeface="Malgun Gothic"/>
                <a:cs typeface="Malgun Gothic"/>
              </a:rPr>
              <a:t> </a:t>
            </a:r>
            <a:r>
              <a:rPr sz="1600" spc="-10" dirty="0">
                <a:solidFill>
                  <a:srgbClr val="000066"/>
                </a:solidFill>
                <a:latin typeface="Malgun Gothic"/>
                <a:cs typeface="Malgun Gothic"/>
              </a:rPr>
              <a:t>T</a:t>
            </a:r>
            <a:r>
              <a:rPr sz="1600" spc="-20" dirty="0">
                <a:solidFill>
                  <a:srgbClr val="000066"/>
                </a:solidFill>
                <a:latin typeface="Malgun Gothic"/>
                <a:cs typeface="Malgun Gothic"/>
              </a:rPr>
              <a:t>C</a:t>
            </a:r>
            <a:r>
              <a:rPr sz="1600" spc="-10" dirty="0">
                <a:solidFill>
                  <a:srgbClr val="000066"/>
                </a:solidFill>
                <a:latin typeface="Malgun Gothic"/>
                <a:cs typeface="Malgun Gothic"/>
              </a:rPr>
              <a:t>Os </a:t>
            </a:r>
            <a:r>
              <a:rPr sz="1600" dirty="0">
                <a:solidFill>
                  <a:srgbClr val="000066"/>
                </a:solidFill>
                <a:latin typeface="Malgun Gothic"/>
                <a:cs typeface="Malgun Gothic"/>
              </a:rPr>
              <a:t>(</a:t>
            </a:r>
            <a:r>
              <a:rPr sz="1600" spc="-20" dirty="0">
                <a:solidFill>
                  <a:srgbClr val="000066"/>
                </a:solidFill>
                <a:latin typeface="Malgun Gothic"/>
                <a:cs typeface="Malgun Gothic"/>
              </a:rPr>
              <a:t>~</a:t>
            </a:r>
            <a:r>
              <a:rPr sz="1600" spc="-15" dirty="0">
                <a:solidFill>
                  <a:srgbClr val="000066"/>
                </a:solidFill>
                <a:latin typeface="Malgun Gothic"/>
                <a:cs typeface="Malgun Gothic"/>
              </a:rPr>
              <a:t>20</a:t>
            </a:r>
            <a:r>
              <a:rPr sz="1600" spc="-20" dirty="0">
                <a:solidFill>
                  <a:srgbClr val="000066"/>
                </a:solidFill>
                <a:latin typeface="Malgun Gothic"/>
                <a:cs typeface="Malgun Gothic"/>
              </a:rPr>
              <a:t>%</a:t>
            </a:r>
            <a:r>
              <a:rPr sz="1600" spc="-5" dirty="0">
                <a:solidFill>
                  <a:srgbClr val="000066"/>
                </a:solidFill>
                <a:latin typeface="Malgun Gothic"/>
                <a:cs typeface="Malgun Gothic"/>
              </a:rPr>
              <a:t>)</a:t>
            </a:r>
            <a:endParaRPr sz="1600">
              <a:latin typeface="Malgun Gothic"/>
              <a:cs typeface="Malgun Gothic"/>
            </a:endParaRPr>
          </a:p>
          <a:p>
            <a:pPr marL="5151755">
              <a:lnSpc>
                <a:spcPct val="100000"/>
              </a:lnSpc>
              <a:spcBef>
                <a:spcPts val="315"/>
              </a:spcBef>
              <a:tabLst>
                <a:tab pos="6891655" algn="l"/>
              </a:tabLst>
            </a:pPr>
            <a:r>
              <a:rPr sz="1200" b="1" spc="-5" dirty="0">
                <a:latin typeface="Malgun Gothic"/>
                <a:cs typeface="Malgun Gothic"/>
              </a:rPr>
              <a:t>X</a:t>
            </a:r>
            <a:r>
              <a:rPr sz="1200" b="1" spc="-10" dirty="0">
                <a:latin typeface="Malgun Gothic"/>
                <a:cs typeface="Malgun Gothic"/>
              </a:rPr>
              <a:t>eon</a:t>
            </a:r>
            <a:r>
              <a:rPr sz="1200" b="1" dirty="0">
                <a:latin typeface="Malgun Gothic"/>
                <a:cs typeface="Malgun Gothic"/>
              </a:rPr>
              <a:t>+</a:t>
            </a:r>
            <a:r>
              <a:rPr sz="1200" b="1" spc="-5" dirty="0">
                <a:latin typeface="Malgun Gothic"/>
                <a:cs typeface="Malgun Gothic"/>
              </a:rPr>
              <a:t>DD</a:t>
            </a:r>
            <a:r>
              <a:rPr sz="1200" b="1" spc="-15" dirty="0">
                <a:latin typeface="Malgun Gothic"/>
                <a:cs typeface="Malgun Gothic"/>
              </a:rPr>
              <a:t>R</a:t>
            </a:r>
            <a:r>
              <a:rPr sz="1200" b="1" spc="-10" dirty="0">
                <a:latin typeface="Malgun Gothic"/>
                <a:cs typeface="Malgun Gothic"/>
              </a:rPr>
              <a:t>3</a:t>
            </a:r>
            <a:r>
              <a:rPr sz="1200" b="1" dirty="0">
                <a:latin typeface="Malgun Gothic"/>
                <a:cs typeface="Malgun Gothic"/>
              </a:rPr>
              <a:t>	</a:t>
            </a:r>
            <a:r>
              <a:rPr sz="1200" b="1" spc="-40" dirty="0">
                <a:latin typeface="Malgun Gothic"/>
                <a:cs typeface="Malgun Gothic"/>
              </a:rPr>
              <a:t>A</a:t>
            </a:r>
            <a:r>
              <a:rPr sz="1200" b="1" spc="-15" dirty="0">
                <a:latin typeface="Malgun Gothic"/>
                <a:cs typeface="Malgun Gothic"/>
              </a:rPr>
              <a:t>t</a:t>
            </a:r>
            <a:r>
              <a:rPr sz="1200" b="1" spc="-10" dirty="0">
                <a:latin typeface="Malgun Gothic"/>
                <a:cs typeface="Malgun Gothic"/>
              </a:rPr>
              <a:t>o</a:t>
            </a:r>
            <a:r>
              <a:rPr sz="1200" b="1" spc="-5" dirty="0">
                <a:latin typeface="Malgun Gothic"/>
                <a:cs typeface="Malgun Gothic"/>
              </a:rPr>
              <a:t>m</a:t>
            </a:r>
            <a:r>
              <a:rPr sz="1200" b="1" dirty="0">
                <a:latin typeface="Malgun Gothic"/>
                <a:cs typeface="Malgun Gothic"/>
              </a:rPr>
              <a:t>+</a:t>
            </a:r>
            <a:r>
              <a:rPr sz="1200" b="1" spc="-5" dirty="0">
                <a:latin typeface="Malgun Gothic"/>
                <a:cs typeface="Malgun Gothic"/>
              </a:rPr>
              <a:t>DD</a:t>
            </a:r>
            <a:r>
              <a:rPr sz="1200" b="1" spc="-15" dirty="0">
                <a:latin typeface="Malgun Gothic"/>
                <a:cs typeface="Malgun Gothic"/>
              </a:rPr>
              <a:t>R3</a:t>
            </a:r>
            <a:endParaRPr sz="1200">
              <a:latin typeface="Malgun Gothic"/>
              <a:cs typeface="Malgun Gothic"/>
            </a:endParaRPr>
          </a:p>
        </p:txBody>
      </p:sp>
      <p:sp>
        <p:nvSpPr>
          <p:cNvPr id="38" name="object 38"/>
          <p:cNvSpPr txBox="1"/>
          <p:nvPr/>
        </p:nvSpPr>
        <p:spPr>
          <a:xfrm>
            <a:off x="2932750" y="5795010"/>
            <a:ext cx="5376545" cy="696595"/>
          </a:xfrm>
          <a:prstGeom prst="rect">
            <a:avLst/>
          </a:prstGeom>
        </p:spPr>
        <p:txBody>
          <a:bodyPr vert="horz" wrap="square" lIns="0" tIns="0" rIns="0" bIns="0" rtlCol="0">
            <a:spAutoFit/>
          </a:bodyPr>
          <a:lstStyle/>
          <a:p>
            <a:pPr marR="943610" algn="r">
              <a:lnSpc>
                <a:spcPts val="1345"/>
              </a:lnSpc>
            </a:pPr>
            <a:r>
              <a:rPr sz="1200" b="1" spc="-10" dirty="0">
                <a:solidFill>
                  <a:srgbClr val="808080"/>
                </a:solidFill>
                <a:latin typeface="Malgun Gothic"/>
                <a:cs typeface="Malgun Gothic"/>
              </a:rPr>
              <a:t>83%</a:t>
            </a:r>
            <a:endParaRPr sz="1200">
              <a:latin typeface="Malgun Gothic"/>
              <a:cs typeface="Malgun Gothic"/>
            </a:endParaRPr>
          </a:p>
          <a:p>
            <a:pPr marL="2330450" algn="ctr">
              <a:lnSpc>
                <a:spcPts val="1345"/>
              </a:lnSpc>
            </a:pPr>
            <a:r>
              <a:rPr sz="1200" b="1" spc="-135" dirty="0">
                <a:latin typeface="Malgun Gothic"/>
                <a:cs typeface="Malgun Gothic"/>
              </a:rPr>
              <a:t>T</a:t>
            </a:r>
            <a:r>
              <a:rPr sz="1200" b="1" spc="-10" dirty="0">
                <a:latin typeface="Malgun Gothic"/>
                <a:cs typeface="Malgun Gothic"/>
              </a:rPr>
              <a:t>ot</a:t>
            </a:r>
            <a:r>
              <a:rPr sz="1200" b="1" spc="-5" dirty="0">
                <a:latin typeface="Malgun Gothic"/>
                <a:cs typeface="Malgun Gothic"/>
              </a:rPr>
              <a:t>a</a:t>
            </a:r>
            <a:r>
              <a:rPr sz="1200" b="1" dirty="0">
                <a:latin typeface="Malgun Gothic"/>
                <a:cs typeface="Malgun Gothic"/>
              </a:rPr>
              <a:t>l</a:t>
            </a:r>
            <a:r>
              <a:rPr sz="1200" b="1" spc="-10" dirty="0">
                <a:latin typeface="Malgun Gothic"/>
                <a:cs typeface="Malgun Gothic"/>
              </a:rPr>
              <a:t> Co</a:t>
            </a:r>
            <a:r>
              <a:rPr sz="1200" b="1" spc="-15" dirty="0">
                <a:latin typeface="Malgun Gothic"/>
                <a:cs typeface="Malgun Gothic"/>
              </a:rPr>
              <a:t>s</a:t>
            </a:r>
            <a:r>
              <a:rPr sz="1200" b="1" dirty="0">
                <a:latin typeface="Malgun Gothic"/>
                <a:cs typeface="Malgun Gothic"/>
              </a:rPr>
              <a:t>t</a:t>
            </a:r>
            <a:r>
              <a:rPr sz="1200" b="1" spc="-10" dirty="0">
                <a:latin typeface="Malgun Gothic"/>
                <a:cs typeface="Malgun Gothic"/>
              </a:rPr>
              <a:t> </a:t>
            </a:r>
            <a:r>
              <a:rPr sz="1200" b="1" spc="-35" dirty="0">
                <a:latin typeface="Malgun Gothic"/>
                <a:cs typeface="Malgun Gothic"/>
              </a:rPr>
              <a:t>o</a:t>
            </a:r>
            <a:r>
              <a:rPr sz="1200" b="1" spc="-5" dirty="0">
                <a:latin typeface="Malgun Gothic"/>
                <a:cs typeface="Malgun Gothic"/>
              </a:rPr>
              <a:t>f</a:t>
            </a:r>
            <a:r>
              <a:rPr sz="1200" b="1" spc="5" dirty="0">
                <a:latin typeface="Malgun Gothic"/>
                <a:cs typeface="Malgun Gothic"/>
              </a:rPr>
              <a:t> </a:t>
            </a:r>
            <a:r>
              <a:rPr sz="1200" b="1" dirty="0">
                <a:latin typeface="Malgun Gothic"/>
                <a:cs typeface="Malgun Gothic"/>
              </a:rPr>
              <a:t>O</a:t>
            </a:r>
            <a:r>
              <a:rPr sz="1200" b="1" spc="5" dirty="0">
                <a:latin typeface="Malgun Gothic"/>
                <a:cs typeface="Malgun Gothic"/>
              </a:rPr>
              <a:t>w</a:t>
            </a:r>
            <a:r>
              <a:rPr sz="1200" b="1" dirty="0">
                <a:latin typeface="Malgun Gothic"/>
                <a:cs typeface="Malgun Gothic"/>
              </a:rPr>
              <a:t>n</a:t>
            </a:r>
            <a:r>
              <a:rPr sz="1200" b="1" spc="-10" dirty="0">
                <a:latin typeface="Malgun Gothic"/>
                <a:cs typeface="Malgun Gothic"/>
              </a:rPr>
              <a:t>e</a:t>
            </a:r>
            <a:r>
              <a:rPr sz="1200" b="1" dirty="0">
                <a:latin typeface="Malgun Gothic"/>
                <a:cs typeface="Malgun Gothic"/>
              </a:rPr>
              <a:t>r</a:t>
            </a:r>
            <a:r>
              <a:rPr sz="1200" b="1" spc="-15" dirty="0">
                <a:latin typeface="Malgun Gothic"/>
                <a:cs typeface="Malgun Gothic"/>
              </a:rPr>
              <a:t>s</a:t>
            </a:r>
            <a:r>
              <a:rPr sz="1200" b="1" spc="-10" dirty="0">
                <a:latin typeface="Malgun Gothic"/>
                <a:cs typeface="Malgun Gothic"/>
              </a:rPr>
              <a:t>hi</a:t>
            </a:r>
            <a:r>
              <a:rPr sz="1200" b="1" dirty="0">
                <a:latin typeface="Malgun Gothic"/>
                <a:cs typeface="Malgun Gothic"/>
              </a:rPr>
              <a:t>p</a:t>
            </a:r>
            <a:r>
              <a:rPr sz="1200" b="1" spc="-25" dirty="0">
                <a:latin typeface="Malgun Gothic"/>
                <a:cs typeface="Malgun Gothic"/>
              </a:rPr>
              <a:t> </a:t>
            </a:r>
            <a:r>
              <a:rPr sz="1200" b="1" dirty="0">
                <a:latin typeface="Malgun Gothic"/>
                <a:cs typeface="Malgun Gothic"/>
              </a:rPr>
              <a:t>B</a:t>
            </a:r>
            <a:r>
              <a:rPr sz="1200" b="1" spc="-10" dirty="0">
                <a:latin typeface="Malgun Gothic"/>
                <a:cs typeface="Malgun Gothic"/>
              </a:rPr>
              <a:t>re</a:t>
            </a:r>
            <a:r>
              <a:rPr sz="1200" b="1" spc="-15" dirty="0">
                <a:latin typeface="Malgun Gothic"/>
                <a:cs typeface="Malgun Gothic"/>
              </a:rPr>
              <a:t>a</a:t>
            </a:r>
            <a:r>
              <a:rPr sz="1200" b="1" spc="-10" dirty="0">
                <a:latin typeface="Malgun Gothic"/>
                <a:cs typeface="Malgun Gothic"/>
              </a:rPr>
              <a:t>kdo</a:t>
            </a:r>
            <a:r>
              <a:rPr sz="1200" b="1" spc="5" dirty="0">
                <a:latin typeface="Malgun Gothic"/>
                <a:cs typeface="Malgun Gothic"/>
              </a:rPr>
              <a:t>w</a:t>
            </a:r>
            <a:r>
              <a:rPr sz="1200" b="1" dirty="0">
                <a:latin typeface="Malgun Gothic"/>
                <a:cs typeface="Malgun Gothic"/>
              </a:rPr>
              <a:t>n</a:t>
            </a:r>
            <a:endParaRPr sz="1200">
              <a:latin typeface="Malgun Gothic"/>
              <a:cs typeface="Malgun Gothic"/>
            </a:endParaRPr>
          </a:p>
          <a:p>
            <a:pPr marL="2330450" algn="ctr">
              <a:lnSpc>
                <a:spcPct val="100000"/>
              </a:lnSpc>
            </a:pPr>
            <a:r>
              <a:rPr sz="1200" b="1" spc="-15" dirty="0">
                <a:latin typeface="Malgun Gothic"/>
                <a:cs typeface="Malgun Gothic"/>
              </a:rPr>
              <a:t>a</a:t>
            </a:r>
            <a:r>
              <a:rPr sz="1200" b="1" dirty="0">
                <a:latin typeface="Malgun Gothic"/>
                <a:cs typeface="Malgun Gothic"/>
              </a:rPr>
              <a:t>c</a:t>
            </a:r>
            <a:r>
              <a:rPr sz="1200" b="1" spc="-10" dirty="0">
                <a:latin typeface="Malgun Gothic"/>
                <a:cs typeface="Malgun Gothic"/>
              </a:rPr>
              <a:t>ro</a:t>
            </a:r>
            <a:r>
              <a:rPr sz="1200" b="1" spc="-15" dirty="0">
                <a:latin typeface="Malgun Gothic"/>
                <a:cs typeface="Malgun Gothic"/>
              </a:rPr>
              <a:t>s</a:t>
            </a:r>
            <a:r>
              <a:rPr sz="1200" b="1" spc="-10" dirty="0">
                <a:latin typeface="Malgun Gothic"/>
                <a:cs typeface="Malgun Gothic"/>
              </a:rPr>
              <a:t>s</a:t>
            </a:r>
            <a:r>
              <a:rPr sz="1200" b="1" spc="-20" dirty="0">
                <a:latin typeface="Malgun Gothic"/>
                <a:cs typeface="Malgun Gothic"/>
              </a:rPr>
              <a:t> </a:t>
            </a:r>
            <a:r>
              <a:rPr sz="1200" b="1" spc="-10" dirty="0">
                <a:latin typeface="Malgun Gothic"/>
                <a:cs typeface="Malgun Gothic"/>
              </a:rPr>
              <a:t>Se</a:t>
            </a:r>
            <a:r>
              <a:rPr sz="1200" b="1" spc="30" dirty="0">
                <a:latin typeface="Malgun Gothic"/>
                <a:cs typeface="Malgun Gothic"/>
              </a:rPr>
              <a:t>r</a:t>
            </a:r>
            <a:r>
              <a:rPr sz="1200" b="1" spc="-20" dirty="0">
                <a:latin typeface="Malgun Gothic"/>
                <a:cs typeface="Malgun Gothic"/>
              </a:rPr>
              <a:t>v</a:t>
            </a:r>
            <a:r>
              <a:rPr sz="1200" b="1" spc="-10" dirty="0">
                <a:latin typeface="Malgun Gothic"/>
                <a:cs typeface="Malgun Gothic"/>
              </a:rPr>
              <a:t>e</a:t>
            </a:r>
            <a:r>
              <a:rPr sz="1200" b="1" dirty="0">
                <a:latin typeface="Malgun Gothic"/>
                <a:cs typeface="Malgun Gothic"/>
              </a:rPr>
              <a:t>r</a:t>
            </a:r>
            <a:r>
              <a:rPr sz="1200" b="1" spc="-10" dirty="0">
                <a:latin typeface="Malgun Gothic"/>
                <a:cs typeface="Malgun Gothic"/>
              </a:rPr>
              <a:t>s</a:t>
            </a:r>
            <a:r>
              <a:rPr sz="1200" b="1" spc="5" dirty="0">
                <a:latin typeface="Malgun Gothic"/>
                <a:cs typeface="Malgun Gothic"/>
              </a:rPr>
              <a:t> </a:t>
            </a:r>
            <a:r>
              <a:rPr sz="1200" b="1" spc="-15" dirty="0">
                <a:latin typeface="Malgun Gothic"/>
                <a:cs typeface="Malgun Gothic"/>
              </a:rPr>
              <a:t>a</a:t>
            </a:r>
            <a:r>
              <a:rPr sz="1200" b="1" dirty="0">
                <a:latin typeface="Malgun Gothic"/>
                <a:cs typeface="Malgun Gothic"/>
              </a:rPr>
              <a:t>n</a:t>
            </a:r>
            <a:r>
              <a:rPr sz="1200" b="1" spc="-10" dirty="0">
                <a:latin typeface="Malgun Gothic"/>
                <a:cs typeface="Malgun Gothic"/>
              </a:rPr>
              <a:t>d </a:t>
            </a:r>
            <a:r>
              <a:rPr sz="1200" b="1" dirty="0">
                <a:latin typeface="Malgun Gothic"/>
                <a:cs typeface="Malgun Gothic"/>
              </a:rPr>
              <a:t>In</a:t>
            </a:r>
            <a:r>
              <a:rPr sz="1200" b="1" spc="-15" dirty="0">
                <a:latin typeface="Malgun Gothic"/>
                <a:cs typeface="Malgun Gothic"/>
              </a:rPr>
              <a:t>fras</a:t>
            </a:r>
            <a:r>
              <a:rPr sz="1200" b="1" spc="-10" dirty="0">
                <a:latin typeface="Malgun Gothic"/>
                <a:cs typeface="Malgun Gothic"/>
              </a:rPr>
              <a:t>tr</a:t>
            </a:r>
            <a:r>
              <a:rPr sz="1200" b="1" dirty="0">
                <a:latin typeface="Malgun Gothic"/>
                <a:cs typeface="Malgun Gothic"/>
              </a:rPr>
              <a:t>uc</a:t>
            </a:r>
            <a:r>
              <a:rPr sz="1200" b="1" spc="-10" dirty="0">
                <a:latin typeface="Malgun Gothic"/>
                <a:cs typeface="Malgun Gothic"/>
              </a:rPr>
              <a:t>t</a:t>
            </a:r>
            <a:r>
              <a:rPr sz="1200" b="1" dirty="0">
                <a:latin typeface="Malgun Gothic"/>
                <a:cs typeface="Malgun Gothic"/>
              </a:rPr>
              <a:t>u</a:t>
            </a:r>
            <a:r>
              <a:rPr sz="1200" b="1" spc="-10" dirty="0">
                <a:latin typeface="Malgun Gothic"/>
                <a:cs typeface="Malgun Gothic"/>
              </a:rPr>
              <a:t>res</a:t>
            </a:r>
            <a:endParaRPr sz="1200">
              <a:latin typeface="Malgun Gothic"/>
              <a:cs typeface="Malgun Gothic"/>
            </a:endParaRPr>
          </a:p>
          <a:p>
            <a:pPr marL="12700">
              <a:lnSpc>
                <a:spcPct val="100000"/>
              </a:lnSpc>
              <a:spcBef>
                <a:spcPts val="185"/>
              </a:spcBef>
            </a:pPr>
            <a:r>
              <a:rPr sz="1000" spc="-10" dirty="0">
                <a:latin typeface="Malgun Gothic"/>
                <a:cs typeface="Malgun Gothic"/>
              </a:rPr>
              <a:t>**Sourc</a:t>
            </a:r>
            <a:r>
              <a:rPr sz="1000" spc="-20" dirty="0">
                <a:latin typeface="Malgun Gothic"/>
                <a:cs typeface="Malgun Gothic"/>
              </a:rPr>
              <a:t>e</a:t>
            </a:r>
            <a:r>
              <a:rPr sz="1000" spc="-5" dirty="0">
                <a:latin typeface="Malgun Gothic"/>
                <a:cs typeface="Malgun Gothic"/>
              </a:rPr>
              <a:t>:</a:t>
            </a:r>
            <a:r>
              <a:rPr sz="1000" spc="15" dirty="0">
                <a:latin typeface="Malgun Gothic"/>
                <a:cs typeface="Malgun Gothic"/>
              </a:rPr>
              <a:t> </a:t>
            </a:r>
            <a:r>
              <a:rPr sz="1000" spc="-15" dirty="0">
                <a:latin typeface="Malgun Gothic"/>
                <a:cs typeface="Malgun Gothic"/>
              </a:rPr>
              <a:t>“T</a:t>
            </a:r>
            <a:r>
              <a:rPr sz="1000" spc="-10" dirty="0">
                <a:latin typeface="Malgun Gothic"/>
                <a:cs typeface="Malgun Gothic"/>
              </a:rPr>
              <a:t>o</a:t>
            </a:r>
            <a:r>
              <a:rPr sz="1000" spc="-15" dirty="0">
                <a:latin typeface="Malgun Gothic"/>
                <a:cs typeface="Malgun Gothic"/>
              </a:rPr>
              <a:t>war</a:t>
            </a:r>
            <a:r>
              <a:rPr sz="1000" spc="-10" dirty="0">
                <a:latin typeface="Malgun Gothic"/>
                <a:cs typeface="Malgun Gothic"/>
              </a:rPr>
              <a:t>ds</a:t>
            </a:r>
            <a:r>
              <a:rPr sz="1000" spc="30" dirty="0">
                <a:latin typeface="Malgun Gothic"/>
                <a:cs typeface="Malgun Gothic"/>
              </a:rPr>
              <a:t> </a:t>
            </a:r>
            <a:r>
              <a:rPr sz="1000" spc="-10" dirty="0">
                <a:latin typeface="Malgun Gothic"/>
                <a:cs typeface="Malgun Gothic"/>
              </a:rPr>
              <a:t>E</a:t>
            </a:r>
            <a:r>
              <a:rPr sz="1000" spc="-15" dirty="0">
                <a:latin typeface="Malgun Gothic"/>
                <a:cs typeface="Malgun Gothic"/>
              </a:rPr>
              <a:t>n</a:t>
            </a:r>
            <a:r>
              <a:rPr sz="1000" spc="-20" dirty="0">
                <a:latin typeface="Malgun Gothic"/>
                <a:cs typeface="Malgun Gothic"/>
              </a:rPr>
              <a:t>e</a:t>
            </a:r>
            <a:r>
              <a:rPr sz="1000" spc="-10" dirty="0">
                <a:latin typeface="Malgun Gothic"/>
                <a:cs typeface="Malgun Gothic"/>
              </a:rPr>
              <a:t>rg</a:t>
            </a:r>
            <a:r>
              <a:rPr sz="1000" dirty="0">
                <a:latin typeface="Malgun Gothic"/>
                <a:cs typeface="Malgun Gothic"/>
              </a:rPr>
              <a:t>y</a:t>
            </a:r>
            <a:r>
              <a:rPr sz="1000" spc="-10" dirty="0">
                <a:latin typeface="Malgun Gothic"/>
                <a:cs typeface="Malgun Gothic"/>
              </a:rPr>
              <a:t>-Propor</a:t>
            </a:r>
            <a:r>
              <a:rPr sz="1000" spc="-5" dirty="0">
                <a:latin typeface="Malgun Gothic"/>
                <a:cs typeface="Malgun Gothic"/>
              </a:rPr>
              <a:t>t</a:t>
            </a:r>
            <a:r>
              <a:rPr sz="1000" spc="-10" dirty="0">
                <a:latin typeface="Malgun Gothic"/>
                <a:cs typeface="Malgun Gothic"/>
              </a:rPr>
              <a:t>io</a:t>
            </a:r>
            <a:r>
              <a:rPr sz="1000" spc="-15" dirty="0">
                <a:latin typeface="Malgun Gothic"/>
                <a:cs typeface="Malgun Gothic"/>
              </a:rPr>
              <a:t>na</a:t>
            </a:r>
            <a:r>
              <a:rPr sz="1000" spc="-5" dirty="0">
                <a:latin typeface="Malgun Gothic"/>
                <a:cs typeface="Malgun Gothic"/>
              </a:rPr>
              <a:t>l</a:t>
            </a:r>
            <a:r>
              <a:rPr sz="1000" spc="50" dirty="0">
                <a:latin typeface="Malgun Gothic"/>
                <a:cs typeface="Malgun Gothic"/>
              </a:rPr>
              <a:t> </a:t>
            </a:r>
            <a:r>
              <a:rPr sz="1000" spc="-5" dirty="0">
                <a:latin typeface="Malgun Gothic"/>
                <a:cs typeface="Malgun Gothic"/>
              </a:rPr>
              <a:t>D</a:t>
            </a:r>
            <a:r>
              <a:rPr sz="1000" spc="-15" dirty="0">
                <a:latin typeface="Malgun Gothic"/>
                <a:cs typeface="Malgun Gothic"/>
              </a:rPr>
              <a:t>a</a:t>
            </a:r>
            <a:r>
              <a:rPr sz="1000" spc="-5" dirty="0">
                <a:latin typeface="Malgun Gothic"/>
                <a:cs typeface="Malgun Gothic"/>
              </a:rPr>
              <a:t>t</a:t>
            </a:r>
            <a:r>
              <a:rPr sz="1000" spc="-10" dirty="0">
                <a:latin typeface="Malgun Gothic"/>
                <a:cs typeface="Malgun Gothic"/>
              </a:rPr>
              <a:t>ac</a:t>
            </a:r>
            <a:r>
              <a:rPr sz="1000" spc="-20" dirty="0">
                <a:latin typeface="Malgun Gothic"/>
                <a:cs typeface="Malgun Gothic"/>
              </a:rPr>
              <a:t>e</a:t>
            </a:r>
            <a:r>
              <a:rPr sz="1000" spc="-15" dirty="0">
                <a:latin typeface="Malgun Gothic"/>
                <a:cs typeface="Malgun Gothic"/>
              </a:rPr>
              <a:t>n</a:t>
            </a:r>
            <a:r>
              <a:rPr sz="1000" spc="-5" dirty="0">
                <a:latin typeface="Malgun Gothic"/>
                <a:cs typeface="Malgun Gothic"/>
              </a:rPr>
              <a:t>t</a:t>
            </a:r>
            <a:r>
              <a:rPr sz="1000" spc="-20" dirty="0">
                <a:latin typeface="Malgun Gothic"/>
                <a:cs typeface="Malgun Gothic"/>
              </a:rPr>
              <a:t>e</a:t>
            </a:r>
            <a:r>
              <a:rPr sz="1000" spc="-5" dirty="0">
                <a:latin typeface="Malgun Gothic"/>
                <a:cs typeface="Malgun Gothic"/>
              </a:rPr>
              <a:t>r</a:t>
            </a:r>
            <a:r>
              <a:rPr sz="1000" spc="25" dirty="0">
                <a:latin typeface="Malgun Gothic"/>
                <a:cs typeface="Malgun Gothic"/>
              </a:rPr>
              <a:t> </a:t>
            </a:r>
            <a:r>
              <a:rPr sz="1000" spc="-15" dirty="0">
                <a:latin typeface="Malgun Gothic"/>
                <a:cs typeface="Malgun Gothic"/>
              </a:rPr>
              <a:t>M</a:t>
            </a:r>
            <a:r>
              <a:rPr sz="1000" spc="-20" dirty="0">
                <a:latin typeface="Malgun Gothic"/>
                <a:cs typeface="Malgun Gothic"/>
              </a:rPr>
              <a:t>e</a:t>
            </a:r>
            <a:r>
              <a:rPr sz="1000" spc="-15" dirty="0">
                <a:latin typeface="Malgun Gothic"/>
                <a:cs typeface="Malgun Gothic"/>
              </a:rPr>
              <a:t>m</a:t>
            </a:r>
            <a:r>
              <a:rPr sz="1000" spc="-10" dirty="0">
                <a:latin typeface="Malgun Gothic"/>
                <a:cs typeface="Malgun Gothic"/>
              </a:rPr>
              <a:t>or</a:t>
            </a:r>
            <a:r>
              <a:rPr sz="1000" spc="-5" dirty="0">
                <a:latin typeface="Malgun Gothic"/>
                <a:cs typeface="Malgun Gothic"/>
              </a:rPr>
              <a:t>y</a:t>
            </a:r>
            <a:r>
              <a:rPr sz="1000" spc="5" dirty="0">
                <a:latin typeface="Malgun Gothic"/>
                <a:cs typeface="Malgun Gothic"/>
              </a:rPr>
              <a:t> </a:t>
            </a:r>
            <a:r>
              <a:rPr sz="1000" spc="-10" dirty="0">
                <a:latin typeface="Malgun Gothic"/>
                <a:cs typeface="Malgun Gothic"/>
              </a:rPr>
              <a:t>wi</a:t>
            </a:r>
            <a:r>
              <a:rPr sz="1000" spc="-5" dirty="0">
                <a:latin typeface="Malgun Gothic"/>
                <a:cs typeface="Malgun Gothic"/>
              </a:rPr>
              <a:t>th</a:t>
            </a:r>
            <a:r>
              <a:rPr sz="1000" spc="5" dirty="0">
                <a:latin typeface="Malgun Gothic"/>
                <a:cs typeface="Malgun Gothic"/>
              </a:rPr>
              <a:t> </a:t>
            </a:r>
            <a:r>
              <a:rPr sz="1000" spc="-15" dirty="0">
                <a:latin typeface="Malgun Gothic"/>
                <a:cs typeface="Malgun Gothic"/>
              </a:rPr>
              <a:t>M</a:t>
            </a:r>
            <a:r>
              <a:rPr sz="1000" spc="-10" dirty="0">
                <a:latin typeface="Malgun Gothic"/>
                <a:cs typeface="Malgun Gothic"/>
              </a:rPr>
              <a:t>ob</a:t>
            </a:r>
            <a:r>
              <a:rPr sz="1000" spc="-15" dirty="0">
                <a:latin typeface="Malgun Gothic"/>
                <a:cs typeface="Malgun Gothic"/>
              </a:rPr>
              <a:t>il</a:t>
            </a:r>
            <a:r>
              <a:rPr sz="1000" spc="-10" dirty="0">
                <a:latin typeface="Malgun Gothic"/>
                <a:cs typeface="Malgun Gothic"/>
              </a:rPr>
              <a:t>e</a:t>
            </a:r>
            <a:r>
              <a:rPr sz="1000" spc="25" dirty="0">
                <a:latin typeface="Malgun Gothic"/>
                <a:cs typeface="Malgun Gothic"/>
              </a:rPr>
              <a:t> </a:t>
            </a:r>
            <a:r>
              <a:rPr sz="1000" spc="-5" dirty="0">
                <a:latin typeface="Malgun Gothic"/>
                <a:cs typeface="Malgun Gothic"/>
              </a:rPr>
              <a:t>D</a:t>
            </a:r>
            <a:r>
              <a:rPr sz="1000" spc="-10" dirty="0">
                <a:latin typeface="Malgun Gothic"/>
                <a:cs typeface="Malgun Gothic"/>
              </a:rPr>
              <a:t>RA</a:t>
            </a:r>
            <a:r>
              <a:rPr sz="1000" spc="-5" dirty="0">
                <a:latin typeface="Malgun Gothic"/>
                <a:cs typeface="Malgun Gothic"/>
              </a:rPr>
              <a:t>M</a:t>
            </a:r>
            <a:r>
              <a:rPr sz="1000" spc="-10" dirty="0">
                <a:latin typeface="Malgun Gothic"/>
                <a:cs typeface="Malgun Gothic"/>
              </a:rPr>
              <a:t>,</a:t>
            </a:r>
            <a:r>
              <a:rPr sz="1000" spc="-5" dirty="0">
                <a:latin typeface="Malgun Gothic"/>
                <a:cs typeface="Malgun Gothic"/>
              </a:rPr>
              <a:t>”</a:t>
            </a:r>
            <a:r>
              <a:rPr sz="1000" dirty="0">
                <a:latin typeface="Malgun Gothic"/>
                <a:cs typeface="Malgun Gothic"/>
              </a:rPr>
              <a:t> </a:t>
            </a:r>
            <a:r>
              <a:rPr sz="1000" spc="-10" dirty="0">
                <a:latin typeface="Malgun Gothic"/>
                <a:cs typeface="Malgun Gothic"/>
              </a:rPr>
              <a:t>ISCA</a:t>
            </a:r>
            <a:r>
              <a:rPr sz="1000" spc="10" dirty="0">
                <a:latin typeface="Malgun Gothic"/>
                <a:cs typeface="Malgun Gothic"/>
              </a:rPr>
              <a:t> </a:t>
            </a:r>
            <a:r>
              <a:rPr sz="1000" spc="-10" dirty="0">
                <a:latin typeface="Malgun Gothic"/>
                <a:cs typeface="Malgun Gothic"/>
              </a:rPr>
              <a:t>2012</a:t>
            </a:r>
            <a:endParaRPr sz="1000">
              <a:latin typeface="Malgun Gothic"/>
              <a:cs typeface="Malgun Gothic"/>
            </a:endParaRPr>
          </a:p>
        </p:txBody>
      </p:sp>
      <p:sp>
        <p:nvSpPr>
          <p:cNvPr id="39" name="object 39"/>
          <p:cNvSpPr txBox="1"/>
          <p:nvPr/>
        </p:nvSpPr>
        <p:spPr>
          <a:xfrm>
            <a:off x="477738" y="5052818"/>
            <a:ext cx="3303904" cy="711200"/>
          </a:xfrm>
          <a:prstGeom prst="rect">
            <a:avLst/>
          </a:prstGeom>
        </p:spPr>
        <p:txBody>
          <a:bodyPr vert="horz" wrap="square" lIns="0" tIns="0" rIns="0" bIns="0" rtlCol="0">
            <a:spAutoFit/>
          </a:bodyPr>
          <a:lstStyle/>
          <a:p>
            <a:pPr marL="2904490" marR="23495" indent="-48895">
              <a:lnSpc>
                <a:spcPct val="100000"/>
              </a:lnSpc>
            </a:pPr>
            <a:r>
              <a:rPr sz="1200" b="1" spc="-5" dirty="0">
                <a:solidFill>
                  <a:srgbClr val="A50021"/>
                </a:solidFill>
                <a:latin typeface="Malgun Gothic"/>
                <a:cs typeface="Malgun Gothic"/>
              </a:rPr>
              <a:t>DD</a:t>
            </a:r>
            <a:r>
              <a:rPr sz="1200" b="1" spc="-15" dirty="0">
                <a:solidFill>
                  <a:srgbClr val="A50021"/>
                </a:solidFill>
                <a:latin typeface="Malgun Gothic"/>
                <a:cs typeface="Malgun Gothic"/>
              </a:rPr>
              <a:t>R</a:t>
            </a:r>
            <a:r>
              <a:rPr sz="1200" b="1" spc="-10" dirty="0">
                <a:solidFill>
                  <a:srgbClr val="A50021"/>
                </a:solidFill>
                <a:latin typeface="Malgun Gothic"/>
                <a:cs typeface="Malgun Gothic"/>
              </a:rPr>
              <a:t>4 1.2V</a:t>
            </a:r>
            <a:endParaRPr sz="1200">
              <a:latin typeface="Malgun Gothic"/>
              <a:cs typeface="Malgun Gothic"/>
            </a:endParaRPr>
          </a:p>
          <a:p>
            <a:pPr>
              <a:lnSpc>
                <a:spcPct val="100000"/>
              </a:lnSpc>
              <a:spcBef>
                <a:spcPts val="50"/>
              </a:spcBef>
            </a:pPr>
            <a:endParaRPr sz="1100">
              <a:latin typeface="Times New Roman"/>
              <a:cs typeface="Times New Roman"/>
            </a:endParaRPr>
          </a:p>
          <a:p>
            <a:pPr marL="12700">
              <a:lnSpc>
                <a:spcPct val="100000"/>
              </a:lnSpc>
              <a:tabLst>
                <a:tab pos="393065" algn="l"/>
                <a:tab pos="775970" algn="l"/>
                <a:tab pos="1158240" algn="l"/>
                <a:tab pos="1541145" algn="l"/>
                <a:tab pos="1923414" algn="l"/>
                <a:tab pos="2305685" algn="l"/>
                <a:tab pos="2688590" algn="l"/>
                <a:tab pos="3070860" algn="l"/>
              </a:tabLst>
            </a:pPr>
            <a:r>
              <a:rPr sz="1200" b="1" dirty="0">
                <a:latin typeface="Malgun Gothic"/>
                <a:cs typeface="Malgun Gothic"/>
              </a:rPr>
              <a:t>’</a:t>
            </a:r>
            <a:r>
              <a:rPr sz="1200" b="1" spc="-10" dirty="0">
                <a:latin typeface="Malgun Gothic"/>
                <a:cs typeface="Malgun Gothic"/>
              </a:rPr>
              <a:t>00	’02	’04	’06	’08	’10	’12	’14	’16</a:t>
            </a:r>
            <a:endParaRPr sz="1200">
              <a:latin typeface="Malgun Gothic"/>
              <a:cs typeface="Malgun Gothic"/>
            </a:endParaRPr>
          </a:p>
        </p:txBody>
      </p:sp>
      <p:sp>
        <p:nvSpPr>
          <p:cNvPr id="40" name="object 40"/>
          <p:cNvSpPr txBox="1"/>
          <p:nvPr/>
        </p:nvSpPr>
        <p:spPr>
          <a:xfrm>
            <a:off x="3918930" y="5585608"/>
            <a:ext cx="627380" cy="177800"/>
          </a:xfrm>
          <a:prstGeom prst="rect">
            <a:avLst/>
          </a:prstGeom>
        </p:spPr>
        <p:txBody>
          <a:bodyPr vert="horz" wrap="square" lIns="0" tIns="0" rIns="0" bIns="0" rtlCol="0">
            <a:spAutoFit/>
          </a:bodyPr>
          <a:lstStyle/>
          <a:p>
            <a:pPr marL="12700">
              <a:lnSpc>
                <a:spcPct val="100000"/>
              </a:lnSpc>
              <a:tabLst>
                <a:tab pos="394970" algn="l"/>
              </a:tabLst>
            </a:pPr>
            <a:r>
              <a:rPr sz="1200" b="1" dirty="0">
                <a:latin typeface="Malgun Gothic"/>
                <a:cs typeface="Malgun Gothic"/>
              </a:rPr>
              <a:t>’</a:t>
            </a:r>
            <a:r>
              <a:rPr sz="1200" b="1" spc="-10" dirty="0">
                <a:latin typeface="Malgun Gothic"/>
                <a:cs typeface="Malgun Gothic"/>
              </a:rPr>
              <a:t>18	‘20</a:t>
            </a:r>
            <a:endParaRPr sz="1200">
              <a:latin typeface="Malgun Gothic"/>
              <a:cs typeface="Malgun Gothic"/>
            </a:endParaRPr>
          </a:p>
        </p:txBody>
      </p:sp>
      <p:sp>
        <p:nvSpPr>
          <p:cNvPr id="41" name="object 41"/>
          <p:cNvSpPr txBox="1"/>
          <p:nvPr/>
        </p:nvSpPr>
        <p:spPr>
          <a:xfrm>
            <a:off x="886627" y="3147970"/>
            <a:ext cx="441959" cy="360680"/>
          </a:xfrm>
          <a:prstGeom prst="rect">
            <a:avLst/>
          </a:prstGeom>
        </p:spPr>
        <p:txBody>
          <a:bodyPr vert="horz" wrap="square" lIns="0" tIns="0" rIns="0" bIns="0" rtlCol="0">
            <a:spAutoFit/>
          </a:bodyPr>
          <a:lstStyle/>
          <a:p>
            <a:pPr marL="60960" marR="5080" indent="-48895">
              <a:lnSpc>
                <a:spcPct val="100000"/>
              </a:lnSpc>
            </a:pPr>
            <a:r>
              <a:rPr sz="1200" b="1" spc="-5" dirty="0">
                <a:solidFill>
                  <a:srgbClr val="A50021"/>
                </a:solidFill>
                <a:latin typeface="Malgun Gothic"/>
                <a:cs typeface="Malgun Gothic"/>
              </a:rPr>
              <a:t>DD</a:t>
            </a:r>
            <a:r>
              <a:rPr sz="1200" b="1" spc="-15" dirty="0">
                <a:solidFill>
                  <a:srgbClr val="A50021"/>
                </a:solidFill>
                <a:latin typeface="Malgun Gothic"/>
                <a:cs typeface="Malgun Gothic"/>
              </a:rPr>
              <a:t>R</a:t>
            </a:r>
            <a:r>
              <a:rPr sz="1200" b="1" spc="-10" dirty="0">
                <a:solidFill>
                  <a:srgbClr val="A50021"/>
                </a:solidFill>
                <a:latin typeface="Malgun Gothic"/>
                <a:cs typeface="Malgun Gothic"/>
              </a:rPr>
              <a:t>1 2.5V</a:t>
            </a:r>
            <a:endParaRPr sz="1200">
              <a:latin typeface="Malgun Gothic"/>
              <a:cs typeface="Malgun Gothic"/>
            </a:endParaRPr>
          </a:p>
        </p:txBody>
      </p:sp>
      <p:sp>
        <p:nvSpPr>
          <p:cNvPr id="42" name="object 42"/>
          <p:cNvSpPr txBox="1"/>
          <p:nvPr/>
        </p:nvSpPr>
        <p:spPr>
          <a:xfrm>
            <a:off x="1591172" y="3719470"/>
            <a:ext cx="441959" cy="360680"/>
          </a:xfrm>
          <a:prstGeom prst="rect">
            <a:avLst/>
          </a:prstGeom>
        </p:spPr>
        <p:txBody>
          <a:bodyPr vert="horz" wrap="square" lIns="0" tIns="0" rIns="0" bIns="0" rtlCol="0">
            <a:spAutoFit/>
          </a:bodyPr>
          <a:lstStyle/>
          <a:p>
            <a:pPr marL="60960" marR="5080" indent="-48895">
              <a:lnSpc>
                <a:spcPct val="100000"/>
              </a:lnSpc>
            </a:pPr>
            <a:r>
              <a:rPr sz="1200" b="1" spc="-5" dirty="0">
                <a:solidFill>
                  <a:srgbClr val="A50021"/>
                </a:solidFill>
                <a:latin typeface="Malgun Gothic"/>
                <a:cs typeface="Malgun Gothic"/>
              </a:rPr>
              <a:t>DD</a:t>
            </a:r>
            <a:r>
              <a:rPr sz="1200" b="1" spc="-15" dirty="0">
                <a:solidFill>
                  <a:srgbClr val="A50021"/>
                </a:solidFill>
                <a:latin typeface="Malgun Gothic"/>
                <a:cs typeface="Malgun Gothic"/>
              </a:rPr>
              <a:t>R</a:t>
            </a:r>
            <a:r>
              <a:rPr sz="1200" b="1" spc="-10" dirty="0">
                <a:solidFill>
                  <a:srgbClr val="A50021"/>
                </a:solidFill>
                <a:latin typeface="Malgun Gothic"/>
                <a:cs typeface="Malgun Gothic"/>
              </a:rPr>
              <a:t>2 1.8V</a:t>
            </a:r>
            <a:endParaRPr sz="1200">
              <a:latin typeface="Malgun Gothic"/>
              <a:cs typeface="Malgun Gothic"/>
            </a:endParaRPr>
          </a:p>
        </p:txBody>
      </p:sp>
      <p:sp>
        <p:nvSpPr>
          <p:cNvPr id="43" name="object 43"/>
          <p:cNvSpPr txBox="1"/>
          <p:nvPr/>
        </p:nvSpPr>
        <p:spPr>
          <a:xfrm>
            <a:off x="2050963" y="4076696"/>
            <a:ext cx="441959" cy="360680"/>
          </a:xfrm>
          <a:prstGeom prst="rect">
            <a:avLst/>
          </a:prstGeom>
        </p:spPr>
        <p:txBody>
          <a:bodyPr vert="horz" wrap="square" lIns="0" tIns="0" rIns="0" bIns="0" rtlCol="0">
            <a:spAutoFit/>
          </a:bodyPr>
          <a:lstStyle/>
          <a:p>
            <a:pPr marL="60960" marR="5080" indent="-48895">
              <a:lnSpc>
                <a:spcPct val="100000"/>
              </a:lnSpc>
            </a:pPr>
            <a:r>
              <a:rPr sz="1200" b="1" spc="-5" dirty="0">
                <a:solidFill>
                  <a:srgbClr val="A50021"/>
                </a:solidFill>
                <a:latin typeface="Malgun Gothic"/>
                <a:cs typeface="Malgun Gothic"/>
              </a:rPr>
              <a:t>DD</a:t>
            </a:r>
            <a:r>
              <a:rPr sz="1200" b="1" spc="-15" dirty="0">
                <a:solidFill>
                  <a:srgbClr val="A50021"/>
                </a:solidFill>
                <a:latin typeface="Malgun Gothic"/>
                <a:cs typeface="Malgun Gothic"/>
              </a:rPr>
              <a:t>R</a:t>
            </a:r>
            <a:r>
              <a:rPr sz="1200" b="1" spc="-10" dirty="0">
                <a:solidFill>
                  <a:srgbClr val="A50021"/>
                </a:solidFill>
                <a:latin typeface="Malgun Gothic"/>
                <a:cs typeface="Malgun Gothic"/>
              </a:rPr>
              <a:t>3 1.5V</a:t>
            </a:r>
            <a:endParaRPr sz="1200">
              <a:latin typeface="Malgun Gothic"/>
              <a:cs typeface="Malgun Gothic"/>
            </a:endParaRPr>
          </a:p>
        </p:txBody>
      </p:sp>
      <p:sp>
        <p:nvSpPr>
          <p:cNvPr id="44" name="object 44"/>
          <p:cNvSpPr txBox="1"/>
          <p:nvPr/>
        </p:nvSpPr>
        <p:spPr>
          <a:xfrm>
            <a:off x="2267371" y="4835648"/>
            <a:ext cx="520065" cy="360680"/>
          </a:xfrm>
          <a:prstGeom prst="rect">
            <a:avLst/>
          </a:prstGeom>
        </p:spPr>
        <p:txBody>
          <a:bodyPr vert="horz" wrap="square" lIns="0" tIns="0" rIns="0" bIns="0" rtlCol="0">
            <a:spAutoFit/>
          </a:bodyPr>
          <a:lstStyle/>
          <a:p>
            <a:pPr marL="56515" marR="5080" indent="-44450">
              <a:lnSpc>
                <a:spcPct val="100000"/>
              </a:lnSpc>
            </a:pPr>
            <a:r>
              <a:rPr sz="1200" b="1" spc="-5" dirty="0">
                <a:solidFill>
                  <a:srgbClr val="A50021"/>
                </a:solidFill>
                <a:latin typeface="Malgun Gothic"/>
                <a:cs typeface="Malgun Gothic"/>
              </a:rPr>
              <a:t>DD</a:t>
            </a:r>
            <a:r>
              <a:rPr sz="1200" b="1" spc="-15" dirty="0">
                <a:solidFill>
                  <a:srgbClr val="A50021"/>
                </a:solidFill>
                <a:latin typeface="Malgun Gothic"/>
                <a:cs typeface="Malgun Gothic"/>
              </a:rPr>
              <a:t>R</a:t>
            </a:r>
            <a:r>
              <a:rPr sz="1200" b="1" spc="-10" dirty="0">
                <a:solidFill>
                  <a:srgbClr val="A50021"/>
                </a:solidFill>
                <a:latin typeface="Malgun Gothic"/>
                <a:cs typeface="Malgun Gothic"/>
              </a:rPr>
              <a:t>3</a:t>
            </a:r>
            <a:r>
              <a:rPr sz="1200" b="1" dirty="0">
                <a:solidFill>
                  <a:srgbClr val="A50021"/>
                </a:solidFill>
                <a:latin typeface="Malgun Gothic"/>
                <a:cs typeface="Malgun Gothic"/>
              </a:rPr>
              <a:t>L </a:t>
            </a:r>
            <a:r>
              <a:rPr sz="1200" b="1" spc="-10" dirty="0">
                <a:solidFill>
                  <a:srgbClr val="A50021"/>
                </a:solidFill>
                <a:latin typeface="Malgun Gothic"/>
                <a:cs typeface="Malgun Gothic"/>
              </a:rPr>
              <a:t>1.35V</a:t>
            </a:r>
            <a:endParaRPr sz="1200">
              <a:latin typeface="Malgun Gothic"/>
              <a:cs typeface="Malgun Gothic"/>
            </a:endParaRPr>
          </a:p>
        </p:txBody>
      </p:sp>
      <p:sp>
        <p:nvSpPr>
          <p:cNvPr id="45" name="object 45"/>
          <p:cNvSpPr txBox="1"/>
          <p:nvPr/>
        </p:nvSpPr>
        <p:spPr>
          <a:xfrm>
            <a:off x="2859902" y="4362446"/>
            <a:ext cx="553085" cy="360680"/>
          </a:xfrm>
          <a:prstGeom prst="rect">
            <a:avLst/>
          </a:prstGeom>
        </p:spPr>
        <p:txBody>
          <a:bodyPr vert="horz" wrap="square" lIns="0" tIns="0" rIns="0" bIns="0" rtlCol="0">
            <a:spAutoFit/>
          </a:bodyPr>
          <a:lstStyle/>
          <a:p>
            <a:pPr marL="71755" marR="5080" indent="-59690">
              <a:lnSpc>
                <a:spcPct val="100000"/>
              </a:lnSpc>
            </a:pPr>
            <a:r>
              <a:rPr sz="1200" b="1" spc="-5" dirty="0">
                <a:solidFill>
                  <a:srgbClr val="A50021"/>
                </a:solidFill>
                <a:latin typeface="Malgun Gothic"/>
                <a:cs typeface="Malgun Gothic"/>
              </a:rPr>
              <a:t>DD</a:t>
            </a:r>
            <a:r>
              <a:rPr sz="1200" b="1" spc="-15" dirty="0">
                <a:solidFill>
                  <a:srgbClr val="A50021"/>
                </a:solidFill>
                <a:latin typeface="Malgun Gothic"/>
                <a:cs typeface="Malgun Gothic"/>
              </a:rPr>
              <a:t>R</a:t>
            </a:r>
            <a:r>
              <a:rPr sz="1200" b="1" spc="-10" dirty="0">
                <a:solidFill>
                  <a:srgbClr val="A50021"/>
                </a:solidFill>
                <a:latin typeface="Malgun Gothic"/>
                <a:cs typeface="Malgun Gothic"/>
              </a:rPr>
              <a:t>3U 1.25V</a:t>
            </a:r>
            <a:endParaRPr sz="1200">
              <a:latin typeface="Malgun Gothic"/>
              <a:cs typeface="Malgun Gothic"/>
            </a:endParaRPr>
          </a:p>
        </p:txBody>
      </p:sp>
      <p:sp>
        <p:nvSpPr>
          <p:cNvPr id="46" name="object 46"/>
          <p:cNvSpPr txBox="1"/>
          <p:nvPr/>
        </p:nvSpPr>
        <p:spPr>
          <a:xfrm>
            <a:off x="330944" y="3133733"/>
            <a:ext cx="203835" cy="2216785"/>
          </a:xfrm>
          <a:prstGeom prst="rect">
            <a:avLst/>
          </a:prstGeom>
        </p:spPr>
        <p:txBody>
          <a:bodyPr vert="vert270" wrap="square" lIns="0" tIns="0" rIns="0" bIns="0" rtlCol="0">
            <a:spAutoFit/>
          </a:bodyPr>
          <a:lstStyle/>
          <a:p>
            <a:pPr marL="12700">
              <a:lnSpc>
                <a:spcPct val="100000"/>
              </a:lnSpc>
            </a:pPr>
            <a:r>
              <a:rPr sz="1400" b="1" spc="-5" dirty="0">
                <a:latin typeface="Malgun Gothic"/>
                <a:cs typeface="Malgun Gothic"/>
              </a:rPr>
              <a:t>D</a:t>
            </a:r>
            <a:r>
              <a:rPr sz="1400" b="1" spc="-10" dirty="0">
                <a:latin typeface="Malgun Gothic"/>
                <a:cs typeface="Malgun Gothic"/>
              </a:rPr>
              <a:t>R</a:t>
            </a:r>
            <a:r>
              <a:rPr sz="1400" b="1" spc="-5" dirty="0">
                <a:latin typeface="Malgun Gothic"/>
                <a:cs typeface="Malgun Gothic"/>
              </a:rPr>
              <a:t>A</a:t>
            </a:r>
            <a:r>
              <a:rPr sz="1400" b="1" dirty="0">
                <a:latin typeface="Malgun Gothic"/>
                <a:cs typeface="Malgun Gothic"/>
              </a:rPr>
              <a:t>M</a:t>
            </a:r>
            <a:r>
              <a:rPr sz="1400" b="1" spc="-15" dirty="0">
                <a:latin typeface="Malgun Gothic"/>
                <a:cs typeface="Malgun Gothic"/>
              </a:rPr>
              <a:t> </a:t>
            </a:r>
            <a:r>
              <a:rPr sz="1400" b="1" spc="-5" dirty="0">
                <a:latin typeface="Malgun Gothic"/>
                <a:cs typeface="Malgun Gothic"/>
              </a:rPr>
              <a:t>Suppl</a:t>
            </a:r>
            <a:r>
              <a:rPr sz="1400" b="1" dirty="0">
                <a:latin typeface="Malgun Gothic"/>
                <a:cs typeface="Malgun Gothic"/>
              </a:rPr>
              <a:t>y</a:t>
            </a:r>
            <a:r>
              <a:rPr sz="1400" b="1" spc="-10" dirty="0">
                <a:latin typeface="Malgun Gothic"/>
                <a:cs typeface="Malgun Gothic"/>
              </a:rPr>
              <a:t> </a:t>
            </a:r>
            <a:r>
              <a:rPr sz="1400" b="1" spc="-105" dirty="0">
                <a:latin typeface="Malgun Gothic"/>
                <a:cs typeface="Malgun Gothic"/>
              </a:rPr>
              <a:t>V</a:t>
            </a:r>
            <a:r>
              <a:rPr sz="1400" b="1" spc="-10" dirty="0">
                <a:latin typeface="Malgun Gothic"/>
                <a:cs typeface="Malgun Gothic"/>
              </a:rPr>
              <a:t>o</a:t>
            </a:r>
            <a:r>
              <a:rPr sz="1400" b="1" spc="-5" dirty="0">
                <a:latin typeface="Malgun Gothic"/>
                <a:cs typeface="Malgun Gothic"/>
              </a:rPr>
              <a:t>l</a:t>
            </a:r>
            <a:r>
              <a:rPr sz="1400" b="1" dirty="0">
                <a:latin typeface="Malgun Gothic"/>
                <a:cs typeface="Malgun Gothic"/>
              </a:rPr>
              <a:t>t</a:t>
            </a:r>
            <a:r>
              <a:rPr sz="1400" b="1" spc="5" dirty="0">
                <a:latin typeface="Malgun Gothic"/>
                <a:cs typeface="Malgun Gothic"/>
              </a:rPr>
              <a:t>a</a:t>
            </a:r>
            <a:r>
              <a:rPr sz="1400" b="1" spc="-5" dirty="0">
                <a:latin typeface="Malgun Gothic"/>
                <a:cs typeface="Malgun Gothic"/>
              </a:rPr>
              <a:t>g</a:t>
            </a:r>
            <a:r>
              <a:rPr sz="1400" b="1" dirty="0">
                <a:latin typeface="Malgun Gothic"/>
                <a:cs typeface="Malgun Gothic"/>
              </a:rPr>
              <a:t>e</a:t>
            </a:r>
            <a:r>
              <a:rPr sz="1400" b="1" spc="-20" dirty="0">
                <a:latin typeface="Malgun Gothic"/>
                <a:cs typeface="Malgun Gothic"/>
              </a:rPr>
              <a:t> </a:t>
            </a:r>
            <a:r>
              <a:rPr sz="1400" b="1" dirty="0">
                <a:latin typeface="Malgun Gothic"/>
                <a:cs typeface="Malgun Gothic"/>
              </a:rPr>
              <a:t>[</a:t>
            </a:r>
            <a:r>
              <a:rPr sz="1400" b="1" spc="-10" dirty="0">
                <a:latin typeface="Malgun Gothic"/>
                <a:cs typeface="Malgun Gothic"/>
              </a:rPr>
              <a:t>V</a:t>
            </a:r>
            <a:r>
              <a:rPr sz="1400" b="1" dirty="0">
                <a:latin typeface="Malgun Gothic"/>
                <a:cs typeface="Malgun Gothic"/>
              </a:rPr>
              <a:t>]</a:t>
            </a:r>
            <a:endParaRPr sz="1400">
              <a:latin typeface="Malgun Gothic"/>
              <a:cs typeface="Malgun Gothic"/>
            </a:endParaRPr>
          </a:p>
        </p:txBody>
      </p:sp>
      <p:sp>
        <p:nvSpPr>
          <p:cNvPr id="47" name="object 47"/>
          <p:cNvSpPr txBox="1"/>
          <p:nvPr/>
        </p:nvSpPr>
        <p:spPr>
          <a:xfrm>
            <a:off x="3909227" y="4397193"/>
            <a:ext cx="457200" cy="635000"/>
          </a:xfrm>
          <a:prstGeom prst="rect">
            <a:avLst/>
          </a:prstGeom>
        </p:spPr>
        <p:txBody>
          <a:bodyPr vert="horz" wrap="square" lIns="0" tIns="0" rIns="0" bIns="0" rtlCol="0">
            <a:spAutoFit/>
          </a:bodyPr>
          <a:lstStyle/>
          <a:p>
            <a:pPr marL="12700">
              <a:lnSpc>
                <a:spcPts val="5580"/>
              </a:lnSpc>
            </a:pPr>
            <a:r>
              <a:rPr sz="4800" spc="585" dirty="0">
                <a:solidFill>
                  <a:srgbClr val="A50021"/>
                </a:solidFill>
                <a:latin typeface="Dotum"/>
                <a:cs typeface="Dotum"/>
              </a:rPr>
              <a:t>?</a:t>
            </a:r>
            <a:endParaRPr sz="4800">
              <a:latin typeface="Dotum"/>
              <a:cs typeface="Dotum"/>
            </a:endParaRPr>
          </a:p>
        </p:txBody>
      </p:sp>
      <p:sp>
        <p:nvSpPr>
          <p:cNvPr id="48" name="object 48"/>
          <p:cNvSpPr txBox="1"/>
          <p:nvPr/>
        </p:nvSpPr>
        <p:spPr>
          <a:xfrm>
            <a:off x="5051248" y="4058169"/>
            <a:ext cx="3326765" cy="177800"/>
          </a:xfrm>
          <a:prstGeom prst="rect">
            <a:avLst/>
          </a:prstGeom>
        </p:spPr>
        <p:txBody>
          <a:bodyPr vert="horz" wrap="square" lIns="0" tIns="0" rIns="0" bIns="0" rtlCol="0">
            <a:spAutoFit/>
          </a:bodyPr>
          <a:lstStyle/>
          <a:p>
            <a:pPr marL="12700">
              <a:lnSpc>
                <a:spcPct val="100000"/>
              </a:lnSpc>
            </a:pPr>
            <a:r>
              <a:rPr sz="1200" b="1" spc="-55" dirty="0">
                <a:latin typeface="Malgun Gothic"/>
                <a:cs typeface="Malgun Gothic"/>
              </a:rPr>
              <a:t>P</a:t>
            </a:r>
            <a:r>
              <a:rPr sz="1200" b="1" dirty="0">
                <a:latin typeface="Malgun Gothic"/>
                <a:cs typeface="Malgun Gothic"/>
              </a:rPr>
              <a:t>o</a:t>
            </a:r>
            <a:r>
              <a:rPr sz="1200" b="1" spc="5" dirty="0">
                <a:latin typeface="Malgun Gothic"/>
                <a:cs typeface="Malgun Gothic"/>
              </a:rPr>
              <a:t>w</a:t>
            </a:r>
            <a:r>
              <a:rPr sz="1200" b="1" spc="-10" dirty="0">
                <a:latin typeface="Malgun Gothic"/>
                <a:cs typeface="Malgun Gothic"/>
              </a:rPr>
              <a:t>er</a:t>
            </a:r>
            <a:r>
              <a:rPr sz="1200" b="1" spc="-35" dirty="0">
                <a:latin typeface="Malgun Gothic"/>
                <a:cs typeface="Malgun Gothic"/>
              </a:rPr>
              <a:t> </a:t>
            </a:r>
            <a:r>
              <a:rPr sz="1200" b="1" dirty="0">
                <a:latin typeface="Malgun Gothic"/>
                <a:cs typeface="Malgun Gothic"/>
              </a:rPr>
              <a:t>B</a:t>
            </a:r>
            <a:r>
              <a:rPr sz="1200" b="1" spc="-10" dirty="0">
                <a:latin typeface="Malgun Gothic"/>
                <a:cs typeface="Malgun Gothic"/>
              </a:rPr>
              <a:t>re</a:t>
            </a:r>
            <a:r>
              <a:rPr sz="1200" b="1" spc="-15" dirty="0">
                <a:latin typeface="Malgun Gothic"/>
                <a:cs typeface="Malgun Gothic"/>
              </a:rPr>
              <a:t>a</a:t>
            </a:r>
            <a:r>
              <a:rPr sz="1200" b="1" spc="-10" dirty="0">
                <a:latin typeface="Malgun Gothic"/>
                <a:cs typeface="Malgun Gothic"/>
              </a:rPr>
              <a:t>kd</a:t>
            </a:r>
            <a:r>
              <a:rPr sz="1200" b="1" dirty="0">
                <a:latin typeface="Malgun Gothic"/>
                <a:cs typeface="Malgun Gothic"/>
              </a:rPr>
              <a:t>o</a:t>
            </a:r>
            <a:r>
              <a:rPr sz="1200" b="1" spc="5" dirty="0">
                <a:latin typeface="Malgun Gothic"/>
                <a:cs typeface="Malgun Gothic"/>
              </a:rPr>
              <a:t>w</a:t>
            </a:r>
            <a:r>
              <a:rPr sz="1200" b="1" dirty="0">
                <a:latin typeface="Malgun Gothic"/>
                <a:cs typeface="Malgun Gothic"/>
              </a:rPr>
              <a:t>n</a:t>
            </a:r>
            <a:r>
              <a:rPr sz="1200" b="1" spc="-40" dirty="0">
                <a:latin typeface="Malgun Gothic"/>
                <a:cs typeface="Malgun Gothic"/>
              </a:rPr>
              <a:t> </a:t>
            </a:r>
            <a:r>
              <a:rPr sz="1200" b="1" spc="-15" dirty="0">
                <a:latin typeface="Malgun Gothic"/>
                <a:cs typeface="Malgun Gothic"/>
              </a:rPr>
              <a:t>a</a:t>
            </a:r>
            <a:r>
              <a:rPr sz="1200" b="1" dirty="0">
                <a:latin typeface="Malgun Gothic"/>
                <a:cs typeface="Malgun Gothic"/>
              </a:rPr>
              <a:t>c</a:t>
            </a:r>
            <a:r>
              <a:rPr sz="1200" b="1" spc="-10" dirty="0">
                <a:latin typeface="Malgun Gothic"/>
                <a:cs typeface="Malgun Gothic"/>
              </a:rPr>
              <a:t>ro</a:t>
            </a:r>
            <a:r>
              <a:rPr sz="1200" b="1" spc="-15" dirty="0">
                <a:latin typeface="Malgun Gothic"/>
                <a:cs typeface="Malgun Gothic"/>
              </a:rPr>
              <a:t>s</a:t>
            </a:r>
            <a:r>
              <a:rPr sz="1200" b="1" spc="-10" dirty="0">
                <a:latin typeface="Malgun Gothic"/>
                <a:cs typeface="Malgun Gothic"/>
              </a:rPr>
              <a:t>s</a:t>
            </a:r>
            <a:r>
              <a:rPr sz="1200" b="1" spc="-5" dirty="0">
                <a:latin typeface="Malgun Gothic"/>
                <a:cs typeface="Malgun Gothic"/>
              </a:rPr>
              <a:t> </a:t>
            </a:r>
            <a:r>
              <a:rPr sz="1200" b="1" spc="-10" dirty="0">
                <a:latin typeface="Malgun Gothic"/>
                <a:cs typeface="Malgun Gothic"/>
              </a:rPr>
              <a:t>Se</a:t>
            </a:r>
            <a:r>
              <a:rPr sz="1200" b="1" spc="30" dirty="0">
                <a:latin typeface="Malgun Gothic"/>
                <a:cs typeface="Malgun Gothic"/>
              </a:rPr>
              <a:t>r</a:t>
            </a:r>
            <a:r>
              <a:rPr sz="1200" b="1" spc="-20" dirty="0">
                <a:latin typeface="Malgun Gothic"/>
                <a:cs typeface="Malgun Gothic"/>
              </a:rPr>
              <a:t>v</a:t>
            </a:r>
            <a:r>
              <a:rPr sz="1200" b="1" spc="-10" dirty="0">
                <a:latin typeface="Malgun Gothic"/>
                <a:cs typeface="Malgun Gothic"/>
              </a:rPr>
              <a:t>er</a:t>
            </a:r>
            <a:r>
              <a:rPr sz="1200" b="1" spc="15" dirty="0">
                <a:latin typeface="Malgun Gothic"/>
                <a:cs typeface="Malgun Gothic"/>
              </a:rPr>
              <a:t> </a:t>
            </a:r>
            <a:r>
              <a:rPr sz="1200" b="1" spc="-10" dirty="0">
                <a:latin typeface="Malgun Gothic"/>
                <a:cs typeface="Malgun Gothic"/>
              </a:rPr>
              <a:t>Co</a:t>
            </a:r>
            <a:r>
              <a:rPr sz="1200" b="1" spc="-20" dirty="0">
                <a:latin typeface="Malgun Gothic"/>
                <a:cs typeface="Malgun Gothic"/>
              </a:rPr>
              <a:t>m</a:t>
            </a:r>
            <a:r>
              <a:rPr sz="1200" b="1" dirty="0">
                <a:latin typeface="Malgun Gothic"/>
                <a:cs typeface="Malgun Gothic"/>
              </a:rPr>
              <a:t>ponen</a:t>
            </a:r>
            <a:r>
              <a:rPr sz="1200" b="1" spc="-10" dirty="0">
                <a:latin typeface="Malgun Gothic"/>
                <a:cs typeface="Malgun Gothic"/>
              </a:rPr>
              <a:t>ts</a:t>
            </a:r>
            <a:endParaRPr sz="1200">
              <a:latin typeface="Malgun Gothic"/>
              <a:cs typeface="Malgun Gothic"/>
            </a:endParaRPr>
          </a:p>
        </p:txBody>
      </p:sp>
      <p:sp>
        <p:nvSpPr>
          <p:cNvPr id="49" name="object 49"/>
          <p:cNvSpPr txBox="1"/>
          <p:nvPr/>
        </p:nvSpPr>
        <p:spPr>
          <a:xfrm>
            <a:off x="5955259" y="3066791"/>
            <a:ext cx="401320" cy="177800"/>
          </a:xfrm>
          <a:prstGeom prst="rect">
            <a:avLst/>
          </a:prstGeom>
        </p:spPr>
        <p:txBody>
          <a:bodyPr vert="horz" wrap="square" lIns="0" tIns="0" rIns="0" bIns="0" rtlCol="0">
            <a:spAutoFit/>
          </a:bodyPr>
          <a:lstStyle/>
          <a:p>
            <a:pPr marL="12700">
              <a:lnSpc>
                <a:spcPct val="100000"/>
              </a:lnSpc>
            </a:pPr>
            <a:r>
              <a:rPr sz="1200" b="1" spc="-25" dirty="0">
                <a:solidFill>
                  <a:srgbClr val="C00000"/>
                </a:solidFill>
                <a:latin typeface="Malgun Gothic"/>
                <a:cs typeface="Malgun Gothic"/>
              </a:rPr>
              <a:t>M</a:t>
            </a:r>
            <a:r>
              <a:rPr sz="1200" b="1" spc="-10" dirty="0">
                <a:solidFill>
                  <a:srgbClr val="C00000"/>
                </a:solidFill>
                <a:latin typeface="Malgun Gothic"/>
                <a:cs typeface="Malgun Gothic"/>
              </a:rPr>
              <a:t>E</a:t>
            </a:r>
            <a:r>
              <a:rPr sz="1200" b="1" dirty="0">
                <a:solidFill>
                  <a:srgbClr val="C00000"/>
                </a:solidFill>
                <a:latin typeface="Malgun Gothic"/>
                <a:cs typeface="Malgun Gothic"/>
              </a:rPr>
              <a:t>M</a:t>
            </a:r>
            <a:endParaRPr sz="1200">
              <a:latin typeface="Malgun Gothic"/>
              <a:cs typeface="Malgun Gothic"/>
            </a:endParaRPr>
          </a:p>
        </p:txBody>
      </p:sp>
      <p:sp>
        <p:nvSpPr>
          <p:cNvPr id="50" name="object 50"/>
          <p:cNvSpPr txBox="1"/>
          <p:nvPr/>
        </p:nvSpPr>
        <p:spPr>
          <a:xfrm>
            <a:off x="7675093" y="3486653"/>
            <a:ext cx="401320" cy="177800"/>
          </a:xfrm>
          <a:prstGeom prst="rect">
            <a:avLst/>
          </a:prstGeom>
        </p:spPr>
        <p:txBody>
          <a:bodyPr vert="horz" wrap="square" lIns="0" tIns="0" rIns="0" bIns="0" rtlCol="0">
            <a:spAutoFit/>
          </a:bodyPr>
          <a:lstStyle/>
          <a:p>
            <a:pPr marL="12700">
              <a:lnSpc>
                <a:spcPct val="100000"/>
              </a:lnSpc>
            </a:pPr>
            <a:r>
              <a:rPr sz="1200" b="1" spc="-25" dirty="0">
                <a:solidFill>
                  <a:srgbClr val="C00000"/>
                </a:solidFill>
                <a:latin typeface="Malgun Gothic"/>
                <a:cs typeface="Malgun Gothic"/>
              </a:rPr>
              <a:t>M</a:t>
            </a:r>
            <a:r>
              <a:rPr sz="1200" b="1" spc="-10" dirty="0">
                <a:solidFill>
                  <a:srgbClr val="C00000"/>
                </a:solidFill>
                <a:latin typeface="Malgun Gothic"/>
                <a:cs typeface="Malgun Gothic"/>
              </a:rPr>
              <a:t>E</a:t>
            </a:r>
            <a:r>
              <a:rPr sz="1200" b="1" dirty="0">
                <a:solidFill>
                  <a:srgbClr val="C00000"/>
                </a:solidFill>
                <a:latin typeface="Malgun Gothic"/>
                <a:cs typeface="Malgun Gothic"/>
              </a:rPr>
              <a:t>M</a:t>
            </a:r>
            <a:endParaRPr sz="1200">
              <a:latin typeface="Malgun Gothic"/>
              <a:cs typeface="Malgun Gothic"/>
            </a:endParaRPr>
          </a:p>
        </p:txBody>
      </p:sp>
      <p:sp>
        <p:nvSpPr>
          <p:cNvPr id="51" name="object 51"/>
          <p:cNvSpPr txBox="1"/>
          <p:nvPr/>
        </p:nvSpPr>
        <p:spPr>
          <a:xfrm>
            <a:off x="5889423" y="4843927"/>
            <a:ext cx="474345" cy="177800"/>
          </a:xfrm>
          <a:prstGeom prst="rect">
            <a:avLst/>
          </a:prstGeom>
        </p:spPr>
        <p:txBody>
          <a:bodyPr vert="horz" wrap="square" lIns="0" tIns="0" rIns="0" bIns="0" rtlCol="0">
            <a:spAutoFit/>
          </a:bodyPr>
          <a:lstStyle/>
          <a:p>
            <a:pPr marL="12700">
              <a:lnSpc>
                <a:spcPct val="100000"/>
              </a:lnSpc>
            </a:pPr>
            <a:r>
              <a:rPr sz="1200" b="1" spc="-55" dirty="0">
                <a:solidFill>
                  <a:srgbClr val="C00000"/>
                </a:solidFill>
                <a:latin typeface="Malgun Gothic"/>
                <a:cs typeface="Malgun Gothic"/>
              </a:rPr>
              <a:t>P</a:t>
            </a:r>
            <a:r>
              <a:rPr sz="1200" b="1" dirty="0">
                <a:solidFill>
                  <a:srgbClr val="C00000"/>
                </a:solidFill>
                <a:latin typeface="Malgun Gothic"/>
                <a:cs typeface="Malgun Gothic"/>
              </a:rPr>
              <a:t>o</a:t>
            </a:r>
            <a:r>
              <a:rPr sz="1200" b="1" spc="5" dirty="0">
                <a:solidFill>
                  <a:srgbClr val="C00000"/>
                </a:solidFill>
                <a:latin typeface="Malgun Gothic"/>
                <a:cs typeface="Malgun Gothic"/>
              </a:rPr>
              <a:t>w</a:t>
            </a:r>
            <a:r>
              <a:rPr sz="1200" b="1" spc="-10" dirty="0">
                <a:solidFill>
                  <a:srgbClr val="C00000"/>
                </a:solidFill>
                <a:latin typeface="Malgun Gothic"/>
                <a:cs typeface="Malgun Gothic"/>
              </a:rPr>
              <a:t>er</a:t>
            </a:r>
            <a:endParaRPr sz="1200">
              <a:latin typeface="Malgun Gothic"/>
              <a:cs typeface="Malgun Gothic"/>
            </a:endParaRPr>
          </a:p>
        </p:txBody>
      </p:sp>
      <p:sp>
        <p:nvSpPr>
          <p:cNvPr id="52" name="object 52"/>
          <p:cNvSpPr txBox="1"/>
          <p:nvPr/>
        </p:nvSpPr>
        <p:spPr>
          <a:xfrm>
            <a:off x="8047280" y="3810835"/>
            <a:ext cx="335915" cy="177800"/>
          </a:xfrm>
          <a:prstGeom prst="rect">
            <a:avLst/>
          </a:prstGeom>
        </p:spPr>
        <p:txBody>
          <a:bodyPr vert="horz" wrap="square" lIns="0" tIns="0" rIns="0" bIns="0" rtlCol="0">
            <a:spAutoFit/>
          </a:bodyPr>
          <a:lstStyle/>
          <a:p>
            <a:pPr marL="12700">
              <a:lnSpc>
                <a:spcPct val="100000"/>
              </a:lnSpc>
            </a:pPr>
            <a:r>
              <a:rPr sz="1200" b="1" spc="-10" dirty="0">
                <a:solidFill>
                  <a:srgbClr val="A50021"/>
                </a:solidFill>
                <a:latin typeface="Malgun Gothic"/>
                <a:cs typeface="Malgun Gothic"/>
              </a:rPr>
              <a:t>48%</a:t>
            </a:r>
            <a:endParaRPr sz="1200">
              <a:latin typeface="Malgun Gothic"/>
              <a:cs typeface="Malgun Gothic"/>
            </a:endParaRPr>
          </a:p>
        </p:txBody>
      </p:sp>
      <p:sp>
        <p:nvSpPr>
          <p:cNvPr id="53" name="object 53"/>
          <p:cNvSpPr txBox="1"/>
          <p:nvPr/>
        </p:nvSpPr>
        <p:spPr>
          <a:xfrm>
            <a:off x="6305642" y="2805426"/>
            <a:ext cx="335915" cy="177800"/>
          </a:xfrm>
          <a:prstGeom prst="rect">
            <a:avLst/>
          </a:prstGeom>
        </p:spPr>
        <p:txBody>
          <a:bodyPr vert="horz" wrap="square" lIns="0" tIns="0" rIns="0" bIns="0" rtlCol="0">
            <a:spAutoFit/>
          </a:bodyPr>
          <a:lstStyle/>
          <a:p>
            <a:pPr marL="12700">
              <a:lnSpc>
                <a:spcPct val="100000"/>
              </a:lnSpc>
            </a:pPr>
            <a:r>
              <a:rPr sz="1200" b="1" spc="-10" dirty="0">
                <a:solidFill>
                  <a:srgbClr val="A50021"/>
                </a:solidFill>
                <a:latin typeface="Malgun Gothic"/>
                <a:cs typeface="Malgun Gothic"/>
              </a:rPr>
              <a:t>19%</a:t>
            </a:r>
            <a:endParaRPr sz="1200">
              <a:latin typeface="Malgun Gothic"/>
              <a:cs typeface="Malgun Gothic"/>
            </a:endParaRPr>
          </a:p>
        </p:txBody>
      </p:sp>
      <p:sp>
        <p:nvSpPr>
          <p:cNvPr id="54" name="object 54"/>
          <p:cNvSpPr txBox="1"/>
          <p:nvPr/>
        </p:nvSpPr>
        <p:spPr>
          <a:xfrm>
            <a:off x="6425277" y="3342519"/>
            <a:ext cx="247650" cy="177800"/>
          </a:xfrm>
          <a:prstGeom prst="rect">
            <a:avLst/>
          </a:prstGeom>
        </p:spPr>
        <p:txBody>
          <a:bodyPr vert="horz" wrap="square" lIns="0" tIns="0" rIns="0" bIns="0" rtlCol="0">
            <a:spAutoFit/>
          </a:bodyPr>
          <a:lstStyle/>
          <a:p>
            <a:pPr marL="12700">
              <a:lnSpc>
                <a:spcPct val="100000"/>
              </a:lnSpc>
            </a:pPr>
            <a:r>
              <a:rPr sz="1200" b="1" dirty="0">
                <a:solidFill>
                  <a:srgbClr val="808080"/>
                </a:solidFill>
                <a:latin typeface="Malgun Gothic"/>
                <a:cs typeface="Malgun Gothic"/>
              </a:rPr>
              <a:t>2%</a:t>
            </a:r>
            <a:endParaRPr sz="1200">
              <a:latin typeface="Malgun Gothic"/>
              <a:cs typeface="Malgun Gothic"/>
            </a:endParaRPr>
          </a:p>
        </p:txBody>
      </p:sp>
      <p:sp>
        <p:nvSpPr>
          <p:cNvPr id="55" name="object 55"/>
          <p:cNvSpPr txBox="1"/>
          <p:nvPr/>
        </p:nvSpPr>
        <p:spPr>
          <a:xfrm>
            <a:off x="6323242" y="3684907"/>
            <a:ext cx="335915" cy="177800"/>
          </a:xfrm>
          <a:prstGeom prst="rect">
            <a:avLst/>
          </a:prstGeom>
        </p:spPr>
        <p:txBody>
          <a:bodyPr vert="horz" wrap="square" lIns="0" tIns="0" rIns="0" bIns="0" rtlCol="0">
            <a:spAutoFit/>
          </a:bodyPr>
          <a:lstStyle/>
          <a:p>
            <a:pPr marL="12700">
              <a:lnSpc>
                <a:spcPct val="100000"/>
              </a:lnSpc>
            </a:pPr>
            <a:r>
              <a:rPr sz="1200" b="1" spc="-10" dirty="0">
                <a:solidFill>
                  <a:srgbClr val="808080"/>
                </a:solidFill>
                <a:latin typeface="Malgun Gothic"/>
                <a:cs typeface="Malgun Gothic"/>
              </a:rPr>
              <a:t>14%</a:t>
            </a:r>
            <a:endParaRPr sz="1200">
              <a:latin typeface="Malgun Gothic"/>
              <a:cs typeface="Malgun Gothic"/>
            </a:endParaRPr>
          </a:p>
        </p:txBody>
      </p:sp>
      <p:sp>
        <p:nvSpPr>
          <p:cNvPr id="56" name="object 56"/>
          <p:cNvSpPr txBox="1"/>
          <p:nvPr/>
        </p:nvSpPr>
        <p:spPr>
          <a:xfrm>
            <a:off x="4965920" y="3539624"/>
            <a:ext cx="335915" cy="177800"/>
          </a:xfrm>
          <a:prstGeom prst="rect">
            <a:avLst/>
          </a:prstGeom>
        </p:spPr>
        <p:txBody>
          <a:bodyPr vert="horz" wrap="square" lIns="0" tIns="0" rIns="0" bIns="0" rtlCol="0">
            <a:spAutoFit/>
          </a:bodyPr>
          <a:lstStyle/>
          <a:p>
            <a:pPr marL="12700">
              <a:lnSpc>
                <a:spcPct val="100000"/>
              </a:lnSpc>
            </a:pPr>
            <a:r>
              <a:rPr sz="1200" b="1" spc="-10" dirty="0">
                <a:solidFill>
                  <a:srgbClr val="808080"/>
                </a:solidFill>
                <a:latin typeface="Malgun Gothic"/>
                <a:cs typeface="Malgun Gothic"/>
              </a:rPr>
              <a:t>60%</a:t>
            </a:r>
            <a:endParaRPr sz="1200">
              <a:latin typeface="Malgun Gothic"/>
              <a:cs typeface="Malgun Gothic"/>
            </a:endParaRPr>
          </a:p>
        </p:txBody>
      </p:sp>
      <p:sp>
        <p:nvSpPr>
          <p:cNvPr id="57" name="object 57"/>
          <p:cNvSpPr/>
          <p:nvPr/>
        </p:nvSpPr>
        <p:spPr>
          <a:xfrm>
            <a:off x="7745221" y="2643187"/>
            <a:ext cx="314325" cy="184785"/>
          </a:xfrm>
          <a:custGeom>
            <a:avLst/>
            <a:gdLst/>
            <a:ahLst/>
            <a:cxnLst/>
            <a:rect l="l" t="t" r="r" b="b"/>
            <a:pathLst>
              <a:path w="314325" h="184785">
                <a:moveTo>
                  <a:pt x="0" y="0"/>
                </a:moveTo>
                <a:lnTo>
                  <a:pt x="314185" y="0"/>
                </a:lnTo>
                <a:lnTo>
                  <a:pt x="314185" y="184670"/>
                </a:lnTo>
                <a:lnTo>
                  <a:pt x="0" y="184670"/>
                </a:lnTo>
                <a:lnTo>
                  <a:pt x="0" y="0"/>
                </a:lnTo>
                <a:close/>
              </a:path>
            </a:pathLst>
          </a:custGeom>
          <a:solidFill>
            <a:srgbClr val="FFFFFF"/>
          </a:solidFill>
        </p:spPr>
        <p:txBody>
          <a:bodyPr wrap="square" lIns="0" tIns="0" rIns="0" bIns="0" rtlCol="0"/>
          <a:lstStyle/>
          <a:p>
            <a:endParaRPr/>
          </a:p>
        </p:txBody>
      </p:sp>
      <p:sp>
        <p:nvSpPr>
          <p:cNvPr id="58" name="object 58"/>
          <p:cNvSpPr txBox="1"/>
          <p:nvPr/>
        </p:nvSpPr>
        <p:spPr>
          <a:xfrm>
            <a:off x="7733090" y="2655128"/>
            <a:ext cx="335915" cy="177800"/>
          </a:xfrm>
          <a:prstGeom prst="rect">
            <a:avLst/>
          </a:prstGeom>
        </p:spPr>
        <p:txBody>
          <a:bodyPr vert="horz" wrap="square" lIns="0" tIns="0" rIns="0" bIns="0" rtlCol="0">
            <a:spAutoFit/>
          </a:bodyPr>
          <a:lstStyle/>
          <a:p>
            <a:pPr marL="12700">
              <a:lnSpc>
                <a:spcPct val="100000"/>
              </a:lnSpc>
            </a:pPr>
            <a:r>
              <a:rPr sz="1200" b="1" spc="-10" dirty="0">
                <a:solidFill>
                  <a:srgbClr val="808080"/>
                </a:solidFill>
                <a:latin typeface="Malgun Gothic"/>
                <a:cs typeface="Malgun Gothic"/>
              </a:rPr>
              <a:t>12%</a:t>
            </a:r>
            <a:endParaRPr sz="1200">
              <a:latin typeface="Malgun Gothic"/>
              <a:cs typeface="Malgun Gothic"/>
            </a:endParaRPr>
          </a:p>
        </p:txBody>
      </p:sp>
      <p:sp>
        <p:nvSpPr>
          <p:cNvPr id="59" name="object 59"/>
          <p:cNvSpPr/>
          <p:nvPr/>
        </p:nvSpPr>
        <p:spPr>
          <a:xfrm>
            <a:off x="6844969" y="2857500"/>
            <a:ext cx="314325" cy="184785"/>
          </a:xfrm>
          <a:custGeom>
            <a:avLst/>
            <a:gdLst/>
            <a:ahLst/>
            <a:cxnLst/>
            <a:rect l="l" t="t" r="r" b="b"/>
            <a:pathLst>
              <a:path w="314325" h="184785">
                <a:moveTo>
                  <a:pt x="0" y="0"/>
                </a:moveTo>
                <a:lnTo>
                  <a:pt x="314185" y="0"/>
                </a:lnTo>
                <a:lnTo>
                  <a:pt x="314185" y="184670"/>
                </a:lnTo>
                <a:lnTo>
                  <a:pt x="0" y="184670"/>
                </a:lnTo>
                <a:lnTo>
                  <a:pt x="0" y="0"/>
                </a:lnTo>
                <a:close/>
              </a:path>
            </a:pathLst>
          </a:custGeom>
          <a:solidFill>
            <a:srgbClr val="FFFFFF"/>
          </a:solidFill>
        </p:spPr>
        <p:txBody>
          <a:bodyPr wrap="square" lIns="0" tIns="0" rIns="0" bIns="0" rtlCol="0"/>
          <a:lstStyle/>
          <a:p>
            <a:endParaRPr/>
          </a:p>
        </p:txBody>
      </p:sp>
      <p:sp>
        <p:nvSpPr>
          <p:cNvPr id="60" name="object 60"/>
          <p:cNvSpPr txBox="1"/>
          <p:nvPr/>
        </p:nvSpPr>
        <p:spPr>
          <a:xfrm>
            <a:off x="6832833" y="2869442"/>
            <a:ext cx="335915" cy="177800"/>
          </a:xfrm>
          <a:prstGeom prst="rect">
            <a:avLst/>
          </a:prstGeom>
        </p:spPr>
        <p:txBody>
          <a:bodyPr vert="horz" wrap="square" lIns="0" tIns="0" rIns="0" bIns="0" rtlCol="0">
            <a:spAutoFit/>
          </a:bodyPr>
          <a:lstStyle/>
          <a:p>
            <a:pPr marL="12700">
              <a:lnSpc>
                <a:spcPct val="100000"/>
              </a:lnSpc>
            </a:pPr>
            <a:r>
              <a:rPr sz="1200" b="1" spc="-10" dirty="0">
                <a:solidFill>
                  <a:srgbClr val="808080"/>
                </a:solidFill>
                <a:latin typeface="Malgun Gothic"/>
                <a:cs typeface="Malgun Gothic"/>
              </a:rPr>
              <a:t>30%</a:t>
            </a:r>
            <a:endParaRPr sz="1200">
              <a:latin typeface="Malgun Gothic"/>
              <a:cs typeface="Malgun Gothic"/>
            </a:endParaRPr>
          </a:p>
        </p:txBody>
      </p:sp>
      <p:sp>
        <p:nvSpPr>
          <p:cNvPr id="61" name="object 61"/>
          <p:cNvSpPr/>
          <p:nvPr/>
        </p:nvSpPr>
        <p:spPr>
          <a:xfrm>
            <a:off x="6863295" y="3601529"/>
            <a:ext cx="224790" cy="184785"/>
          </a:xfrm>
          <a:custGeom>
            <a:avLst/>
            <a:gdLst/>
            <a:ahLst/>
            <a:cxnLst/>
            <a:rect l="l" t="t" r="r" b="b"/>
            <a:pathLst>
              <a:path w="224790" h="184785">
                <a:moveTo>
                  <a:pt x="0" y="0"/>
                </a:moveTo>
                <a:lnTo>
                  <a:pt x="224421" y="0"/>
                </a:lnTo>
                <a:lnTo>
                  <a:pt x="224421" y="184670"/>
                </a:lnTo>
                <a:lnTo>
                  <a:pt x="0" y="184670"/>
                </a:lnTo>
                <a:lnTo>
                  <a:pt x="0" y="0"/>
                </a:lnTo>
                <a:close/>
              </a:path>
            </a:pathLst>
          </a:custGeom>
          <a:solidFill>
            <a:srgbClr val="FFFFFF"/>
          </a:solidFill>
        </p:spPr>
        <p:txBody>
          <a:bodyPr wrap="square" lIns="0" tIns="0" rIns="0" bIns="0" rtlCol="0"/>
          <a:lstStyle/>
          <a:p>
            <a:endParaRPr/>
          </a:p>
        </p:txBody>
      </p:sp>
      <p:sp>
        <p:nvSpPr>
          <p:cNvPr id="62" name="object 62"/>
          <p:cNvSpPr txBox="1"/>
          <p:nvPr/>
        </p:nvSpPr>
        <p:spPr>
          <a:xfrm>
            <a:off x="6850730" y="3613468"/>
            <a:ext cx="247650" cy="177800"/>
          </a:xfrm>
          <a:prstGeom prst="rect">
            <a:avLst/>
          </a:prstGeom>
        </p:spPr>
        <p:txBody>
          <a:bodyPr vert="horz" wrap="square" lIns="0" tIns="0" rIns="0" bIns="0" rtlCol="0">
            <a:spAutoFit/>
          </a:bodyPr>
          <a:lstStyle/>
          <a:p>
            <a:pPr marL="12700">
              <a:lnSpc>
                <a:spcPct val="100000"/>
              </a:lnSpc>
            </a:pPr>
            <a:r>
              <a:rPr sz="1200" b="1" dirty="0">
                <a:solidFill>
                  <a:srgbClr val="808080"/>
                </a:solidFill>
                <a:latin typeface="Malgun Gothic"/>
                <a:cs typeface="Malgun Gothic"/>
              </a:rPr>
              <a:t>4%</a:t>
            </a:r>
            <a:endParaRPr sz="1200">
              <a:latin typeface="Malgun Gothic"/>
              <a:cs typeface="Malgun Gothic"/>
            </a:endParaRPr>
          </a:p>
        </p:txBody>
      </p:sp>
      <p:sp>
        <p:nvSpPr>
          <p:cNvPr id="63" name="object 63"/>
          <p:cNvSpPr/>
          <p:nvPr/>
        </p:nvSpPr>
        <p:spPr>
          <a:xfrm>
            <a:off x="6944842" y="3786187"/>
            <a:ext cx="224790" cy="184785"/>
          </a:xfrm>
          <a:custGeom>
            <a:avLst/>
            <a:gdLst/>
            <a:ahLst/>
            <a:cxnLst/>
            <a:rect l="l" t="t" r="r" b="b"/>
            <a:pathLst>
              <a:path w="224790" h="184785">
                <a:moveTo>
                  <a:pt x="0" y="0"/>
                </a:moveTo>
                <a:lnTo>
                  <a:pt x="224421" y="0"/>
                </a:lnTo>
                <a:lnTo>
                  <a:pt x="224421" y="184670"/>
                </a:lnTo>
                <a:lnTo>
                  <a:pt x="0" y="184670"/>
                </a:lnTo>
                <a:lnTo>
                  <a:pt x="0" y="0"/>
                </a:lnTo>
                <a:close/>
              </a:path>
            </a:pathLst>
          </a:custGeom>
          <a:solidFill>
            <a:srgbClr val="FFFFFF"/>
          </a:solidFill>
        </p:spPr>
        <p:txBody>
          <a:bodyPr wrap="square" lIns="0" tIns="0" rIns="0" bIns="0" rtlCol="0"/>
          <a:lstStyle/>
          <a:p>
            <a:endParaRPr/>
          </a:p>
        </p:txBody>
      </p:sp>
      <p:sp>
        <p:nvSpPr>
          <p:cNvPr id="64" name="object 64"/>
          <p:cNvSpPr txBox="1"/>
          <p:nvPr/>
        </p:nvSpPr>
        <p:spPr>
          <a:xfrm>
            <a:off x="6932274" y="3798135"/>
            <a:ext cx="247650" cy="177800"/>
          </a:xfrm>
          <a:prstGeom prst="rect">
            <a:avLst/>
          </a:prstGeom>
        </p:spPr>
        <p:txBody>
          <a:bodyPr vert="horz" wrap="square" lIns="0" tIns="0" rIns="0" bIns="0" rtlCol="0">
            <a:spAutoFit/>
          </a:bodyPr>
          <a:lstStyle/>
          <a:p>
            <a:pPr marL="12700">
              <a:lnSpc>
                <a:spcPct val="100000"/>
              </a:lnSpc>
            </a:pPr>
            <a:r>
              <a:rPr sz="1200" b="1" dirty="0">
                <a:solidFill>
                  <a:srgbClr val="808080"/>
                </a:solidFill>
                <a:latin typeface="Malgun Gothic"/>
                <a:cs typeface="Malgun Gothic"/>
              </a:rPr>
              <a:t>6%</a:t>
            </a:r>
            <a:endParaRPr sz="1200">
              <a:latin typeface="Malgun Gothic"/>
              <a:cs typeface="Malgun Gothic"/>
            </a:endParaRPr>
          </a:p>
        </p:txBody>
      </p:sp>
      <p:sp>
        <p:nvSpPr>
          <p:cNvPr id="65" name="object 65"/>
          <p:cNvSpPr/>
          <p:nvPr/>
        </p:nvSpPr>
        <p:spPr>
          <a:xfrm>
            <a:off x="4944579" y="5354434"/>
            <a:ext cx="314325" cy="184785"/>
          </a:xfrm>
          <a:custGeom>
            <a:avLst/>
            <a:gdLst/>
            <a:ahLst/>
            <a:cxnLst/>
            <a:rect l="l" t="t" r="r" b="b"/>
            <a:pathLst>
              <a:path w="314325" h="184785">
                <a:moveTo>
                  <a:pt x="0" y="0"/>
                </a:moveTo>
                <a:lnTo>
                  <a:pt x="314185" y="0"/>
                </a:lnTo>
                <a:lnTo>
                  <a:pt x="314185" y="184670"/>
                </a:lnTo>
                <a:lnTo>
                  <a:pt x="0" y="184670"/>
                </a:lnTo>
                <a:lnTo>
                  <a:pt x="0" y="0"/>
                </a:lnTo>
                <a:close/>
              </a:path>
            </a:pathLst>
          </a:custGeom>
          <a:solidFill>
            <a:srgbClr val="FFFFFF"/>
          </a:solidFill>
        </p:spPr>
        <p:txBody>
          <a:bodyPr wrap="square" lIns="0" tIns="0" rIns="0" bIns="0" rtlCol="0"/>
          <a:lstStyle/>
          <a:p>
            <a:endParaRPr/>
          </a:p>
        </p:txBody>
      </p:sp>
      <p:sp>
        <p:nvSpPr>
          <p:cNvPr id="66" name="object 66"/>
          <p:cNvSpPr txBox="1"/>
          <p:nvPr/>
        </p:nvSpPr>
        <p:spPr>
          <a:xfrm>
            <a:off x="4932446" y="5366382"/>
            <a:ext cx="335915" cy="177800"/>
          </a:xfrm>
          <a:prstGeom prst="rect">
            <a:avLst/>
          </a:prstGeom>
        </p:spPr>
        <p:txBody>
          <a:bodyPr vert="horz" wrap="square" lIns="0" tIns="0" rIns="0" bIns="0" rtlCol="0">
            <a:spAutoFit/>
          </a:bodyPr>
          <a:lstStyle/>
          <a:p>
            <a:pPr marL="12700">
              <a:lnSpc>
                <a:spcPct val="100000"/>
              </a:lnSpc>
            </a:pPr>
            <a:r>
              <a:rPr sz="1200" b="1" spc="-10" dirty="0">
                <a:solidFill>
                  <a:srgbClr val="808080"/>
                </a:solidFill>
                <a:latin typeface="Malgun Gothic"/>
                <a:cs typeface="Malgun Gothic"/>
              </a:rPr>
              <a:t>58%</a:t>
            </a:r>
            <a:endParaRPr sz="1200">
              <a:latin typeface="Malgun Gothic"/>
              <a:cs typeface="Malgun Gothic"/>
            </a:endParaRPr>
          </a:p>
        </p:txBody>
      </p:sp>
      <p:sp>
        <p:nvSpPr>
          <p:cNvPr id="67" name="object 67"/>
          <p:cNvSpPr/>
          <p:nvPr/>
        </p:nvSpPr>
        <p:spPr>
          <a:xfrm>
            <a:off x="6419519" y="5402059"/>
            <a:ext cx="314325" cy="184785"/>
          </a:xfrm>
          <a:custGeom>
            <a:avLst/>
            <a:gdLst/>
            <a:ahLst/>
            <a:cxnLst/>
            <a:rect l="l" t="t" r="r" b="b"/>
            <a:pathLst>
              <a:path w="314325" h="184785">
                <a:moveTo>
                  <a:pt x="0" y="0"/>
                </a:moveTo>
                <a:lnTo>
                  <a:pt x="314185" y="0"/>
                </a:lnTo>
                <a:lnTo>
                  <a:pt x="314185" y="184670"/>
                </a:lnTo>
                <a:lnTo>
                  <a:pt x="0" y="184670"/>
                </a:lnTo>
                <a:lnTo>
                  <a:pt x="0" y="0"/>
                </a:lnTo>
                <a:close/>
              </a:path>
            </a:pathLst>
          </a:custGeom>
          <a:solidFill>
            <a:srgbClr val="FFFFFF"/>
          </a:solidFill>
        </p:spPr>
        <p:txBody>
          <a:bodyPr wrap="square" lIns="0" tIns="0" rIns="0" bIns="0" rtlCol="0"/>
          <a:lstStyle/>
          <a:p>
            <a:endParaRPr/>
          </a:p>
        </p:txBody>
      </p:sp>
      <p:sp>
        <p:nvSpPr>
          <p:cNvPr id="68" name="object 68"/>
          <p:cNvSpPr txBox="1"/>
          <p:nvPr/>
        </p:nvSpPr>
        <p:spPr>
          <a:xfrm>
            <a:off x="6407380" y="5414007"/>
            <a:ext cx="335915" cy="177800"/>
          </a:xfrm>
          <a:prstGeom prst="rect">
            <a:avLst/>
          </a:prstGeom>
        </p:spPr>
        <p:txBody>
          <a:bodyPr vert="horz" wrap="square" lIns="0" tIns="0" rIns="0" bIns="0" rtlCol="0">
            <a:spAutoFit/>
          </a:bodyPr>
          <a:lstStyle/>
          <a:p>
            <a:pPr marL="12700">
              <a:lnSpc>
                <a:spcPct val="100000"/>
              </a:lnSpc>
            </a:pPr>
            <a:r>
              <a:rPr sz="1200" b="1" spc="-10" dirty="0">
                <a:solidFill>
                  <a:srgbClr val="808080"/>
                </a:solidFill>
                <a:latin typeface="Malgun Gothic"/>
                <a:cs typeface="Malgun Gothic"/>
              </a:rPr>
              <a:t>26%</a:t>
            </a:r>
            <a:endParaRPr sz="1200">
              <a:latin typeface="Malgun Gothic"/>
              <a:cs typeface="Malgun Gothic"/>
            </a:endParaRPr>
          </a:p>
        </p:txBody>
      </p:sp>
      <p:sp>
        <p:nvSpPr>
          <p:cNvPr id="69" name="object 69"/>
          <p:cNvSpPr/>
          <p:nvPr/>
        </p:nvSpPr>
        <p:spPr>
          <a:xfrm>
            <a:off x="7046442" y="5783059"/>
            <a:ext cx="314325" cy="184785"/>
          </a:xfrm>
          <a:custGeom>
            <a:avLst/>
            <a:gdLst/>
            <a:ahLst/>
            <a:cxnLst/>
            <a:rect l="l" t="t" r="r" b="b"/>
            <a:pathLst>
              <a:path w="314325" h="184785">
                <a:moveTo>
                  <a:pt x="0" y="0"/>
                </a:moveTo>
                <a:lnTo>
                  <a:pt x="314185" y="0"/>
                </a:lnTo>
                <a:lnTo>
                  <a:pt x="314185" y="184670"/>
                </a:lnTo>
                <a:lnTo>
                  <a:pt x="0" y="184670"/>
                </a:lnTo>
                <a:lnTo>
                  <a:pt x="0" y="0"/>
                </a:lnTo>
                <a:close/>
              </a:path>
            </a:pathLst>
          </a:custGeom>
          <a:solidFill>
            <a:srgbClr val="FFFFFF"/>
          </a:solidFill>
        </p:spPr>
        <p:txBody>
          <a:bodyPr wrap="square" lIns="0" tIns="0" rIns="0" bIns="0" rtlCol="0"/>
          <a:lstStyle/>
          <a:p>
            <a:endParaRPr/>
          </a:p>
        </p:txBody>
      </p:sp>
      <p:sp>
        <p:nvSpPr>
          <p:cNvPr id="70" name="object 70"/>
          <p:cNvSpPr/>
          <p:nvPr/>
        </p:nvSpPr>
        <p:spPr>
          <a:xfrm>
            <a:off x="7987969" y="4610404"/>
            <a:ext cx="314325" cy="184785"/>
          </a:xfrm>
          <a:custGeom>
            <a:avLst/>
            <a:gdLst/>
            <a:ahLst/>
            <a:cxnLst/>
            <a:rect l="l" t="t" r="r" b="b"/>
            <a:pathLst>
              <a:path w="314325" h="184785">
                <a:moveTo>
                  <a:pt x="0" y="0"/>
                </a:moveTo>
                <a:lnTo>
                  <a:pt x="314185" y="0"/>
                </a:lnTo>
                <a:lnTo>
                  <a:pt x="314185" y="184670"/>
                </a:lnTo>
                <a:lnTo>
                  <a:pt x="0" y="184670"/>
                </a:lnTo>
                <a:lnTo>
                  <a:pt x="0" y="0"/>
                </a:lnTo>
                <a:close/>
              </a:path>
            </a:pathLst>
          </a:custGeom>
          <a:solidFill>
            <a:srgbClr val="FFFFFF"/>
          </a:solidFill>
        </p:spPr>
        <p:txBody>
          <a:bodyPr wrap="square" lIns="0" tIns="0" rIns="0" bIns="0" rtlCol="0"/>
          <a:lstStyle/>
          <a:p>
            <a:endParaRPr/>
          </a:p>
        </p:txBody>
      </p:sp>
      <p:sp>
        <p:nvSpPr>
          <p:cNvPr id="71" name="object 71"/>
          <p:cNvSpPr txBox="1"/>
          <p:nvPr/>
        </p:nvSpPr>
        <p:spPr>
          <a:xfrm>
            <a:off x="7975841" y="4622354"/>
            <a:ext cx="335915" cy="177800"/>
          </a:xfrm>
          <a:prstGeom prst="rect">
            <a:avLst/>
          </a:prstGeom>
        </p:spPr>
        <p:txBody>
          <a:bodyPr vert="horz" wrap="square" lIns="0" tIns="0" rIns="0" bIns="0" rtlCol="0">
            <a:spAutoFit/>
          </a:bodyPr>
          <a:lstStyle/>
          <a:p>
            <a:pPr marL="12700">
              <a:lnSpc>
                <a:spcPct val="100000"/>
              </a:lnSpc>
            </a:pPr>
            <a:r>
              <a:rPr sz="1200" b="1" spc="-10" dirty="0">
                <a:solidFill>
                  <a:srgbClr val="808080"/>
                </a:solidFill>
                <a:latin typeface="Malgun Gothic"/>
                <a:cs typeface="Malgun Gothic"/>
              </a:rPr>
              <a:t>10%</a:t>
            </a:r>
            <a:endParaRPr sz="1200">
              <a:latin typeface="Malgun Gothic"/>
              <a:cs typeface="Malgun Gothic"/>
            </a:endParaRPr>
          </a:p>
        </p:txBody>
      </p:sp>
      <p:sp>
        <p:nvSpPr>
          <p:cNvPr id="72" name="object 72"/>
          <p:cNvSpPr/>
          <p:nvPr/>
        </p:nvSpPr>
        <p:spPr>
          <a:xfrm>
            <a:off x="7153871" y="4315904"/>
            <a:ext cx="934085" cy="184785"/>
          </a:xfrm>
          <a:custGeom>
            <a:avLst/>
            <a:gdLst/>
            <a:ahLst/>
            <a:cxnLst/>
            <a:rect l="l" t="t" r="r" b="b"/>
            <a:pathLst>
              <a:path w="934084" h="184785">
                <a:moveTo>
                  <a:pt x="0" y="0"/>
                </a:moveTo>
                <a:lnTo>
                  <a:pt x="933970" y="0"/>
                </a:lnTo>
                <a:lnTo>
                  <a:pt x="933970" y="184670"/>
                </a:lnTo>
                <a:lnTo>
                  <a:pt x="0" y="184670"/>
                </a:lnTo>
                <a:lnTo>
                  <a:pt x="0" y="0"/>
                </a:lnTo>
                <a:close/>
              </a:path>
            </a:pathLst>
          </a:custGeom>
          <a:solidFill>
            <a:srgbClr val="FFFFFF"/>
          </a:solidFill>
        </p:spPr>
        <p:txBody>
          <a:bodyPr wrap="square" lIns="0" tIns="0" rIns="0" bIns="0" rtlCol="0"/>
          <a:lstStyle/>
          <a:p>
            <a:endParaRPr/>
          </a:p>
        </p:txBody>
      </p:sp>
      <p:sp>
        <p:nvSpPr>
          <p:cNvPr id="73" name="object 73"/>
          <p:cNvSpPr/>
          <p:nvPr/>
        </p:nvSpPr>
        <p:spPr>
          <a:xfrm>
            <a:off x="7649121" y="4467529"/>
            <a:ext cx="224790" cy="184785"/>
          </a:xfrm>
          <a:custGeom>
            <a:avLst/>
            <a:gdLst/>
            <a:ahLst/>
            <a:cxnLst/>
            <a:rect l="l" t="t" r="r" b="b"/>
            <a:pathLst>
              <a:path w="224790" h="184785">
                <a:moveTo>
                  <a:pt x="0" y="0"/>
                </a:moveTo>
                <a:lnTo>
                  <a:pt x="224421" y="0"/>
                </a:lnTo>
                <a:lnTo>
                  <a:pt x="224421" y="184670"/>
                </a:lnTo>
                <a:lnTo>
                  <a:pt x="0" y="184670"/>
                </a:lnTo>
                <a:lnTo>
                  <a:pt x="0" y="0"/>
                </a:lnTo>
                <a:close/>
              </a:path>
            </a:pathLst>
          </a:custGeom>
          <a:solidFill>
            <a:srgbClr val="FFFFFF"/>
          </a:solidFill>
        </p:spPr>
        <p:txBody>
          <a:bodyPr wrap="square" lIns="0" tIns="0" rIns="0" bIns="0" rtlCol="0"/>
          <a:lstStyle/>
          <a:p>
            <a:endParaRPr/>
          </a:p>
        </p:txBody>
      </p:sp>
      <p:sp>
        <p:nvSpPr>
          <p:cNvPr id="74" name="object 74"/>
          <p:cNvSpPr/>
          <p:nvPr/>
        </p:nvSpPr>
        <p:spPr>
          <a:xfrm>
            <a:off x="5587517" y="4500575"/>
            <a:ext cx="643255" cy="45720"/>
          </a:xfrm>
          <a:custGeom>
            <a:avLst/>
            <a:gdLst/>
            <a:ahLst/>
            <a:cxnLst/>
            <a:rect l="l" t="t" r="r" b="b"/>
            <a:pathLst>
              <a:path w="643254" h="45720">
                <a:moveTo>
                  <a:pt x="0" y="45707"/>
                </a:moveTo>
                <a:lnTo>
                  <a:pt x="642937" y="45707"/>
                </a:lnTo>
                <a:lnTo>
                  <a:pt x="642937" y="0"/>
                </a:lnTo>
                <a:lnTo>
                  <a:pt x="0" y="0"/>
                </a:lnTo>
                <a:lnTo>
                  <a:pt x="0" y="45707"/>
                </a:lnTo>
                <a:close/>
              </a:path>
            </a:pathLst>
          </a:custGeom>
          <a:solidFill>
            <a:srgbClr val="FFFFFF"/>
          </a:solidFill>
        </p:spPr>
        <p:txBody>
          <a:bodyPr wrap="square" lIns="0" tIns="0" rIns="0" bIns="0" rtlCol="0"/>
          <a:lstStyle/>
          <a:p>
            <a:endParaRPr/>
          </a:p>
        </p:txBody>
      </p:sp>
      <p:sp>
        <p:nvSpPr>
          <p:cNvPr id="75" name="object 75"/>
          <p:cNvSpPr/>
          <p:nvPr/>
        </p:nvSpPr>
        <p:spPr>
          <a:xfrm>
            <a:off x="5415114" y="4315904"/>
            <a:ext cx="906144" cy="184785"/>
          </a:xfrm>
          <a:custGeom>
            <a:avLst/>
            <a:gdLst/>
            <a:ahLst/>
            <a:cxnLst/>
            <a:rect l="l" t="t" r="r" b="b"/>
            <a:pathLst>
              <a:path w="906145" h="184785">
                <a:moveTo>
                  <a:pt x="0" y="0"/>
                </a:moveTo>
                <a:lnTo>
                  <a:pt x="905700" y="0"/>
                </a:lnTo>
                <a:lnTo>
                  <a:pt x="905700" y="184670"/>
                </a:lnTo>
                <a:lnTo>
                  <a:pt x="0" y="184670"/>
                </a:lnTo>
                <a:lnTo>
                  <a:pt x="0" y="0"/>
                </a:lnTo>
                <a:close/>
              </a:path>
            </a:pathLst>
          </a:custGeom>
          <a:solidFill>
            <a:srgbClr val="FFFFFF"/>
          </a:solidFill>
        </p:spPr>
        <p:txBody>
          <a:bodyPr wrap="square" lIns="0" tIns="0" rIns="0" bIns="0" rtlCol="0"/>
          <a:lstStyle/>
          <a:p>
            <a:endParaRPr/>
          </a:p>
        </p:txBody>
      </p:sp>
      <p:sp>
        <p:nvSpPr>
          <p:cNvPr id="76" name="object 76"/>
          <p:cNvSpPr txBox="1"/>
          <p:nvPr/>
        </p:nvSpPr>
        <p:spPr>
          <a:xfrm>
            <a:off x="5407431" y="4327849"/>
            <a:ext cx="2687320" cy="177800"/>
          </a:xfrm>
          <a:prstGeom prst="rect">
            <a:avLst/>
          </a:prstGeom>
        </p:spPr>
        <p:txBody>
          <a:bodyPr vert="horz" wrap="square" lIns="0" tIns="0" rIns="0" bIns="0" rtlCol="0">
            <a:spAutoFit/>
          </a:bodyPr>
          <a:lstStyle/>
          <a:p>
            <a:pPr marL="12700">
              <a:lnSpc>
                <a:spcPct val="100000"/>
              </a:lnSpc>
              <a:tabLst>
                <a:tab pos="1752600" algn="l"/>
              </a:tabLst>
            </a:pPr>
            <a:r>
              <a:rPr sz="1200" b="1" spc="-5" dirty="0">
                <a:latin typeface="Malgun Gothic"/>
                <a:cs typeface="Malgun Gothic"/>
              </a:rPr>
              <a:t>X</a:t>
            </a:r>
            <a:r>
              <a:rPr sz="1200" b="1" spc="-10" dirty="0">
                <a:latin typeface="Malgun Gothic"/>
                <a:cs typeface="Malgun Gothic"/>
              </a:rPr>
              <a:t>eon</a:t>
            </a:r>
            <a:r>
              <a:rPr sz="1200" b="1" dirty="0">
                <a:latin typeface="Malgun Gothic"/>
                <a:cs typeface="Malgun Gothic"/>
              </a:rPr>
              <a:t>+</a:t>
            </a:r>
            <a:r>
              <a:rPr sz="1200" b="1" spc="-5" dirty="0">
                <a:latin typeface="Malgun Gothic"/>
                <a:cs typeface="Malgun Gothic"/>
              </a:rPr>
              <a:t>DD</a:t>
            </a:r>
            <a:r>
              <a:rPr sz="1200" b="1" spc="-15" dirty="0">
                <a:latin typeface="Malgun Gothic"/>
                <a:cs typeface="Malgun Gothic"/>
              </a:rPr>
              <a:t>R</a:t>
            </a:r>
            <a:r>
              <a:rPr sz="1200" b="1" spc="-10" dirty="0">
                <a:latin typeface="Malgun Gothic"/>
                <a:cs typeface="Malgun Gothic"/>
              </a:rPr>
              <a:t>3</a:t>
            </a:r>
            <a:r>
              <a:rPr sz="1200" b="1" dirty="0">
                <a:latin typeface="Malgun Gothic"/>
                <a:cs typeface="Malgun Gothic"/>
              </a:rPr>
              <a:t>	</a:t>
            </a:r>
            <a:r>
              <a:rPr sz="1200" b="1" spc="-40" dirty="0">
                <a:latin typeface="Malgun Gothic"/>
                <a:cs typeface="Malgun Gothic"/>
              </a:rPr>
              <a:t>A</a:t>
            </a:r>
            <a:r>
              <a:rPr sz="1200" b="1" spc="-15" dirty="0">
                <a:latin typeface="Malgun Gothic"/>
                <a:cs typeface="Malgun Gothic"/>
              </a:rPr>
              <a:t>t</a:t>
            </a:r>
            <a:r>
              <a:rPr sz="1200" b="1" spc="-10" dirty="0">
                <a:latin typeface="Malgun Gothic"/>
                <a:cs typeface="Malgun Gothic"/>
              </a:rPr>
              <a:t>o</a:t>
            </a:r>
            <a:r>
              <a:rPr sz="1200" b="1" spc="-5" dirty="0">
                <a:latin typeface="Malgun Gothic"/>
                <a:cs typeface="Malgun Gothic"/>
              </a:rPr>
              <a:t>m</a:t>
            </a:r>
            <a:r>
              <a:rPr sz="1200" b="1" dirty="0">
                <a:latin typeface="Malgun Gothic"/>
                <a:cs typeface="Malgun Gothic"/>
              </a:rPr>
              <a:t>+</a:t>
            </a:r>
            <a:r>
              <a:rPr sz="1200" b="1" spc="-5" dirty="0">
                <a:latin typeface="Malgun Gothic"/>
                <a:cs typeface="Malgun Gothic"/>
              </a:rPr>
              <a:t>DD</a:t>
            </a:r>
            <a:r>
              <a:rPr sz="1200" b="1" spc="-15" dirty="0">
                <a:latin typeface="Malgun Gothic"/>
                <a:cs typeface="Malgun Gothic"/>
              </a:rPr>
              <a:t>R3</a:t>
            </a:r>
            <a:endParaRPr sz="1200">
              <a:latin typeface="Malgun Gothic"/>
              <a:cs typeface="Malgun Gothic"/>
            </a:endParaRPr>
          </a:p>
        </p:txBody>
      </p:sp>
      <p:sp>
        <p:nvSpPr>
          <p:cNvPr id="77" name="object 77"/>
          <p:cNvSpPr txBox="1"/>
          <p:nvPr/>
        </p:nvSpPr>
        <p:spPr>
          <a:xfrm>
            <a:off x="7636549" y="4479478"/>
            <a:ext cx="247650" cy="177800"/>
          </a:xfrm>
          <a:prstGeom prst="rect">
            <a:avLst/>
          </a:prstGeom>
        </p:spPr>
        <p:txBody>
          <a:bodyPr vert="horz" wrap="square" lIns="0" tIns="0" rIns="0" bIns="0" rtlCol="0">
            <a:spAutoFit/>
          </a:bodyPr>
          <a:lstStyle/>
          <a:p>
            <a:pPr marL="12700">
              <a:lnSpc>
                <a:spcPct val="100000"/>
              </a:lnSpc>
            </a:pPr>
            <a:r>
              <a:rPr sz="1200" b="1" dirty="0">
                <a:solidFill>
                  <a:srgbClr val="A50021"/>
                </a:solidFill>
                <a:latin typeface="Malgun Gothic"/>
                <a:cs typeface="Malgun Gothic"/>
              </a:rPr>
              <a:t>7%</a:t>
            </a:r>
            <a:endParaRPr sz="1200">
              <a:latin typeface="Malgun Gothic"/>
              <a:cs typeface="Malgun Gothic"/>
            </a:endParaRPr>
          </a:p>
        </p:txBody>
      </p:sp>
      <p:sp>
        <p:nvSpPr>
          <p:cNvPr id="78" name="object 78"/>
          <p:cNvSpPr/>
          <p:nvPr/>
        </p:nvSpPr>
        <p:spPr>
          <a:xfrm>
            <a:off x="5801829" y="2630487"/>
            <a:ext cx="224790" cy="184785"/>
          </a:xfrm>
          <a:custGeom>
            <a:avLst/>
            <a:gdLst/>
            <a:ahLst/>
            <a:cxnLst/>
            <a:rect l="l" t="t" r="r" b="b"/>
            <a:pathLst>
              <a:path w="224789" h="184785">
                <a:moveTo>
                  <a:pt x="0" y="0"/>
                </a:moveTo>
                <a:lnTo>
                  <a:pt x="224421" y="0"/>
                </a:lnTo>
                <a:lnTo>
                  <a:pt x="224421" y="184670"/>
                </a:lnTo>
                <a:lnTo>
                  <a:pt x="0" y="184670"/>
                </a:lnTo>
                <a:lnTo>
                  <a:pt x="0" y="0"/>
                </a:lnTo>
                <a:close/>
              </a:path>
            </a:pathLst>
          </a:custGeom>
          <a:solidFill>
            <a:srgbClr val="FFFFFF"/>
          </a:solidFill>
        </p:spPr>
        <p:txBody>
          <a:bodyPr wrap="square" lIns="0" tIns="0" rIns="0" bIns="0" rtlCol="0"/>
          <a:lstStyle/>
          <a:p>
            <a:endParaRPr/>
          </a:p>
        </p:txBody>
      </p:sp>
      <p:sp>
        <p:nvSpPr>
          <p:cNvPr id="79" name="object 79"/>
          <p:cNvSpPr txBox="1"/>
          <p:nvPr/>
        </p:nvSpPr>
        <p:spPr>
          <a:xfrm>
            <a:off x="5789267" y="2642428"/>
            <a:ext cx="247650" cy="177800"/>
          </a:xfrm>
          <a:prstGeom prst="rect">
            <a:avLst/>
          </a:prstGeom>
        </p:spPr>
        <p:txBody>
          <a:bodyPr vert="horz" wrap="square" lIns="0" tIns="0" rIns="0" bIns="0" rtlCol="0">
            <a:spAutoFit/>
          </a:bodyPr>
          <a:lstStyle/>
          <a:p>
            <a:pPr marL="12700">
              <a:lnSpc>
                <a:spcPct val="100000"/>
              </a:lnSpc>
            </a:pPr>
            <a:r>
              <a:rPr sz="1200" b="1" dirty="0">
                <a:solidFill>
                  <a:srgbClr val="808080"/>
                </a:solidFill>
                <a:latin typeface="Malgun Gothic"/>
                <a:cs typeface="Malgun Gothic"/>
              </a:rPr>
              <a:t>5%</a:t>
            </a:r>
            <a:endParaRPr sz="1200">
              <a:latin typeface="Malgun Gothic"/>
              <a:cs typeface="Malgun Gothic"/>
            </a:endParaRPr>
          </a:p>
        </p:txBody>
      </p:sp>
      <p:sp>
        <p:nvSpPr>
          <p:cNvPr id="80" name="object 80"/>
          <p:cNvSpPr/>
          <p:nvPr/>
        </p:nvSpPr>
        <p:spPr>
          <a:xfrm>
            <a:off x="6109817" y="4540554"/>
            <a:ext cx="314325" cy="184785"/>
          </a:xfrm>
          <a:custGeom>
            <a:avLst/>
            <a:gdLst/>
            <a:ahLst/>
            <a:cxnLst/>
            <a:rect l="l" t="t" r="r" b="b"/>
            <a:pathLst>
              <a:path w="314325" h="184785">
                <a:moveTo>
                  <a:pt x="0" y="0"/>
                </a:moveTo>
                <a:lnTo>
                  <a:pt x="314185" y="0"/>
                </a:lnTo>
                <a:lnTo>
                  <a:pt x="314185" y="184670"/>
                </a:lnTo>
                <a:lnTo>
                  <a:pt x="0" y="184670"/>
                </a:lnTo>
                <a:lnTo>
                  <a:pt x="0" y="0"/>
                </a:lnTo>
                <a:close/>
              </a:path>
            </a:pathLst>
          </a:custGeom>
          <a:solidFill>
            <a:srgbClr val="FFFFFF"/>
          </a:solidFill>
        </p:spPr>
        <p:txBody>
          <a:bodyPr wrap="square" lIns="0" tIns="0" rIns="0" bIns="0" rtlCol="0"/>
          <a:lstStyle/>
          <a:p>
            <a:endParaRPr/>
          </a:p>
        </p:txBody>
      </p:sp>
      <p:sp>
        <p:nvSpPr>
          <p:cNvPr id="81" name="object 81"/>
          <p:cNvSpPr txBox="1"/>
          <p:nvPr/>
        </p:nvSpPr>
        <p:spPr>
          <a:xfrm>
            <a:off x="6097678" y="4552503"/>
            <a:ext cx="335915" cy="177800"/>
          </a:xfrm>
          <a:prstGeom prst="rect">
            <a:avLst/>
          </a:prstGeom>
        </p:spPr>
        <p:txBody>
          <a:bodyPr vert="horz" wrap="square" lIns="0" tIns="0" rIns="0" bIns="0" rtlCol="0">
            <a:spAutoFit/>
          </a:bodyPr>
          <a:lstStyle/>
          <a:p>
            <a:pPr marL="12700">
              <a:lnSpc>
                <a:spcPct val="100000"/>
              </a:lnSpc>
            </a:pPr>
            <a:r>
              <a:rPr sz="1200" b="1" spc="-10" dirty="0">
                <a:solidFill>
                  <a:srgbClr val="A50021"/>
                </a:solidFill>
                <a:latin typeface="Malgun Gothic"/>
                <a:cs typeface="Malgun Gothic"/>
              </a:rPr>
              <a:t>17%</a:t>
            </a:r>
            <a:endParaRPr sz="1200">
              <a:latin typeface="Malgun Gothic"/>
              <a:cs typeface="Malgun Gothic"/>
            </a:endParaRPr>
          </a:p>
        </p:txBody>
      </p:sp>
      <p:sp>
        <p:nvSpPr>
          <p:cNvPr id="82" name="object 82"/>
          <p:cNvSpPr txBox="1">
            <a:spLocks noGrp="1"/>
          </p:cNvSpPr>
          <p:nvPr>
            <p:ph type="sldNum" sz="quarter" idx="4294967295"/>
          </p:nvPr>
        </p:nvSpPr>
        <p:spPr>
          <a:xfrm>
            <a:off x="4365680" y="6588665"/>
            <a:ext cx="388620" cy="177800"/>
          </a:xfrm>
          <a:prstGeom prst="rect">
            <a:avLst/>
          </a:prstGeom>
        </p:spPr>
        <p:txBody>
          <a:bodyPr vert="horz" wrap="square" lIns="0" tIns="0" rIns="0" bIns="0" rtlCol="0">
            <a:spAutoFit/>
          </a:bodyPr>
          <a:lstStyle/>
          <a:p>
            <a:pPr marL="25400">
              <a:lnSpc>
                <a:spcPct val="100000"/>
              </a:lnSpc>
            </a:pPr>
            <a:r>
              <a:rPr spc="-10" dirty="0"/>
              <a:t>3</a:t>
            </a:r>
            <a:r>
              <a:rPr spc="-5" dirty="0"/>
              <a:t> </a:t>
            </a:r>
            <a:r>
              <a:rPr spc="-10" dirty="0"/>
              <a:t>/</a:t>
            </a:r>
            <a:r>
              <a:rPr spc="-5" dirty="0"/>
              <a:t> </a:t>
            </a:r>
            <a:r>
              <a:rPr spc="-10" dirty="0"/>
              <a:t>6</a:t>
            </a:r>
          </a:p>
        </p:txBody>
      </p:sp>
    </p:spTree>
    <p:extLst>
      <p:ext uri="{BB962C8B-B14F-4D97-AF65-F5344CB8AC3E}">
        <p14:creationId xmlns:p14="http://schemas.microsoft.com/office/powerpoint/2010/main" val="22024912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85719" y="714355"/>
            <a:ext cx="8573135" cy="0"/>
          </a:xfrm>
          <a:custGeom>
            <a:avLst/>
            <a:gdLst/>
            <a:ahLst/>
            <a:cxnLst/>
            <a:rect l="l" t="t" r="r" b="b"/>
            <a:pathLst>
              <a:path w="8573135">
                <a:moveTo>
                  <a:pt x="0" y="0"/>
                </a:moveTo>
                <a:lnTo>
                  <a:pt x="8572563" y="0"/>
                </a:lnTo>
              </a:path>
            </a:pathLst>
          </a:custGeom>
          <a:ln w="38100">
            <a:solidFill>
              <a:srgbClr val="FFCC66"/>
            </a:solidFill>
          </a:ln>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30" dirty="0"/>
              <a:t>DRA</a:t>
            </a:r>
            <a:r>
              <a:rPr spc="-25" dirty="0"/>
              <a:t>M</a:t>
            </a:r>
            <a:r>
              <a:rPr spc="25" dirty="0"/>
              <a:t> </a:t>
            </a:r>
            <a:r>
              <a:rPr spc="-10" dirty="0"/>
              <a:t>“</a:t>
            </a:r>
            <a:r>
              <a:rPr spc="-30" dirty="0"/>
              <a:t>B</a:t>
            </a:r>
            <a:r>
              <a:rPr spc="-15" dirty="0"/>
              <a:t>a</a:t>
            </a:r>
            <a:r>
              <a:rPr spc="-30" dirty="0"/>
              <a:t>ndw</a:t>
            </a:r>
            <a:r>
              <a:rPr spc="-10" dirty="0"/>
              <a:t>i</a:t>
            </a:r>
            <a:r>
              <a:rPr spc="-30" dirty="0"/>
              <a:t>d</a:t>
            </a:r>
            <a:r>
              <a:rPr spc="-5" dirty="0"/>
              <a:t>t</a:t>
            </a:r>
            <a:r>
              <a:rPr spc="-20" dirty="0"/>
              <a:t>h</a:t>
            </a:r>
            <a:r>
              <a:rPr spc="30" dirty="0"/>
              <a:t> </a:t>
            </a:r>
            <a:r>
              <a:rPr spc="-140" dirty="0"/>
              <a:t>W</a:t>
            </a:r>
            <a:r>
              <a:rPr spc="-15" dirty="0"/>
              <a:t>a</a:t>
            </a:r>
            <a:r>
              <a:rPr spc="-10" dirty="0"/>
              <a:t>ll”</a:t>
            </a:r>
          </a:p>
        </p:txBody>
      </p:sp>
      <p:sp>
        <p:nvSpPr>
          <p:cNvPr id="4" name="object 4"/>
          <p:cNvSpPr/>
          <p:nvPr/>
        </p:nvSpPr>
        <p:spPr>
          <a:xfrm>
            <a:off x="295198" y="2863024"/>
            <a:ext cx="203200" cy="329565"/>
          </a:xfrm>
          <a:custGeom>
            <a:avLst/>
            <a:gdLst/>
            <a:ahLst/>
            <a:cxnLst/>
            <a:rect l="l" t="t" r="r" b="b"/>
            <a:pathLst>
              <a:path w="203200" h="329564">
                <a:moveTo>
                  <a:pt x="0" y="0"/>
                </a:moveTo>
                <a:lnTo>
                  <a:pt x="202692" y="0"/>
                </a:lnTo>
                <a:lnTo>
                  <a:pt x="202692" y="329184"/>
                </a:lnTo>
                <a:lnTo>
                  <a:pt x="0" y="329184"/>
                </a:lnTo>
                <a:lnTo>
                  <a:pt x="0" y="0"/>
                </a:lnTo>
                <a:close/>
              </a:path>
            </a:pathLst>
          </a:custGeom>
          <a:solidFill>
            <a:srgbClr val="000000"/>
          </a:solidFill>
        </p:spPr>
        <p:txBody>
          <a:bodyPr wrap="square" lIns="0" tIns="0" rIns="0" bIns="0" rtlCol="0"/>
          <a:lstStyle/>
          <a:p>
            <a:endParaRPr/>
          </a:p>
        </p:txBody>
      </p:sp>
      <p:sp>
        <p:nvSpPr>
          <p:cNvPr id="5" name="object 5"/>
          <p:cNvSpPr/>
          <p:nvPr/>
        </p:nvSpPr>
        <p:spPr>
          <a:xfrm>
            <a:off x="1075764" y="3379258"/>
            <a:ext cx="0" cy="2336165"/>
          </a:xfrm>
          <a:custGeom>
            <a:avLst/>
            <a:gdLst/>
            <a:ahLst/>
            <a:cxnLst/>
            <a:rect l="l" t="t" r="r" b="b"/>
            <a:pathLst>
              <a:path h="2336165">
                <a:moveTo>
                  <a:pt x="0" y="2335758"/>
                </a:moveTo>
                <a:lnTo>
                  <a:pt x="0" y="0"/>
                </a:lnTo>
              </a:path>
            </a:pathLst>
          </a:custGeom>
          <a:ln w="19050">
            <a:solidFill>
              <a:srgbClr val="000000"/>
            </a:solidFill>
          </a:ln>
        </p:spPr>
        <p:txBody>
          <a:bodyPr wrap="square" lIns="0" tIns="0" rIns="0" bIns="0" rtlCol="0"/>
          <a:lstStyle/>
          <a:p>
            <a:endParaRPr/>
          </a:p>
        </p:txBody>
      </p:sp>
      <p:sp>
        <p:nvSpPr>
          <p:cNvPr id="6" name="object 6"/>
          <p:cNvSpPr/>
          <p:nvPr/>
        </p:nvSpPr>
        <p:spPr>
          <a:xfrm>
            <a:off x="1037672" y="3315758"/>
            <a:ext cx="76200" cy="76200"/>
          </a:xfrm>
          <a:custGeom>
            <a:avLst/>
            <a:gdLst/>
            <a:ahLst/>
            <a:cxnLst/>
            <a:rect l="l" t="t" r="r" b="b"/>
            <a:pathLst>
              <a:path w="76200" h="76200">
                <a:moveTo>
                  <a:pt x="38087" y="0"/>
                </a:moveTo>
                <a:lnTo>
                  <a:pt x="0" y="76200"/>
                </a:lnTo>
                <a:lnTo>
                  <a:pt x="76200" y="76187"/>
                </a:lnTo>
                <a:lnTo>
                  <a:pt x="38087" y="0"/>
                </a:lnTo>
                <a:close/>
              </a:path>
            </a:pathLst>
          </a:custGeom>
          <a:solidFill>
            <a:srgbClr val="000000"/>
          </a:solidFill>
        </p:spPr>
        <p:txBody>
          <a:bodyPr wrap="square" lIns="0" tIns="0" rIns="0" bIns="0" rtlCol="0"/>
          <a:lstStyle/>
          <a:p>
            <a:endParaRPr/>
          </a:p>
        </p:txBody>
      </p:sp>
      <p:sp>
        <p:nvSpPr>
          <p:cNvPr id="7" name="object 7"/>
          <p:cNvSpPr/>
          <p:nvPr/>
        </p:nvSpPr>
        <p:spPr>
          <a:xfrm>
            <a:off x="1071538" y="5705702"/>
            <a:ext cx="3239770" cy="0"/>
          </a:xfrm>
          <a:custGeom>
            <a:avLst/>
            <a:gdLst/>
            <a:ahLst/>
            <a:cxnLst/>
            <a:rect l="l" t="t" r="r" b="b"/>
            <a:pathLst>
              <a:path w="3239770">
                <a:moveTo>
                  <a:pt x="0" y="0"/>
                </a:moveTo>
                <a:lnTo>
                  <a:pt x="3239731" y="0"/>
                </a:lnTo>
              </a:path>
            </a:pathLst>
          </a:custGeom>
          <a:ln w="19050">
            <a:solidFill>
              <a:srgbClr val="000000"/>
            </a:solidFill>
          </a:ln>
        </p:spPr>
        <p:txBody>
          <a:bodyPr wrap="square" lIns="0" tIns="0" rIns="0" bIns="0" rtlCol="0"/>
          <a:lstStyle/>
          <a:p>
            <a:endParaRPr/>
          </a:p>
        </p:txBody>
      </p:sp>
      <p:sp>
        <p:nvSpPr>
          <p:cNvPr id="8" name="object 8"/>
          <p:cNvSpPr/>
          <p:nvPr/>
        </p:nvSpPr>
        <p:spPr>
          <a:xfrm>
            <a:off x="4298577" y="5667599"/>
            <a:ext cx="76200" cy="76200"/>
          </a:xfrm>
          <a:custGeom>
            <a:avLst/>
            <a:gdLst/>
            <a:ahLst/>
            <a:cxnLst/>
            <a:rect l="l" t="t" r="r" b="b"/>
            <a:pathLst>
              <a:path w="76200" h="76200">
                <a:moveTo>
                  <a:pt x="0" y="0"/>
                </a:moveTo>
                <a:lnTo>
                  <a:pt x="0" y="76200"/>
                </a:lnTo>
                <a:lnTo>
                  <a:pt x="76200" y="38100"/>
                </a:lnTo>
                <a:lnTo>
                  <a:pt x="0" y="0"/>
                </a:lnTo>
                <a:close/>
              </a:path>
            </a:pathLst>
          </a:custGeom>
          <a:solidFill>
            <a:srgbClr val="000000"/>
          </a:solidFill>
        </p:spPr>
        <p:txBody>
          <a:bodyPr wrap="square" lIns="0" tIns="0" rIns="0" bIns="0" rtlCol="0"/>
          <a:lstStyle/>
          <a:p>
            <a:endParaRPr/>
          </a:p>
        </p:txBody>
      </p:sp>
      <p:sp>
        <p:nvSpPr>
          <p:cNvPr id="9" name="object 9"/>
          <p:cNvSpPr/>
          <p:nvPr/>
        </p:nvSpPr>
        <p:spPr>
          <a:xfrm>
            <a:off x="1154088" y="3913889"/>
            <a:ext cx="2244090" cy="1548130"/>
          </a:xfrm>
          <a:custGeom>
            <a:avLst/>
            <a:gdLst/>
            <a:ahLst/>
            <a:cxnLst/>
            <a:rect l="l" t="t" r="r" b="b"/>
            <a:pathLst>
              <a:path w="2244090" h="1548129">
                <a:moveTo>
                  <a:pt x="0" y="1547710"/>
                </a:moveTo>
                <a:lnTo>
                  <a:pt x="2244102" y="0"/>
                </a:lnTo>
              </a:path>
            </a:pathLst>
          </a:custGeom>
          <a:ln w="38100">
            <a:solidFill>
              <a:srgbClr val="0070C0"/>
            </a:solidFill>
          </a:ln>
        </p:spPr>
        <p:txBody>
          <a:bodyPr wrap="square" lIns="0" tIns="0" rIns="0" bIns="0" rtlCol="0"/>
          <a:lstStyle/>
          <a:p>
            <a:endParaRPr/>
          </a:p>
        </p:txBody>
      </p:sp>
      <p:sp>
        <p:nvSpPr>
          <p:cNvPr id="10" name="object 10"/>
          <p:cNvSpPr/>
          <p:nvPr/>
        </p:nvSpPr>
        <p:spPr>
          <a:xfrm>
            <a:off x="3350061" y="3859812"/>
            <a:ext cx="127000" cy="112395"/>
          </a:xfrm>
          <a:custGeom>
            <a:avLst/>
            <a:gdLst/>
            <a:ahLst/>
            <a:cxnLst/>
            <a:rect l="l" t="t" r="r" b="b"/>
            <a:pathLst>
              <a:path w="127000" h="112395">
                <a:moveTo>
                  <a:pt x="126542" y="0"/>
                </a:moveTo>
                <a:lnTo>
                  <a:pt x="0" y="17843"/>
                </a:lnTo>
                <a:lnTo>
                  <a:pt x="64884" y="111937"/>
                </a:lnTo>
                <a:lnTo>
                  <a:pt x="126542" y="0"/>
                </a:lnTo>
                <a:close/>
              </a:path>
            </a:pathLst>
          </a:custGeom>
          <a:solidFill>
            <a:srgbClr val="0070C0"/>
          </a:solidFill>
        </p:spPr>
        <p:txBody>
          <a:bodyPr wrap="square" lIns="0" tIns="0" rIns="0" bIns="0" rtlCol="0"/>
          <a:lstStyle/>
          <a:p>
            <a:endParaRPr/>
          </a:p>
        </p:txBody>
      </p:sp>
      <p:sp>
        <p:nvSpPr>
          <p:cNvPr id="11" name="object 11"/>
          <p:cNvSpPr/>
          <p:nvPr/>
        </p:nvSpPr>
        <p:spPr>
          <a:xfrm>
            <a:off x="3336035" y="3994404"/>
            <a:ext cx="210311" cy="502919"/>
          </a:xfrm>
          <a:prstGeom prst="rect">
            <a:avLst/>
          </a:prstGeom>
          <a:blipFill>
            <a:blip r:embed="rId3" cstate="print"/>
            <a:stretch>
              <a:fillRect/>
            </a:stretch>
          </a:blipFill>
        </p:spPr>
        <p:txBody>
          <a:bodyPr wrap="square" lIns="0" tIns="0" rIns="0" bIns="0" rtlCol="0"/>
          <a:lstStyle/>
          <a:p>
            <a:endParaRPr/>
          </a:p>
        </p:txBody>
      </p:sp>
      <p:sp>
        <p:nvSpPr>
          <p:cNvPr id="12" name="object 12"/>
          <p:cNvSpPr/>
          <p:nvPr/>
        </p:nvSpPr>
        <p:spPr>
          <a:xfrm>
            <a:off x="3398520" y="4203191"/>
            <a:ext cx="85344" cy="85344"/>
          </a:xfrm>
          <a:prstGeom prst="rect">
            <a:avLst/>
          </a:prstGeom>
          <a:blipFill>
            <a:blip r:embed="rId4" cstate="print"/>
            <a:stretch>
              <a:fillRect/>
            </a:stretch>
          </a:blipFill>
        </p:spPr>
        <p:txBody>
          <a:bodyPr wrap="square" lIns="0" tIns="0" rIns="0" bIns="0" rtlCol="0"/>
          <a:lstStyle/>
          <a:p>
            <a:endParaRPr/>
          </a:p>
        </p:txBody>
      </p:sp>
      <p:sp>
        <p:nvSpPr>
          <p:cNvPr id="13" name="object 13"/>
          <p:cNvSpPr/>
          <p:nvPr/>
        </p:nvSpPr>
        <p:spPr>
          <a:xfrm>
            <a:off x="3390875" y="4023344"/>
            <a:ext cx="101600" cy="405130"/>
          </a:xfrm>
          <a:custGeom>
            <a:avLst/>
            <a:gdLst/>
            <a:ahLst/>
            <a:cxnLst/>
            <a:rect l="l" t="t" r="r" b="b"/>
            <a:pathLst>
              <a:path w="101600" h="405129">
                <a:moveTo>
                  <a:pt x="0" y="50799"/>
                </a:moveTo>
                <a:lnTo>
                  <a:pt x="50800" y="0"/>
                </a:lnTo>
                <a:lnTo>
                  <a:pt x="101600" y="50799"/>
                </a:lnTo>
                <a:lnTo>
                  <a:pt x="76200" y="50799"/>
                </a:lnTo>
                <a:lnTo>
                  <a:pt x="76200" y="354012"/>
                </a:lnTo>
                <a:lnTo>
                  <a:pt x="101600" y="354012"/>
                </a:lnTo>
                <a:lnTo>
                  <a:pt x="50800" y="404812"/>
                </a:lnTo>
                <a:lnTo>
                  <a:pt x="0" y="354012"/>
                </a:lnTo>
                <a:lnTo>
                  <a:pt x="25400" y="354012"/>
                </a:lnTo>
                <a:lnTo>
                  <a:pt x="25400" y="50799"/>
                </a:lnTo>
                <a:lnTo>
                  <a:pt x="0" y="50799"/>
                </a:lnTo>
                <a:close/>
              </a:path>
            </a:pathLst>
          </a:custGeom>
          <a:ln w="9525">
            <a:solidFill>
              <a:srgbClr val="C00000"/>
            </a:solidFill>
          </a:ln>
        </p:spPr>
        <p:txBody>
          <a:bodyPr wrap="square" lIns="0" tIns="0" rIns="0" bIns="0" rtlCol="0"/>
          <a:lstStyle/>
          <a:p>
            <a:endParaRPr/>
          </a:p>
        </p:txBody>
      </p:sp>
      <p:sp>
        <p:nvSpPr>
          <p:cNvPr id="14" name="object 14"/>
          <p:cNvSpPr/>
          <p:nvPr/>
        </p:nvSpPr>
        <p:spPr>
          <a:xfrm>
            <a:off x="1201271" y="4521046"/>
            <a:ext cx="2289810" cy="991235"/>
          </a:xfrm>
          <a:custGeom>
            <a:avLst/>
            <a:gdLst/>
            <a:ahLst/>
            <a:cxnLst/>
            <a:rect l="l" t="t" r="r" b="b"/>
            <a:pathLst>
              <a:path w="2289810" h="991235">
                <a:moveTo>
                  <a:pt x="0" y="990714"/>
                </a:moveTo>
                <a:lnTo>
                  <a:pt x="76959" y="947982"/>
                </a:lnTo>
                <a:lnTo>
                  <a:pt x="153765" y="905349"/>
                </a:lnTo>
                <a:lnTo>
                  <a:pt x="230266" y="862914"/>
                </a:lnTo>
                <a:lnTo>
                  <a:pt x="306307" y="820775"/>
                </a:lnTo>
                <a:lnTo>
                  <a:pt x="381737" y="779031"/>
                </a:lnTo>
                <a:lnTo>
                  <a:pt x="456402" y="737780"/>
                </a:lnTo>
                <a:lnTo>
                  <a:pt x="530149" y="697123"/>
                </a:lnTo>
                <a:lnTo>
                  <a:pt x="602825" y="657157"/>
                </a:lnTo>
                <a:lnTo>
                  <a:pt x="674277" y="617981"/>
                </a:lnTo>
                <a:lnTo>
                  <a:pt x="744353" y="579694"/>
                </a:lnTo>
                <a:lnTo>
                  <a:pt x="812899" y="542395"/>
                </a:lnTo>
                <a:lnTo>
                  <a:pt x="879762" y="506182"/>
                </a:lnTo>
                <a:lnTo>
                  <a:pt x="944790" y="471155"/>
                </a:lnTo>
                <a:lnTo>
                  <a:pt x="1007829" y="437412"/>
                </a:lnTo>
                <a:lnTo>
                  <a:pt x="1068726" y="405051"/>
                </a:lnTo>
                <a:lnTo>
                  <a:pt x="1127329" y="374172"/>
                </a:lnTo>
                <a:lnTo>
                  <a:pt x="1183484" y="344874"/>
                </a:lnTo>
                <a:lnTo>
                  <a:pt x="1237039" y="317255"/>
                </a:lnTo>
                <a:lnTo>
                  <a:pt x="1287840" y="291413"/>
                </a:lnTo>
                <a:lnTo>
                  <a:pt x="1335735" y="267449"/>
                </a:lnTo>
                <a:lnTo>
                  <a:pt x="1380128" y="245602"/>
                </a:lnTo>
                <a:lnTo>
                  <a:pt x="1420729" y="225945"/>
                </a:lnTo>
                <a:lnTo>
                  <a:pt x="1457848" y="208324"/>
                </a:lnTo>
                <a:lnTo>
                  <a:pt x="1522874" y="178574"/>
                </a:lnTo>
                <a:lnTo>
                  <a:pt x="1577681" y="155119"/>
                </a:lnTo>
                <a:lnTo>
                  <a:pt x="1624742" y="136728"/>
                </a:lnTo>
                <a:lnTo>
                  <a:pt x="1666533" y="122167"/>
                </a:lnTo>
                <a:lnTo>
                  <a:pt x="1705526" y="110205"/>
                </a:lnTo>
                <a:lnTo>
                  <a:pt x="1744196" y="99608"/>
                </a:lnTo>
                <a:lnTo>
                  <a:pt x="1785019" y="89145"/>
                </a:lnTo>
                <a:lnTo>
                  <a:pt x="1807010" y="83579"/>
                </a:lnTo>
                <a:lnTo>
                  <a:pt x="1830466" y="77583"/>
                </a:lnTo>
                <a:lnTo>
                  <a:pt x="1877238" y="65469"/>
                </a:lnTo>
                <a:lnTo>
                  <a:pt x="1920380" y="55229"/>
                </a:lnTo>
                <a:lnTo>
                  <a:pt x="1963602" y="46018"/>
                </a:lnTo>
                <a:lnTo>
                  <a:pt x="2006895" y="37739"/>
                </a:lnTo>
                <a:lnTo>
                  <a:pt x="2050253" y="30296"/>
                </a:lnTo>
                <a:lnTo>
                  <a:pt x="2093668" y="23593"/>
                </a:lnTo>
                <a:lnTo>
                  <a:pt x="2137132" y="17534"/>
                </a:lnTo>
                <a:lnTo>
                  <a:pt x="2180639" y="12021"/>
                </a:lnTo>
                <a:lnTo>
                  <a:pt x="2224180" y="6959"/>
                </a:lnTo>
                <a:lnTo>
                  <a:pt x="2267750" y="2251"/>
                </a:lnTo>
                <a:lnTo>
                  <a:pt x="2289543" y="0"/>
                </a:lnTo>
              </a:path>
            </a:pathLst>
          </a:custGeom>
          <a:ln w="38100">
            <a:solidFill>
              <a:srgbClr val="A50021"/>
            </a:solidFill>
          </a:ln>
        </p:spPr>
        <p:txBody>
          <a:bodyPr wrap="square" lIns="0" tIns="0" rIns="0" bIns="0" rtlCol="0"/>
          <a:lstStyle/>
          <a:p>
            <a:endParaRPr/>
          </a:p>
        </p:txBody>
      </p:sp>
      <p:sp>
        <p:nvSpPr>
          <p:cNvPr id="15" name="object 15"/>
          <p:cNvSpPr/>
          <p:nvPr/>
        </p:nvSpPr>
        <p:spPr>
          <a:xfrm>
            <a:off x="3466536" y="4466005"/>
            <a:ext cx="119380" cy="114300"/>
          </a:xfrm>
          <a:custGeom>
            <a:avLst/>
            <a:gdLst/>
            <a:ahLst/>
            <a:cxnLst/>
            <a:rect l="l" t="t" r="r" b="b"/>
            <a:pathLst>
              <a:path w="119379" h="114300">
                <a:moveTo>
                  <a:pt x="0" y="0"/>
                </a:moveTo>
                <a:lnTo>
                  <a:pt x="11188" y="113753"/>
                </a:lnTo>
                <a:lnTo>
                  <a:pt x="119341" y="45681"/>
                </a:lnTo>
                <a:lnTo>
                  <a:pt x="0" y="0"/>
                </a:lnTo>
                <a:close/>
              </a:path>
            </a:pathLst>
          </a:custGeom>
          <a:solidFill>
            <a:srgbClr val="A50021"/>
          </a:solidFill>
        </p:spPr>
        <p:txBody>
          <a:bodyPr wrap="square" lIns="0" tIns="0" rIns="0" bIns="0" rtlCol="0"/>
          <a:lstStyle/>
          <a:p>
            <a:endParaRPr/>
          </a:p>
        </p:txBody>
      </p:sp>
      <p:sp>
        <p:nvSpPr>
          <p:cNvPr id="16" name="object 16"/>
          <p:cNvSpPr/>
          <p:nvPr/>
        </p:nvSpPr>
        <p:spPr>
          <a:xfrm>
            <a:off x="5160594" y="3511981"/>
            <a:ext cx="805180" cy="551180"/>
          </a:xfrm>
          <a:custGeom>
            <a:avLst/>
            <a:gdLst/>
            <a:ahLst/>
            <a:cxnLst/>
            <a:rect l="l" t="t" r="r" b="b"/>
            <a:pathLst>
              <a:path w="805179" h="551179">
                <a:moveTo>
                  <a:pt x="0" y="0"/>
                </a:moveTo>
                <a:lnTo>
                  <a:pt x="804646" y="0"/>
                </a:lnTo>
                <a:lnTo>
                  <a:pt x="804646" y="550659"/>
                </a:lnTo>
                <a:lnTo>
                  <a:pt x="0" y="550659"/>
                </a:lnTo>
                <a:lnTo>
                  <a:pt x="0" y="0"/>
                </a:lnTo>
                <a:close/>
              </a:path>
            </a:pathLst>
          </a:custGeom>
          <a:solidFill>
            <a:srgbClr val="4F81BD"/>
          </a:solidFill>
        </p:spPr>
        <p:txBody>
          <a:bodyPr wrap="square" lIns="0" tIns="0" rIns="0" bIns="0" rtlCol="0"/>
          <a:lstStyle/>
          <a:p>
            <a:endParaRPr/>
          </a:p>
        </p:txBody>
      </p:sp>
      <p:sp>
        <p:nvSpPr>
          <p:cNvPr id="17" name="object 17"/>
          <p:cNvSpPr/>
          <p:nvPr/>
        </p:nvSpPr>
        <p:spPr>
          <a:xfrm>
            <a:off x="5160594" y="3511981"/>
            <a:ext cx="805180" cy="551180"/>
          </a:xfrm>
          <a:custGeom>
            <a:avLst/>
            <a:gdLst/>
            <a:ahLst/>
            <a:cxnLst/>
            <a:rect l="l" t="t" r="r" b="b"/>
            <a:pathLst>
              <a:path w="805179" h="551179">
                <a:moveTo>
                  <a:pt x="0" y="0"/>
                </a:moveTo>
                <a:lnTo>
                  <a:pt x="804646" y="0"/>
                </a:lnTo>
                <a:lnTo>
                  <a:pt x="804646" y="550659"/>
                </a:lnTo>
                <a:lnTo>
                  <a:pt x="0" y="550659"/>
                </a:lnTo>
                <a:lnTo>
                  <a:pt x="0" y="0"/>
                </a:lnTo>
                <a:close/>
              </a:path>
            </a:pathLst>
          </a:custGeom>
          <a:ln w="3175">
            <a:solidFill>
              <a:srgbClr val="385D8A"/>
            </a:solidFill>
          </a:ln>
        </p:spPr>
        <p:txBody>
          <a:bodyPr wrap="square" lIns="0" tIns="0" rIns="0" bIns="0" rtlCol="0"/>
          <a:lstStyle/>
          <a:p>
            <a:endParaRPr/>
          </a:p>
        </p:txBody>
      </p:sp>
      <p:sp>
        <p:nvSpPr>
          <p:cNvPr id="18" name="object 18"/>
          <p:cNvSpPr/>
          <p:nvPr/>
        </p:nvSpPr>
        <p:spPr>
          <a:xfrm>
            <a:off x="5965238" y="4062632"/>
            <a:ext cx="1553210" cy="8890"/>
          </a:xfrm>
          <a:custGeom>
            <a:avLst/>
            <a:gdLst/>
            <a:ahLst/>
            <a:cxnLst/>
            <a:rect l="l" t="t" r="r" b="b"/>
            <a:pathLst>
              <a:path w="1553209" h="8889">
                <a:moveTo>
                  <a:pt x="0" y="0"/>
                </a:moveTo>
                <a:lnTo>
                  <a:pt x="1552803" y="8750"/>
                </a:lnTo>
              </a:path>
            </a:pathLst>
          </a:custGeom>
          <a:ln w="28575">
            <a:solidFill>
              <a:srgbClr val="984807"/>
            </a:solidFill>
          </a:ln>
        </p:spPr>
        <p:txBody>
          <a:bodyPr wrap="square" lIns="0" tIns="0" rIns="0" bIns="0" rtlCol="0"/>
          <a:lstStyle/>
          <a:p>
            <a:endParaRPr/>
          </a:p>
        </p:txBody>
      </p:sp>
      <p:sp>
        <p:nvSpPr>
          <p:cNvPr id="19" name="object 19"/>
          <p:cNvSpPr/>
          <p:nvPr/>
        </p:nvSpPr>
        <p:spPr>
          <a:xfrm>
            <a:off x="6794319" y="3928507"/>
            <a:ext cx="0" cy="134620"/>
          </a:xfrm>
          <a:custGeom>
            <a:avLst/>
            <a:gdLst/>
            <a:ahLst/>
            <a:cxnLst/>
            <a:rect l="l" t="t" r="r" b="b"/>
            <a:pathLst>
              <a:path h="134620">
                <a:moveTo>
                  <a:pt x="0" y="134124"/>
                </a:moveTo>
                <a:lnTo>
                  <a:pt x="0" y="0"/>
                </a:lnTo>
              </a:path>
            </a:pathLst>
          </a:custGeom>
          <a:ln w="28575">
            <a:solidFill>
              <a:srgbClr val="984807"/>
            </a:solidFill>
          </a:ln>
        </p:spPr>
        <p:txBody>
          <a:bodyPr wrap="square" lIns="0" tIns="0" rIns="0" bIns="0" rtlCol="0"/>
          <a:lstStyle/>
          <a:p>
            <a:endParaRPr/>
          </a:p>
        </p:txBody>
      </p:sp>
      <p:sp>
        <p:nvSpPr>
          <p:cNvPr id="20" name="object 20"/>
          <p:cNvSpPr/>
          <p:nvPr/>
        </p:nvSpPr>
        <p:spPr>
          <a:xfrm>
            <a:off x="6794318" y="3142696"/>
            <a:ext cx="0" cy="786130"/>
          </a:xfrm>
          <a:custGeom>
            <a:avLst/>
            <a:gdLst/>
            <a:ahLst/>
            <a:cxnLst/>
            <a:rect l="l" t="t" r="r" b="b"/>
            <a:pathLst>
              <a:path h="786129">
                <a:moveTo>
                  <a:pt x="0" y="785812"/>
                </a:moveTo>
                <a:lnTo>
                  <a:pt x="0" y="0"/>
                </a:lnTo>
              </a:path>
            </a:pathLst>
          </a:custGeom>
          <a:ln w="76200">
            <a:solidFill>
              <a:srgbClr val="4F6228"/>
            </a:solidFill>
          </a:ln>
        </p:spPr>
        <p:txBody>
          <a:bodyPr wrap="square" lIns="0" tIns="0" rIns="0" bIns="0" rtlCol="0"/>
          <a:lstStyle/>
          <a:p>
            <a:endParaRPr/>
          </a:p>
        </p:txBody>
      </p:sp>
      <p:sp>
        <p:nvSpPr>
          <p:cNvPr id="21" name="object 21"/>
          <p:cNvSpPr/>
          <p:nvPr/>
        </p:nvSpPr>
        <p:spPr>
          <a:xfrm>
            <a:off x="6732229" y="3583410"/>
            <a:ext cx="0" cy="273685"/>
          </a:xfrm>
          <a:custGeom>
            <a:avLst/>
            <a:gdLst/>
            <a:ahLst/>
            <a:cxnLst/>
            <a:rect l="l" t="t" r="r" b="b"/>
            <a:pathLst>
              <a:path h="273685">
                <a:moveTo>
                  <a:pt x="0" y="273659"/>
                </a:moveTo>
                <a:lnTo>
                  <a:pt x="0" y="0"/>
                </a:lnTo>
              </a:path>
            </a:pathLst>
          </a:custGeom>
          <a:ln w="57150">
            <a:solidFill>
              <a:srgbClr val="000000"/>
            </a:solidFill>
          </a:ln>
        </p:spPr>
        <p:txBody>
          <a:bodyPr wrap="square" lIns="0" tIns="0" rIns="0" bIns="0" rtlCol="0"/>
          <a:lstStyle/>
          <a:p>
            <a:endParaRPr/>
          </a:p>
        </p:txBody>
      </p:sp>
      <p:sp>
        <p:nvSpPr>
          <p:cNvPr id="22" name="object 22"/>
          <p:cNvSpPr/>
          <p:nvPr/>
        </p:nvSpPr>
        <p:spPr>
          <a:xfrm>
            <a:off x="6732229" y="3214126"/>
            <a:ext cx="0" cy="273685"/>
          </a:xfrm>
          <a:custGeom>
            <a:avLst/>
            <a:gdLst/>
            <a:ahLst/>
            <a:cxnLst/>
            <a:rect l="l" t="t" r="r" b="b"/>
            <a:pathLst>
              <a:path h="273685">
                <a:moveTo>
                  <a:pt x="0" y="273659"/>
                </a:moveTo>
                <a:lnTo>
                  <a:pt x="0" y="0"/>
                </a:lnTo>
              </a:path>
            </a:pathLst>
          </a:custGeom>
          <a:ln w="57150">
            <a:solidFill>
              <a:srgbClr val="000000"/>
            </a:solidFill>
          </a:ln>
        </p:spPr>
        <p:txBody>
          <a:bodyPr wrap="square" lIns="0" tIns="0" rIns="0" bIns="0" rtlCol="0"/>
          <a:lstStyle/>
          <a:p>
            <a:endParaRPr/>
          </a:p>
        </p:txBody>
      </p:sp>
      <p:sp>
        <p:nvSpPr>
          <p:cNvPr id="23" name="object 23"/>
          <p:cNvSpPr/>
          <p:nvPr/>
        </p:nvSpPr>
        <p:spPr>
          <a:xfrm>
            <a:off x="7160855" y="3928507"/>
            <a:ext cx="0" cy="134620"/>
          </a:xfrm>
          <a:custGeom>
            <a:avLst/>
            <a:gdLst/>
            <a:ahLst/>
            <a:cxnLst/>
            <a:rect l="l" t="t" r="r" b="b"/>
            <a:pathLst>
              <a:path h="134620">
                <a:moveTo>
                  <a:pt x="0" y="134124"/>
                </a:moveTo>
                <a:lnTo>
                  <a:pt x="0" y="0"/>
                </a:lnTo>
              </a:path>
            </a:pathLst>
          </a:custGeom>
          <a:ln w="28575">
            <a:solidFill>
              <a:srgbClr val="984807"/>
            </a:solidFill>
          </a:ln>
        </p:spPr>
        <p:txBody>
          <a:bodyPr wrap="square" lIns="0" tIns="0" rIns="0" bIns="0" rtlCol="0"/>
          <a:lstStyle/>
          <a:p>
            <a:endParaRPr/>
          </a:p>
        </p:txBody>
      </p:sp>
      <p:sp>
        <p:nvSpPr>
          <p:cNvPr id="24" name="object 24"/>
          <p:cNvSpPr/>
          <p:nvPr/>
        </p:nvSpPr>
        <p:spPr>
          <a:xfrm>
            <a:off x="7160854" y="3142696"/>
            <a:ext cx="0" cy="786130"/>
          </a:xfrm>
          <a:custGeom>
            <a:avLst/>
            <a:gdLst/>
            <a:ahLst/>
            <a:cxnLst/>
            <a:rect l="l" t="t" r="r" b="b"/>
            <a:pathLst>
              <a:path h="786129">
                <a:moveTo>
                  <a:pt x="0" y="785812"/>
                </a:moveTo>
                <a:lnTo>
                  <a:pt x="0" y="0"/>
                </a:lnTo>
              </a:path>
            </a:pathLst>
          </a:custGeom>
          <a:ln w="76200">
            <a:solidFill>
              <a:srgbClr val="4F6228"/>
            </a:solidFill>
          </a:ln>
        </p:spPr>
        <p:txBody>
          <a:bodyPr wrap="square" lIns="0" tIns="0" rIns="0" bIns="0" rtlCol="0"/>
          <a:lstStyle/>
          <a:p>
            <a:endParaRPr/>
          </a:p>
        </p:txBody>
      </p:sp>
      <p:sp>
        <p:nvSpPr>
          <p:cNvPr id="25" name="object 25"/>
          <p:cNvSpPr/>
          <p:nvPr/>
        </p:nvSpPr>
        <p:spPr>
          <a:xfrm>
            <a:off x="7098765" y="3583410"/>
            <a:ext cx="0" cy="273685"/>
          </a:xfrm>
          <a:custGeom>
            <a:avLst/>
            <a:gdLst/>
            <a:ahLst/>
            <a:cxnLst/>
            <a:rect l="l" t="t" r="r" b="b"/>
            <a:pathLst>
              <a:path h="273685">
                <a:moveTo>
                  <a:pt x="0" y="273659"/>
                </a:moveTo>
                <a:lnTo>
                  <a:pt x="0" y="0"/>
                </a:lnTo>
              </a:path>
            </a:pathLst>
          </a:custGeom>
          <a:ln w="57150">
            <a:solidFill>
              <a:srgbClr val="000000"/>
            </a:solidFill>
          </a:ln>
        </p:spPr>
        <p:txBody>
          <a:bodyPr wrap="square" lIns="0" tIns="0" rIns="0" bIns="0" rtlCol="0"/>
          <a:lstStyle/>
          <a:p>
            <a:endParaRPr/>
          </a:p>
        </p:txBody>
      </p:sp>
      <p:sp>
        <p:nvSpPr>
          <p:cNvPr id="26" name="object 26"/>
          <p:cNvSpPr/>
          <p:nvPr/>
        </p:nvSpPr>
        <p:spPr>
          <a:xfrm>
            <a:off x="7098765" y="3214126"/>
            <a:ext cx="0" cy="273685"/>
          </a:xfrm>
          <a:custGeom>
            <a:avLst/>
            <a:gdLst/>
            <a:ahLst/>
            <a:cxnLst/>
            <a:rect l="l" t="t" r="r" b="b"/>
            <a:pathLst>
              <a:path h="273685">
                <a:moveTo>
                  <a:pt x="0" y="273659"/>
                </a:moveTo>
                <a:lnTo>
                  <a:pt x="0" y="0"/>
                </a:lnTo>
              </a:path>
            </a:pathLst>
          </a:custGeom>
          <a:ln w="57150">
            <a:solidFill>
              <a:srgbClr val="000000"/>
            </a:solidFill>
          </a:ln>
        </p:spPr>
        <p:txBody>
          <a:bodyPr wrap="square" lIns="0" tIns="0" rIns="0" bIns="0" rtlCol="0"/>
          <a:lstStyle/>
          <a:p>
            <a:endParaRPr/>
          </a:p>
        </p:txBody>
      </p:sp>
      <p:sp>
        <p:nvSpPr>
          <p:cNvPr id="27" name="object 27"/>
          <p:cNvSpPr/>
          <p:nvPr/>
        </p:nvSpPr>
        <p:spPr>
          <a:xfrm>
            <a:off x="7518045" y="3937260"/>
            <a:ext cx="0" cy="134620"/>
          </a:xfrm>
          <a:custGeom>
            <a:avLst/>
            <a:gdLst/>
            <a:ahLst/>
            <a:cxnLst/>
            <a:rect l="l" t="t" r="r" b="b"/>
            <a:pathLst>
              <a:path h="134620">
                <a:moveTo>
                  <a:pt x="0" y="134124"/>
                </a:moveTo>
                <a:lnTo>
                  <a:pt x="0" y="0"/>
                </a:lnTo>
              </a:path>
            </a:pathLst>
          </a:custGeom>
          <a:ln w="28575">
            <a:solidFill>
              <a:srgbClr val="984807"/>
            </a:solidFill>
          </a:ln>
        </p:spPr>
        <p:txBody>
          <a:bodyPr wrap="square" lIns="0" tIns="0" rIns="0" bIns="0" rtlCol="0"/>
          <a:lstStyle/>
          <a:p>
            <a:endParaRPr/>
          </a:p>
        </p:txBody>
      </p:sp>
      <p:sp>
        <p:nvSpPr>
          <p:cNvPr id="28" name="object 28"/>
          <p:cNvSpPr/>
          <p:nvPr/>
        </p:nvSpPr>
        <p:spPr>
          <a:xfrm>
            <a:off x="7518044" y="3151447"/>
            <a:ext cx="0" cy="786130"/>
          </a:xfrm>
          <a:custGeom>
            <a:avLst/>
            <a:gdLst/>
            <a:ahLst/>
            <a:cxnLst/>
            <a:rect l="l" t="t" r="r" b="b"/>
            <a:pathLst>
              <a:path h="786129">
                <a:moveTo>
                  <a:pt x="0" y="785812"/>
                </a:moveTo>
                <a:lnTo>
                  <a:pt x="0" y="0"/>
                </a:lnTo>
              </a:path>
            </a:pathLst>
          </a:custGeom>
          <a:ln w="76200">
            <a:solidFill>
              <a:srgbClr val="4F6228"/>
            </a:solidFill>
          </a:ln>
        </p:spPr>
        <p:txBody>
          <a:bodyPr wrap="square" lIns="0" tIns="0" rIns="0" bIns="0" rtlCol="0"/>
          <a:lstStyle/>
          <a:p>
            <a:endParaRPr/>
          </a:p>
        </p:txBody>
      </p:sp>
      <p:sp>
        <p:nvSpPr>
          <p:cNvPr id="29" name="object 29"/>
          <p:cNvSpPr/>
          <p:nvPr/>
        </p:nvSpPr>
        <p:spPr>
          <a:xfrm>
            <a:off x="7455955" y="3592163"/>
            <a:ext cx="0" cy="273685"/>
          </a:xfrm>
          <a:custGeom>
            <a:avLst/>
            <a:gdLst/>
            <a:ahLst/>
            <a:cxnLst/>
            <a:rect l="l" t="t" r="r" b="b"/>
            <a:pathLst>
              <a:path h="273685">
                <a:moveTo>
                  <a:pt x="0" y="273659"/>
                </a:moveTo>
                <a:lnTo>
                  <a:pt x="0" y="0"/>
                </a:lnTo>
              </a:path>
            </a:pathLst>
          </a:custGeom>
          <a:ln w="57150">
            <a:solidFill>
              <a:srgbClr val="000000"/>
            </a:solidFill>
          </a:ln>
        </p:spPr>
        <p:txBody>
          <a:bodyPr wrap="square" lIns="0" tIns="0" rIns="0" bIns="0" rtlCol="0"/>
          <a:lstStyle/>
          <a:p>
            <a:endParaRPr/>
          </a:p>
        </p:txBody>
      </p:sp>
      <p:sp>
        <p:nvSpPr>
          <p:cNvPr id="30" name="object 30"/>
          <p:cNvSpPr/>
          <p:nvPr/>
        </p:nvSpPr>
        <p:spPr>
          <a:xfrm>
            <a:off x="7455955" y="3222877"/>
            <a:ext cx="0" cy="273685"/>
          </a:xfrm>
          <a:custGeom>
            <a:avLst/>
            <a:gdLst/>
            <a:ahLst/>
            <a:cxnLst/>
            <a:rect l="l" t="t" r="r" b="b"/>
            <a:pathLst>
              <a:path h="273685">
                <a:moveTo>
                  <a:pt x="0" y="273659"/>
                </a:moveTo>
                <a:lnTo>
                  <a:pt x="0" y="0"/>
                </a:lnTo>
              </a:path>
            </a:pathLst>
          </a:custGeom>
          <a:ln w="57150">
            <a:solidFill>
              <a:srgbClr val="000000"/>
            </a:solidFill>
          </a:ln>
        </p:spPr>
        <p:txBody>
          <a:bodyPr wrap="square" lIns="0" tIns="0" rIns="0" bIns="0" rtlCol="0"/>
          <a:lstStyle/>
          <a:p>
            <a:endParaRPr/>
          </a:p>
        </p:txBody>
      </p:sp>
      <p:sp>
        <p:nvSpPr>
          <p:cNvPr id="31" name="object 31"/>
          <p:cNvSpPr/>
          <p:nvPr/>
        </p:nvSpPr>
        <p:spPr>
          <a:xfrm>
            <a:off x="6053766" y="3920133"/>
            <a:ext cx="500380" cy="294640"/>
          </a:xfrm>
          <a:custGeom>
            <a:avLst/>
            <a:gdLst/>
            <a:ahLst/>
            <a:cxnLst/>
            <a:rect l="l" t="t" r="r" b="b"/>
            <a:pathLst>
              <a:path w="500379" h="294639">
                <a:moveTo>
                  <a:pt x="238895" y="212788"/>
                </a:moveTo>
                <a:lnTo>
                  <a:pt x="178600" y="212788"/>
                </a:lnTo>
                <a:lnTo>
                  <a:pt x="196430" y="294131"/>
                </a:lnTo>
                <a:lnTo>
                  <a:pt x="238895" y="212788"/>
                </a:lnTo>
                <a:close/>
              </a:path>
              <a:path w="500379" h="294639">
                <a:moveTo>
                  <a:pt x="322955" y="203365"/>
                </a:moveTo>
                <a:lnTo>
                  <a:pt x="243814" y="203365"/>
                </a:lnTo>
                <a:lnTo>
                  <a:pt x="306679" y="268757"/>
                </a:lnTo>
                <a:lnTo>
                  <a:pt x="322955" y="203365"/>
                </a:lnTo>
                <a:close/>
              </a:path>
              <a:path w="500379" h="294639">
                <a:moveTo>
                  <a:pt x="398687" y="196862"/>
                </a:moveTo>
                <a:lnTo>
                  <a:pt x="324573" y="196862"/>
                </a:lnTo>
                <a:lnTo>
                  <a:pt x="420065" y="246405"/>
                </a:lnTo>
                <a:lnTo>
                  <a:pt x="398687" y="196862"/>
                </a:lnTo>
                <a:close/>
              </a:path>
              <a:path w="500379" h="294639">
                <a:moveTo>
                  <a:pt x="395630" y="189776"/>
                </a:moveTo>
                <a:lnTo>
                  <a:pt x="131191" y="189776"/>
                </a:lnTo>
                <a:lnTo>
                  <a:pt x="110236" y="239890"/>
                </a:lnTo>
                <a:lnTo>
                  <a:pt x="178600" y="212788"/>
                </a:lnTo>
                <a:lnTo>
                  <a:pt x="238895" y="212788"/>
                </a:lnTo>
                <a:lnTo>
                  <a:pt x="243814" y="203365"/>
                </a:lnTo>
                <a:lnTo>
                  <a:pt x="322955" y="203365"/>
                </a:lnTo>
                <a:lnTo>
                  <a:pt x="324573" y="196862"/>
                </a:lnTo>
                <a:lnTo>
                  <a:pt x="398687" y="196862"/>
                </a:lnTo>
                <a:lnTo>
                  <a:pt x="395630" y="189776"/>
                </a:lnTo>
                <a:close/>
              </a:path>
              <a:path w="500379" h="294639">
                <a:moveTo>
                  <a:pt x="8559" y="31254"/>
                </a:moveTo>
                <a:lnTo>
                  <a:pt x="107111" y="103720"/>
                </a:lnTo>
                <a:lnTo>
                  <a:pt x="0" y="117309"/>
                </a:lnTo>
                <a:lnTo>
                  <a:pt x="86169" y="160337"/>
                </a:lnTo>
                <a:lnTo>
                  <a:pt x="3124" y="198627"/>
                </a:lnTo>
                <a:lnTo>
                  <a:pt x="131191" y="189776"/>
                </a:lnTo>
                <a:lnTo>
                  <a:pt x="395630" y="189776"/>
                </a:lnTo>
                <a:lnTo>
                  <a:pt x="389788" y="176237"/>
                </a:lnTo>
                <a:lnTo>
                  <a:pt x="488624" y="176237"/>
                </a:lnTo>
                <a:lnTo>
                  <a:pt x="407606" y="142646"/>
                </a:lnTo>
                <a:lnTo>
                  <a:pt x="488403" y="110807"/>
                </a:lnTo>
                <a:lnTo>
                  <a:pt x="386664" y="99606"/>
                </a:lnTo>
                <a:lnTo>
                  <a:pt x="400175" y="86067"/>
                </a:lnTo>
                <a:lnTo>
                  <a:pt x="169278" y="86067"/>
                </a:lnTo>
                <a:lnTo>
                  <a:pt x="8559" y="31254"/>
                </a:lnTo>
                <a:close/>
              </a:path>
              <a:path w="500379" h="294639">
                <a:moveTo>
                  <a:pt x="488624" y="176237"/>
                </a:moveTo>
                <a:lnTo>
                  <a:pt x="389788" y="176237"/>
                </a:lnTo>
                <a:lnTo>
                  <a:pt x="500049" y="180974"/>
                </a:lnTo>
                <a:lnTo>
                  <a:pt x="488624" y="176237"/>
                </a:lnTo>
                <a:close/>
              </a:path>
              <a:path w="500379" h="294639">
                <a:moveTo>
                  <a:pt x="193357" y="31254"/>
                </a:moveTo>
                <a:lnTo>
                  <a:pt x="169278" y="86067"/>
                </a:lnTo>
                <a:lnTo>
                  <a:pt x="400175" y="86067"/>
                </a:lnTo>
                <a:lnTo>
                  <a:pt x="407248" y="78981"/>
                </a:lnTo>
                <a:lnTo>
                  <a:pt x="250024" y="78981"/>
                </a:lnTo>
                <a:lnTo>
                  <a:pt x="193357" y="31254"/>
                </a:lnTo>
                <a:close/>
              </a:path>
              <a:path w="500379" h="294639">
                <a:moveTo>
                  <a:pt x="336194" y="0"/>
                </a:moveTo>
                <a:lnTo>
                  <a:pt x="250024" y="78981"/>
                </a:lnTo>
                <a:lnTo>
                  <a:pt x="407248" y="78981"/>
                </a:lnTo>
                <a:lnTo>
                  <a:pt x="413700" y="72516"/>
                </a:lnTo>
                <a:lnTo>
                  <a:pt x="327698" y="72516"/>
                </a:lnTo>
                <a:lnTo>
                  <a:pt x="336194" y="0"/>
                </a:lnTo>
                <a:close/>
              </a:path>
              <a:path w="500379" h="294639">
                <a:moveTo>
                  <a:pt x="425500" y="60693"/>
                </a:moveTo>
                <a:lnTo>
                  <a:pt x="327698" y="72516"/>
                </a:lnTo>
                <a:lnTo>
                  <a:pt x="413700" y="72516"/>
                </a:lnTo>
                <a:lnTo>
                  <a:pt x="425500" y="60693"/>
                </a:lnTo>
                <a:close/>
              </a:path>
            </a:pathLst>
          </a:custGeom>
          <a:solidFill>
            <a:srgbClr val="FFFFFF"/>
          </a:solidFill>
        </p:spPr>
        <p:txBody>
          <a:bodyPr wrap="square" lIns="0" tIns="0" rIns="0" bIns="0" rtlCol="0"/>
          <a:lstStyle/>
          <a:p>
            <a:endParaRPr/>
          </a:p>
        </p:txBody>
      </p:sp>
      <p:sp>
        <p:nvSpPr>
          <p:cNvPr id="32" name="object 32"/>
          <p:cNvSpPr/>
          <p:nvPr/>
        </p:nvSpPr>
        <p:spPr>
          <a:xfrm>
            <a:off x="6053766" y="3920133"/>
            <a:ext cx="500380" cy="294640"/>
          </a:xfrm>
          <a:custGeom>
            <a:avLst/>
            <a:gdLst/>
            <a:ahLst/>
            <a:cxnLst/>
            <a:rect l="l" t="t" r="r" b="b"/>
            <a:pathLst>
              <a:path w="500379" h="294639">
                <a:moveTo>
                  <a:pt x="250024" y="78981"/>
                </a:moveTo>
                <a:lnTo>
                  <a:pt x="336194" y="0"/>
                </a:lnTo>
                <a:lnTo>
                  <a:pt x="327698" y="72516"/>
                </a:lnTo>
                <a:lnTo>
                  <a:pt x="425500" y="60693"/>
                </a:lnTo>
                <a:lnTo>
                  <a:pt x="386664" y="99606"/>
                </a:lnTo>
                <a:lnTo>
                  <a:pt x="488403" y="110807"/>
                </a:lnTo>
                <a:lnTo>
                  <a:pt x="407606" y="142646"/>
                </a:lnTo>
                <a:lnTo>
                  <a:pt x="500049" y="180974"/>
                </a:lnTo>
                <a:lnTo>
                  <a:pt x="389788" y="176237"/>
                </a:lnTo>
                <a:lnTo>
                  <a:pt x="420065" y="246405"/>
                </a:lnTo>
                <a:lnTo>
                  <a:pt x="324573" y="196862"/>
                </a:lnTo>
                <a:lnTo>
                  <a:pt x="306679" y="268757"/>
                </a:lnTo>
                <a:lnTo>
                  <a:pt x="243814" y="203365"/>
                </a:lnTo>
                <a:lnTo>
                  <a:pt x="196430" y="294131"/>
                </a:lnTo>
                <a:lnTo>
                  <a:pt x="178600" y="212788"/>
                </a:lnTo>
                <a:lnTo>
                  <a:pt x="110236" y="239890"/>
                </a:lnTo>
                <a:lnTo>
                  <a:pt x="131191" y="189776"/>
                </a:lnTo>
                <a:lnTo>
                  <a:pt x="3124" y="198627"/>
                </a:lnTo>
                <a:lnTo>
                  <a:pt x="86169" y="160337"/>
                </a:lnTo>
                <a:lnTo>
                  <a:pt x="0" y="117309"/>
                </a:lnTo>
                <a:lnTo>
                  <a:pt x="107111" y="103720"/>
                </a:lnTo>
                <a:lnTo>
                  <a:pt x="8559" y="31254"/>
                </a:lnTo>
                <a:lnTo>
                  <a:pt x="169278" y="86067"/>
                </a:lnTo>
                <a:lnTo>
                  <a:pt x="193357" y="31254"/>
                </a:lnTo>
                <a:lnTo>
                  <a:pt x="250024" y="78981"/>
                </a:lnTo>
                <a:close/>
              </a:path>
            </a:pathLst>
          </a:custGeom>
          <a:ln w="25400">
            <a:solidFill>
              <a:srgbClr val="C0504D"/>
            </a:solidFill>
          </a:ln>
        </p:spPr>
        <p:txBody>
          <a:bodyPr wrap="square" lIns="0" tIns="0" rIns="0" bIns="0" rtlCol="0"/>
          <a:lstStyle/>
          <a:p>
            <a:endParaRPr/>
          </a:p>
        </p:txBody>
      </p:sp>
      <p:sp>
        <p:nvSpPr>
          <p:cNvPr id="33" name="object 33"/>
          <p:cNvSpPr txBox="1"/>
          <p:nvPr/>
        </p:nvSpPr>
        <p:spPr>
          <a:xfrm>
            <a:off x="282498" y="986865"/>
            <a:ext cx="7991475" cy="2088514"/>
          </a:xfrm>
          <a:prstGeom prst="rect">
            <a:avLst/>
          </a:prstGeom>
        </p:spPr>
        <p:txBody>
          <a:bodyPr vert="horz" wrap="square" lIns="0" tIns="0" rIns="0" bIns="0" rtlCol="0">
            <a:spAutoFit/>
          </a:bodyPr>
          <a:lstStyle/>
          <a:p>
            <a:pPr marL="279400" marR="5080" indent="-266700">
              <a:lnSpc>
                <a:spcPct val="100000"/>
              </a:lnSpc>
              <a:buClr>
                <a:srgbClr val="000066"/>
              </a:buClr>
              <a:buFont typeface="Wingdings"/>
              <a:buChar char=""/>
              <a:tabLst>
                <a:tab pos="279400" algn="l"/>
              </a:tabLst>
            </a:pPr>
            <a:r>
              <a:rPr sz="1800" b="1" spc="-15" dirty="0">
                <a:solidFill>
                  <a:srgbClr val="000066"/>
                </a:solidFill>
                <a:latin typeface="Malgun Gothic"/>
                <a:cs typeface="Malgun Gothic"/>
              </a:rPr>
              <a:t>DD</a:t>
            </a:r>
            <a:r>
              <a:rPr sz="1800" b="1" spc="-20" dirty="0">
                <a:solidFill>
                  <a:srgbClr val="000066"/>
                </a:solidFill>
                <a:latin typeface="Malgun Gothic"/>
                <a:cs typeface="Malgun Gothic"/>
              </a:rPr>
              <a:t>R</a:t>
            </a:r>
            <a:r>
              <a:rPr sz="1800" b="1" spc="-15" dirty="0">
                <a:solidFill>
                  <a:srgbClr val="000066"/>
                </a:solidFill>
                <a:latin typeface="Malgun Gothic"/>
                <a:cs typeface="Malgun Gothic"/>
              </a:rPr>
              <a:t>4</a:t>
            </a:r>
            <a:r>
              <a:rPr sz="1800" b="1" spc="-35" dirty="0">
                <a:solidFill>
                  <a:srgbClr val="000066"/>
                </a:solidFill>
                <a:latin typeface="Malgun Gothic"/>
                <a:cs typeface="Malgun Gothic"/>
              </a:rPr>
              <a:t> </a:t>
            </a:r>
            <a:r>
              <a:rPr sz="1800" b="1" spc="-5" dirty="0">
                <a:solidFill>
                  <a:srgbClr val="000066"/>
                </a:solidFill>
                <a:latin typeface="Malgun Gothic"/>
                <a:cs typeface="Malgun Gothic"/>
              </a:rPr>
              <a:t>i</a:t>
            </a:r>
            <a:r>
              <a:rPr sz="1800" b="1" spc="-10" dirty="0">
                <a:solidFill>
                  <a:srgbClr val="000066"/>
                </a:solidFill>
                <a:latin typeface="Malgun Gothic"/>
                <a:cs typeface="Malgun Gothic"/>
              </a:rPr>
              <a:t>s</a:t>
            </a:r>
            <a:r>
              <a:rPr sz="1800" b="1" spc="20" dirty="0">
                <a:solidFill>
                  <a:srgbClr val="000066"/>
                </a:solidFill>
                <a:latin typeface="Malgun Gothic"/>
                <a:cs typeface="Malgun Gothic"/>
              </a:rPr>
              <a:t> </a:t>
            </a:r>
            <a:r>
              <a:rPr sz="1800" b="1" spc="-20" dirty="0">
                <a:solidFill>
                  <a:srgbClr val="000066"/>
                </a:solidFill>
                <a:latin typeface="Malgun Gothic"/>
                <a:cs typeface="Malgun Gothic"/>
              </a:rPr>
              <a:t>a</a:t>
            </a:r>
            <a:r>
              <a:rPr sz="1800" b="1" spc="-5" dirty="0">
                <a:solidFill>
                  <a:srgbClr val="000066"/>
                </a:solidFill>
                <a:latin typeface="Malgun Gothic"/>
                <a:cs typeface="Malgun Gothic"/>
              </a:rPr>
              <a:t>l</a:t>
            </a:r>
            <a:r>
              <a:rPr sz="1800" b="1" spc="-15" dirty="0">
                <a:solidFill>
                  <a:srgbClr val="000066"/>
                </a:solidFill>
                <a:latin typeface="Malgun Gothic"/>
                <a:cs typeface="Malgun Gothic"/>
              </a:rPr>
              <a:t>re</a:t>
            </a:r>
            <a:r>
              <a:rPr sz="1800" b="1" spc="-20" dirty="0">
                <a:solidFill>
                  <a:srgbClr val="000066"/>
                </a:solidFill>
                <a:latin typeface="Malgun Gothic"/>
                <a:cs typeface="Malgun Gothic"/>
              </a:rPr>
              <a:t>a</a:t>
            </a:r>
            <a:r>
              <a:rPr sz="1800" b="1" spc="-15" dirty="0">
                <a:solidFill>
                  <a:srgbClr val="000066"/>
                </a:solidFill>
                <a:latin typeface="Malgun Gothic"/>
                <a:cs typeface="Malgun Gothic"/>
              </a:rPr>
              <a:t>dy</a:t>
            </a:r>
            <a:r>
              <a:rPr sz="1800" b="1" spc="20" dirty="0">
                <a:solidFill>
                  <a:srgbClr val="000066"/>
                </a:solidFill>
                <a:latin typeface="Malgun Gothic"/>
                <a:cs typeface="Malgun Gothic"/>
              </a:rPr>
              <a:t> </a:t>
            </a:r>
            <a:r>
              <a:rPr sz="1800" b="1" spc="-5" dirty="0">
                <a:solidFill>
                  <a:srgbClr val="000066"/>
                </a:solidFill>
                <a:latin typeface="Malgun Gothic"/>
                <a:cs typeface="Malgun Gothic"/>
              </a:rPr>
              <a:t>s</a:t>
            </a:r>
            <a:r>
              <a:rPr sz="1800" b="1" spc="5" dirty="0">
                <a:solidFill>
                  <a:srgbClr val="000066"/>
                </a:solidFill>
                <a:latin typeface="Malgun Gothic"/>
                <a:cs typeface="Malgun Gothic"/>
              </a:rPr>
              <a:t>t</a:t>
            </a:r>
            <a:r>
              <a:rPr sz="1800" b="1" spc="-20" dirty="0">
                <a:solidFill>
                  <a:srgbClr val="000066"/>
                </a:solidFill>
                <a:latin typeface="Malgun Gothic"/>
                <a:cs typeface="Malgun Gothic"/>
              </a:rPr>
              <a:t>a</a:t>
            </a:r>
            <a:r>
              <a:rPr sz="1800" b="1" spc="-15" dirty="0">
                <a:solidFill>
                  <a:srgbClr val="000066"/>
                </a:solidFill>
                <a:latin typeface="Malgun Gothic"/>
                <a:cs typeface="Malgun Gothic"/>
              </a:rPr>
              <a:t>r</a:t>
            </a:r>
            <a:r>
              <a:rPr sz="1800" b="1" spc="5" dirty="0">
                <a:solidFill>
                  <a:srgbClr val="000066"/>
                </a:solidFill>
                <a:latin typeface="Malgun Gothic"/>
                <a:cs typeface="Malgun Gothic"/>
              </a:rPr>
              <a:t>t</a:t>
            </a:r>
            <a:r>
              <a:rPr sz="1800" b="1" spc="-5" dirty="0">
                <a:solidFill>
                  <a:srgbClr val="000066"/>
                </a:solidFill>
                <a:latin typeface="Malgun Gothic"/>
                <a:cs typeface="Malgun Gothic"/>
              </a:rPr>
              <a:t>in</a:t>
            </a:r>
            <a:r>
              <a:rPr sz="1800" b="1" spc="-15" dirty="0">
                <a:solidFill>
                  <a:srgbClr val="000066"/>
                </a:solidFill>
                <a:latin typeface="Malgun Gothic"/>
                <a:cs typeface="Malgun Gothic"/>
              </a:rPr>
              <a:t>g</a:t>
            </a:r>
            <a:r>
              <a:rPr sz="1800" b="1" spc="15" dirty="0">
                <a:solidFill>
                  <a:srgbClr val="000066"/>
                </a:solidFill>
                <a:latin typeface="Malgun Gothic"/>
                <a:cs typeface="Malgun Gothic"/>
              </a:rPr>
              <a:t> </a:t>
            </a:r>
            <a:r>
              <a:rPr sz="1800" b="1" spc="5" dirty="0">
                <a:solidFill>
                  <a:srgbClr val="000066"/>
                </a:solidFill>
                <a:latin typeface="Malgun Gothic"/>
                <a:cs typeface="Malgun Gothic"/>
              </a:rPr>
              <a:t>t</a:t>
            </a:r>
            <a:r>
              <a:rPr sz="1800" b="1" spc="-15" dirty="0">
                <a:solidFill>
                  <a:srgbClr val="000066"/>
                </a:solidFill>
                <a:latin typeface="Malgun Gothic"/>
                <a:cs typeface="Malgun Gothic"/>
              </a:rPr>
              <a:t>o</a:t>
            </a:r>
            <a:r>
              <a:rPr sz="1800" b="1" spc="-10" dirty="0">
                <a:solidFill>
                  <a:srgbClr val="000066"/>
                </a:solidFill>
                <a:latin typeface="Malgun Gothic"/>
                <a:cs typeface="Malgun Gothic"/>
              </a:rPr>
              <a:t> f</a:t>
            </a:r>
            <a:r>
              <a:rPr sz="1800" b="1" spc="-20" dirty="0">
                <a:solidFill>
                  <a:srgbClr val="000066"/>
                </a:solidFill>
                <a:latin typeface="Malgun Gothic"/>
                <a:cs typeface="Malgun Gothic"/>
              </a:rPr>
              <a:t>a</a:t>
            </a:r>
            <a:r>
              <a:rPr sz="1800" b="1" spc="-5" dirty="0">
                <a:solidFill>
                  <a:srgbClr val="000066"/>
                </a:solidFill>
                <a:latin typeface="Malgun Gothic"/>
                <a:cs typeface="Malgun Gothic"/>
              </a:rPr>
              <a:t>c</a:t>
            </a:r>
            <a:r>
              <a:rPr sz="1800" b="1" spc="-10" dirty="0">
                <a:solidFill>
                  <a:srgbClr val="000066"/>
                </a:solidFill>
                <a:latin typeface="Malgun Gothic"/>
                <a:cs typeface="Malgun Gothic"/>
              </a:rPr>
              <a:t>e</a:t>
            </a:r>
            <a:r>
              <a:rPr sz="1800" b="1" spc="5" dirty="0">
                <a:solidFill>
                  <a:srgbClr val="000066"/>
                </a:solidFill>
                <a:latin typeface="Malgun Gothic"/>
                <a:cs typeface="Malgun Gothic"/>
              </a:rPr>
              <a:t> </a:t>
            </a:r>
            <a:r>
              <a:rPr sz="1800" b="1" spc="-10" dirty="0">
                <a:solidFill>
                  <a:srgbClr val="000066"/>
                </a:solidFill>
                <a:latin typeface="Malgun Gothic"/>
                <a:cs typeface="Malgun Gothic"/>
              </a:rPr>
              <a:t>f</a:t>
            </a:r>
            <a:r>
              <a:rPr sz="1800" b="1" spc="-15" dirty="0">
                <a:solidFill>
                  <a:srgbClr val="000066"/>
                </a:solidFill>
                <a:latin typeface="Malgun Gothic"/>
                <a:cs typeface="Malgun Gothic"/>
              </a:rPr>
              <a:t>req</a:t>
            </a:r>
            <a:r>
              <a:rPr sz="1800" b="1" spc="-5" dirty="0">
                <a:solidFill>
                  <a:srgbClr val="000066"/>
                </a:solidFill>
                <a:latin typeface="Malgun Gothic"/>
                <a:cs typeface="Malgun Gothic"/>
              </a:rPr>
              <a:t>u</a:t>
            </a:r>
            <a:r>
              <a:rPr sz="1800" b="1" spc="-15" dirty="0">
                <a:solidFill>
                  <a:srgbClr val="000066"/>
                </a:solidFill>
                <a:latin typeface="Malgun Gothic"/>
                <a:cs typeface="Malgun Gothic"/>
              </a:rPr>
              <a:t>e</a:t>
            </a:r>
            <a:r>
              <a:rPr sz="1800" b="1" spc="-5" dirty="0">
                <a:solidFill>
                  <a:srgbClr val="000066"/>
                </a:solidFill>
                <a:latin typeface="Malgun Gothic"/>
                <a:cs typeface="Malgun Gothic"/>
              </a:rPr>
              <a:t>nc</a:t>
            </a:r>
            <a:r>
              <a:rPr sz="1800" b="1" spc="-10" dirty="0">
                <a:solidFill>
                  <a:srgbClr val="000066"/>
                </a:solidFill>
                <a:latin typeface="Malgun Gothic"/>
                <a:cs typeface="Malgun Gothic"/>
              </a:rPr>
              <a:t>y</a:t>
            </a:r>
            <a:r>
              <a:rPr sz="1800" b="1" spc="30" dirty="0">
                <a:solidFill>
                  <a:srgbClr val="000066"/>
                </a:solidFill>
                <a:latin typeface="Malgun Gothic"/>
                <a:cs typeface="Malgun Gothic"/>
              </a:rPr>
              <a:t> </a:t>
            </a:r>
            <a:r>
              <a:rPr sz="1800" b="1" spc="-5" dirty="0">
                <a:solidFill>
                  <a:srgbClr val="000066"/>
                </a:solidFill>
                <a:latin typeface="Malgun Gothic"/>
                <a:cs typeface="Malgun Gothic"/>
              </a:rPr>
              <a:t>li</a:t>
            </a:r>
            <a:r>
              <a:rPr sz="1800" b="1" spc="5" dirty="0">
                <a:solidFill>
                  <a:srgbClr val="000066"/>
                </a:solidFill>
                <a:latin typeface="Malgun Gothic"/>
                <a:cs typeface="Malgun Gothic"/>
              </a:rPr>
              <a:t>m</a:t>
            </a:r>
            <a:r>
              <a:rPr sz="1800" b="1" spc="-5" dirty="0">
                <a:solidFill>
                  <a:srgbClr val="000066"/>
                </a:solidFill>
                <a:latin typeface="Malgun Gothic"/>
                <a:cs typeface="Malgun Gothic"/>
              </a:rPr>
              <a:t>i</a:t>
            </a:r>
            <a:r>
              <a:rPr sz="1800" b="1" spc="5" dirty="0">
                <a:solidFill>
                  <a:srgbClr val="000066"/>
                </a:solidFill>
                <a:latin typeface="Malgun Gothic"/>
                <a:cs typeface="Malgun Gothic"/>
              </a:rPr>
              <a:t>t</a:t>
            </a:r>
            <a:r>
              <a:rPr sz="1800" b="1" spc="-20" dirty="0">
                <a:solidFill>
                  <a:srgbClr val="000066"/>
                </a:solidFill>
                <a:latin typeface="Malgun Gothic"/>
                <a:cs typeface="Malgun Gothic"/>
              </a:rPr>
              <a:t>a</a:t>
            </a:r>
            <a:r>
              <a:rPr sz="1800" b="1" spc="5" dirty="0">
                <a:solidFill>
                  <a:srgbClr val="000066"/>
                </a:solidFill>
                <a:latin typeface="Malgun Gothic"/>
                <a:cs typeface="Malgun Gothic"/>
              </a:rPr>
              <a:t>t</a:t>
            </a:r>
            <a:r>
              <a:rPr sz="1800" b="1" spc="-5" dirty="0">
                <a:solidFill>
                  <a:srgbClr val="000066"/>
                </a:solidFill>
                <a:latin typeface="Malgun Gothic"/>
                <a:cs typeface="Malgun Gothic"/>
              </a:rPr>
              <a:t>i</a:t>
            </a:r>
            <a:r>
              <a:rPr sz="1800" b="1" spc="-15" dirty="0">
                <a:solidFill>
                  <a:srgbClr val="000066"/>
                </a:solidFill>
                <a:latin typeface="Malgun Gothic"/>
                <a:cs typeface="Malgun Gothic"/>
              </a:rPr>
              <a:t>o</a:t>
            </a:r>
            <a:r>
              <a:rPr sz="1800" b="1" spc="-5" dirty="0">
                <a:solidFill>
                  <a:srgbClr val="000066"/>
                </a:solidFill>
                <a:latin typeface="Malgun Gothic"/>
                <a:cs typeface="Malgun Gothic"/>
              </a:rPr>
              <a:t>n</a:t>
            </a:r>
            <a:r>
              <a:rPr sz="1800" b="1" spc="-10" dirty="0">
                <a:solidFill>
                  <a:srgbClr val="000066"/>
                </a:solidFill>
                <a:latin typeface="Malgun Gothic"/>
                <a:cs typeface="Malgun Gothic"/>
              </a:rPr>
              <a:t>s</a:t>
            </a:r>
            <a:r>
              <a:rPr sz="1800" b="1" spc="20" dirty="0">
                <a:solidFill>
                  <a:srgbClr val="000066"/>
                </a:solidFill>
                <a:latin typeface="Malgun Gothic"/>
                <a:cs typeface="Malgun Gothic"/>
              </a:rPr>
              <a:t> </a:t>
            </a:r>
            <a:r>
              <a:rPr sz="1800" b="1" spc="-20" dirty="0">
                <a:solidFill>
                  <a:srgbClr val="000066"/>
                </a:solidFill>
                <a:latin typeface="Malgun Gothic"/>
                <a:cs typeface="Malgun Gothic"/>
              </a:rPr>
              <a:t>a</a:t>
            </a:r>
            <a:r>
              <a:rPr sz="1800" b="1" spc="-5" dirty="0">
                <a:solidFill>
                  <a:srgbClr val="000066"/>
                </a:solidFill>
                <a:latin typeface="Malgun Gothic"/>
                <a:cs typeface="Malgun Gothic"/>
              </a:rPr>
              <a:t>n</a:t>
            </a:r>
            <a:r>
              <a:rPr sz="1800" b="1" spc="-15" dirty="0">
                <a:solidFill>
                  <a:srgbClr val="000066"/>
                </a:solidFill>
                <a:latin typeface="Malgun Gothic"/>
                <a:cs typeface="Malgun Gothic"/>
              </a:rPr>
              <a:t>d</a:t>
            </a:r>
            <a:r>
              <a:rPr sz="1800" b="1" spc="15" dirty="0">
                <a:solidFill>
                  <a:srgbClr val="000066"/>
                </a:solidFill>
                <a:latin typeface="Malgun Gothic"/>
                <a:cs typeface="Malgun Gothic"/>
              </a:rPr>
              <a:t> </a:t>
            </a:r>
            <a:r>
              <a:rPr sz="1800" b="1" spc="-5" dirty="0">
                <a:solidFill>
                  <a:srgbClr val="000066"/>
                </a:solidFill>
                <a:latin typeface="Malgun Gothic"/>
                <a:cs typeface="Malgun Gothic"/>
              </a:rPr>
              <a:t>n</a:t>
            </a:r>
            <a:r>
              <a:rPr sz="1800" b="1" spc="-15" dirty="0">
                <a:solidFill>
                  <a:srgbClr val="000066"/>
                </a:solidFill>
                <a:latin typeface="Malgun Gothic"/>
                <a:cs typeface="Malgun Gothic"/>
              </a:rPr>
              <a:t>o</a:t>
            </a:r>
            <a:r>
              <a:rPr sz="1800" b="1" dirty="0">
                <a:solidFill>
                  <a:srgbClr val="000066"/>
                </a:solidFill>
                <a:latin typeface="Malgun Gothic"/>
                <a:cs typeface="Malgun Gothic"/>
              </a:rPr>
              <a:t> </a:t>
            </a:r>
            <a:r>
              <a:rPr sz="1800" b="1" spc="-15" dirty="0">
                <a:solidFill>
                  <a:srgbClr val="000066"/>
                </a:solidFill>
                <a:latin typeface="Malgun Gothic"/>
                <a:cs typeface="Malgun Gothic"/>
              </a:rPr>
              <a:t>DD</a:t>
            </a:r>
            <a:r>
              <a:rPr sz="1800" b="1" spc="-20" dirty="0">
                <a:solidFill>
                  <a:srgbClr val="000066"/>
                </a:solidFill>
                <a:latin typeface="Malgun Gothic"/>
                <a:cs typeface="Malgun Gothic"/>
              </a:rPr>
              <a:t>R</a:t>
            </a:r>
            <a:r>
              <a:rPr sz="1800" b="1" spc="-15" dirty="0">
                <a:solidFill>
                  <a:srgbClr val="000066"/>
                </a:solidFill>
                <a:latin typeface="Malgun Gothic"/>
                <a:cs typeface="Malgun Gothic"/>
              </a:rPr>
              <a:t>5</a:t>
            </a:r>
            <a:r>
              <a:rPr sz="1800" b="1" spc="-10" dirty="0">
                <a:solidFill>
                  <a:srgbClr val="000066"/>
                </a:solidFill>
                <a:latin typeface="Malgun Gothic"/>
                <a:cs typeface="Malgun Gothic"/>
              </a:rPr>
              <a:t> </a:t>
            </a:r>
            <a:r>
              <a:rPr sz="1800" b="1" spc="-5" dirty="0">
                <a:solidFill>
                  <a:srgbClr val="000066"/>
                </a:solidFill>
                <a:latin typeface="Malgun Gothic"/>
                <a:cs typeface="Malgun Gothic"/>
              </a:rPr>
              <a:t>i</a:t>
            </a:r>
            <a:r>
              <a:rPr sz="1800" b="1" spc="-10" dirty="0">
                <a:solidFill>
                  <a:srgbClr val="000066"/>
                </a:solidFill>
                <a:latin typeface="Malgun Gothic"/>
                <a:cs typeface="Malgun Gothic"/>
              </a:rPr>
              <a:t>s </a:t>
            </a:r>
            <a:r>
              <a:rPr sz="1800" b="1" dirty="0">
                <a:solidFill>
                  <a:srgbClr val="000066"/>
                </a:solidFill>
                <a:latin typeface="Malgun Gothic"/>
                <a:cs typeface="Malgun Gothic"/>
              </a:rPr>
              <a:t>on</a:t>
            </a:r>
            <a:r>
              <a:rPr sz="1800" b="1" spc="-15" dirty="0">
                <a:solidFill>
                  <a:srgbClr val="000066"/>
                </a:solidFill>
                <a:latin typeface="Malgun Gothic"/>
                <a:cs typeface="Malgun Gothic"/>
              </a:rPr>
              <a:t> </a:t>
            </a:r>
            <a:r>
              <a:rPr sz="1800" b="1" spc="5" dirty="0">
                <a:solidFill>
                  <a:srgbClr val="000066"/>
                </a:solidFill>
                <a:latin typeface="Malgun Gothic"/>
                <a:cs typeface="Malgun Gothic"/>
              </a:rPr>
              <a:t>t</a:t>
            </a:r>
            <a:r>
              <a:rPr sz="1800" b="1" spc="-15" dirty="0">
                <a:solidFill>
                  <a:srgbClr val="000066"/>
                </a:solidFill>
                <a:latin typeface="Malgun Gothic"/>
                <a:cs typeface="Malgun Gothic"/>
              </a:rPr>
              <a:t>he</a:t>
            </a:r>
            <a:r>
              <a:rPr sz="1800" b="1" spc="-5" dirty="0">
                <a:solidFill>
                  <a:srgbClr val="000066"/>
                </a:solidFill>
                <a:latin typeface="Malgun Gothic"/>
                <a:cs typeface="Malgun Gothic"/>
              </a:rPr>
              <a:t> </a:t>
            </a:r>
            <a:r>
              <a:rPr sz="1800" b="1" spc="-15" dirty="0">
                <a:solidFill>
                  <a:srgbClr val="000066"/>
                </a:solidFill>
                <a:latin typeface="Malgun Gothic"/>
                <a:cs typeface="Malgun Gothic"/>
              </a:rPr>
              <a:t>hor</a:t>
            </a:r>
            <a:r>
              <a:rPr sz="1800" b="1" spc="-5" dirty="0">
                <a:solidFill>
                  <a:srgbClr val="000066"/>
                </a:solidFill>
                <a:latin typeface="Malgun Gothic"/>
                <a:cs typeface="Malgun Gothic"/>
              </a:rPr>
              <a:t>i</a:t>
            </a:r>
            <a:r>
              <a:rPr sz="1800" b="1" spc="5" dirty="0">
                <a:solidFill>
                  <a:srgbClr val="000066"/>
                </a:solidFill>
                <a:latin typeface="Malgun Gothic"/>
                <a:cs typeface="Malgun Gothic"/>
              </a:rPr>
              <a:t>z</a:t>
            </a:r>
            <a:r>
              <a:rPr sz="1800" b="1" dirty="0">
                <a:solidFill>
                  <a:srgbClr val="000066"/>
                </a:solidFill>
                <a:latin typeface="Malgun Gothic"/>
                <a:cs typeface="Malgun Gothic"/>
              </a:rPr>
              <a:t>on</a:t>
            </a:r>
            <a:endParaRPr sz="1800">
              <a:latin typeface="Malgun Gothic"/>
              <a:cs typeface="Malgun Gothic"/>
            </a:endParaRPr>
          </a:p>
          <a:p>
            <a:pPr marL="460375" marR="170180" lvl="1" indent="-164465">
              <a:lnSpc>
                <a:spcPct val="100000"/>
              </a:lnSpc>
              <a:spcBef>
                <a:spcPts val="390"/>
              </a:spcBef>
              <a:buClr>
                <a:srgbClr val="000066"/>
              </a:buClr>
              <a:buFont typeface="Malgun Gothic"/>
              <a:buChar char="-"/>
              <a:tabLst>
                <a:tab pos="453390" algn="l"/>
              </a:tabLst>
            </a:pPr>
            <a:r>
              <a:rPr sz="1600" spc="-10" dirty="0">
                <a:solidFill>
                  <a:srgbClr val="000066"/>
                </a:solidFill>
                <a:latin typeface="Malgun Gothic"/>
                <a:cs typeface="Malgun Gothic"/>
              </a:rPr>
              <a:t>Multi</a:t>
            </a:r>
            <a:r>
              <a:rPr sz="1600" spc="-5" dirty="0">
                <a:solidFill>
                  <a:srgbClr val="000066"/>
                </a:solidFill>
                <a:latin typeface="Malgun Gothic"/>
                <a:cs typeface="Malgun Gothic"/>
              </a:rPr>
              <a:t>-</a:t>
            </a:r>
            <a:r>
              <a:rPr sz="1600" spc="-15" dirty="0">
                <a:solidFill>
                  <a:srgbClr val="000066"/>
                </a:solidFill>
                <a:latin typeface="Malgun Gothic"/>
                <a:cs typeface="Malgun Gothic"/>
              </a:rPr>
              <a:t>dr</a:t>
            </a:r>
            <a:r>
              <a:rPr sz="1600" spc="-10" dirty="0">
                <a:solidFill>
                  <a:srgbClr val="000066"/>
                </a:solidFill>
                <a:latin typeface="Malgun Gothic"/>
                <a:cs typeface="Malgun Gothic"/>
              </a:rPr>
              <a:t>op</a:t>
            </a:r>
            <a:r>
              <a:rPr sz="1600" spc="10" dirty="0">
                <a:solidFill>
                  <a:srgbClr val="000066"/>
                </a:solidFill>
                <a:latin typeface="Malgun Gothic"/>
                <a:cs typeface="Malgun Gothic"/>
              </a:rPr>
              <a:t> </a:t>
            </a:r>
            <a:r>
              <a:rPr sz="1600" spc="-10" dirty="0">
                <a:solidFill>
                  <a:srgbClr val="000066"/>
                </a:solidFill>
                <a:latin typeface="Malgun Gothic"/>
                <a:cs typeface="Malgun Gothic"/>
              </a:rPr>
              <a:t>bus </a:t>
            </a:r>
            <a:r>
              <a:rPr sz="1600" spc="-15" dirty="0">
                <a:solidFill>
                  <a:srgbClr val="000066"/>
                </a:solidFill>
                <a:latin typeface="Malgun Gothic"/>
                <a:cs typeface="Malgun Gothic"/>
              </a:rPr>
              <a:t>ar</a:t>
            </a:r>
            <a:r>
              <a:rPr sz="1600" spc="-10" dirty="0">
                <a:solidFill>
                  <a:srgbClr val="000066"/>
                </a:solidFill>
                <a:latin typeface="Malgun Gothic"/>
                <a:cs typeface="Malgun Gothic"/>
              </a:rPr>
              <a:t>chit</a:t>
            </a:r>
            <a:r>
              <a:rPr sz="1600" spc="-15" dirty="0">
                <a:solidFill>
                  <a:srgbClr val="000066"/>
                </a:solidFill>
                <a:latin typeface="Malgun Gothic"/>
                <a:cs typeface="Malgun Gothic"/>
              </a:rPr>
              <a:t>e</a:t>
            </a:r>
            <a:r>
              <a:rPr sz="1600" spc="-10" dirty="0">
                <a:solidFill>
                  <a:srgbClr val="000066"/>
                </a:solidFill>
                <a:latin typeface="Malgun Gothic"/>
                <a:cs typeface="Malgun Gothic"/>
              </a:rPr>
              <a:t>ctu</a:t>
            </a:r>
            <a:r>
              <a:rPr sz="1600" spc="-15" dirty="0">
                <a:solidFill>
                  <a:srgbClr val="000066"/>
                </a:solidFill>
                <a:latin typeface="Malgun Gothic"/>
                <a:cs typeface="Malgun Gothic"/>
              </a:rPr>
              <a:t>r</a:t>
            </a:r>
            <a:r>
              <a:rPr sz="1600" spc="-10" dirty="0">
                <a:solidFill>
                  <a:srgbClr val="000066"/>
                </a:solidFill>
                <a:latin typeface="Malgun Gothic"/>
                <a:cs typeface="Malgun Gothic"/>
              </a:rPr>
              <a:t>e</a:t>
            </a:r>
            <a:r>
              <a:rPr sz="1600" spc="45" dirty="0">
                <a:solidFill>
                  <a:srgbClr val="000066"/>
                </a:solidFill>
                <a:latin typeface="Malgun Gothic"/>
                <a:cs typeface="Malgun Gothic"/>
              </a:rPr>
              <a:t> </a:t>
            </a:r>
            <a:r>
              <a:rPr sz="1600" spc="-10" dirty="0">
                <a:solidFill>
                  <a:srgbClr val="000066"/>
                </a:solidFill>
                <a:latin typeface="Malgun Gothic"/>
                <a:cs typeface="Malgun Gothic"/>
              </a:rPr>
              <a:t>inh</a:t>
            </a:r>
            <a:r>
              <a:rPr sz="1600" spc="-15" dirty="0">
                <a:solidFill>
                  <a:srgbClr val="000066"/>
                </a:solidFill>
                <a:latin typeface="Malgun Gothic"/>
                <a:cs typeface="Malgun Gothic"/>
              </a:rPr>
              <a:t>ere</a:t>
            </a:r>
            <a:r>
              <a:rPr sz="1600" spc="-10" dirty="0">
                <a:solidFill>
                  <a:srgbClr val="000066"/>
                </a:solidFill>
                <a:latin typeface="Malgun Gothic"/>
                <a:cs typeface="Malgun Gothic"/>
              </a:rPr>
              <a:t>ntly</a:t>
            </a:r>
            <a:r>
              <a:rPr sz="1600" spc="15" dirty="0">
                <a:solidFill>
                  <a:srgbClr val="000066"/>
                </a:solidFill>
                <a:latin typeface="Malgun Gothic"/>
                <a:cs typeface="Malgun Gothic"/>
              </a:rPr>
              <a:t> </a:t>
            </a:r>
            <a:r>
              <a:rPr sz="1600" spc="-10" dirty="0">
                <a:solidFill>
                  <a:srgbClr val="000066"/>
                </a:solidFill>
                <a:latin typeface="Malgun Gothic"/>
                <a:cs typeface="Malgun Gothic"/>
              </a:rPr>
              <a:t>h</a:t>
            </a:r>
            <a:r>
              <a:rPr sz="1600" spc="-15" dirty="0">
                <a:solidFill>
                  <a:srgbClr val="000066"/>
                </a:solidFill>
                <a:latin typeface="Malgun Gothic"/>
                <a:cs typeface="Malgun Gothic"/>
              </a:rPr>
              <a:t>a</a:t>
            </a:r>
            <a:r>
              <a:rPr sz="1600" spc="-10" dirty="0">
                <a:solidFill>
                  <a:srgbClr val="000066"/>
                </a:solidFill>
                <a:latin typeface="Malgun Gothic"/>
                <a:cs typeface="Malgun Gothic"/>
              </a:rPr>
              <a:t>s</a:t>
            </a:r>
            <a:r>
              <a:rPr sz="1600" dirty="0">
                <a:solidFill>
                  <a:srgbClr val="000066"/>
                </a:solidFill>
                <a:latin typeface="Malgun Gothic"/>
                <a:cs typeface="Malgun Gothic"/>
              </a:rPr>
              <a:t> </a:t>
            </a:r>
            <a:r>
              <a:rPr sz="1600" spc="-15" dirty="0">
                <a:solidFill>
                  <a:srgbClr val="000066"/>
                </a:solidFill>
                <a:latin typeface="Malgun Gothic"/>
                <a:cs typeface="Malgun Gothic"/>
              </a:rPr>
              <a:t>ma</a:t>
            </a:r>
            <a:r>
              <a:rPr sz="1600" spc="-10" dirty="0">
                <a:solidFill>
                  <a:srgbClr val="000066"/>
                </a:solidFill>
                <a:latin typeface="Malgun Gothic"/>
                <a:cs typeface="Malgun Gothic"/>
              </a:rPr>
              <a:t>ny</a:t>
            </a:r>
            <a:r>
              <a:rPr sz="1600" spc="25" dirty="0">
                <a:solidFill>
                  <a:srgbClr val="000066"/>
                </a:solidFill>
                <a:latin typeface="Malgun Gothic"/>
                <a:cs typeface="Malgun Gothic"/>
              </a:rPr>
              <a:t> </a:t>
            </a:r>
            <a:r>
              <a:rPr sz="1600" spc="-15" dirty="0">
                <a:solidFill>
                  <a:srgbClr val="000066"/>
                </a:solidFill>
                <a:latin typeface="Malgun Gothic"/>
                <a:cs typeface="Malgun Gothic"/>
              </a:rPr>
              <a:t>d</a:t>
            </a:r>
            <a:r>
              <a:rPr sz="1600" spc="-10" dirty="0">
                <a:solidFill>
                  <a:srgbClr val="000066"/>
                </a:solidFill>
                <a:latin typeface="Malgun Gothic"/>
                <a:cs typeface="Malgun Gothic"/>
              </a:rPr>
              <a:t>iscontinuiti</a:t>
            </a:r>
            <a:r>
              <a:rPr sz="1600" spc="-15" dirty="0">
                <a:solidFill>
                  <a:srgbClr val="000066"/>
                </a:solidFill>
                <a:latin typeface="Malgun Gothic"/>
                <a:cs typeface="Malgun Gothic"/>
              </a:rPr>
              <a:t>e</a:t>
            </a:r>
            <a:r>
              <a:rPr sz="1600" spc="-10" dirty="0">
                <a:solidFill>
                  <a:srgbClr val="000066"/>
                </a:solidFill>
                <a:latin typeface="Malgun Gothic"/>
                <a:cs typeface="Malgun Gothic"/>
              </a:rPr>
              <a:t>s</a:t>
            </a:r>
            <a:r>
              <a:rPr sz="1600" spc="15" dirty="0">
                <a:solidFill>
                  <a:srgbClr val="000066"/>
                </a:solidFill>
                <a:latin typeface="Malgun Gothic"/>
                <a:cs typeface="Malgun Gothic"/>
              </a:rPr>
              <a:t> </a:t>
            </a:r>
            <a:r>
              <a:rPr sz="1600" spc="-15" dirty="0">
                <a:solidFill>
                  <a:srgbClr val="000066"/>
                </a:solidFill>
                <a:latin typeface="Malgun Gothic"/>
                <a:cs typeface="Malgun Gothic"/>
              </a:rPr>
              <a:t>re</a:t>
            </a:r>
            <a:r>
              <a:rPr sz="1600" spc="-10" dirty="0">
                <a:solidFill>
                  <a:srgbClr val="000066"/>
                </a:solidFill>
                <a:latin typeface="Malgun Gothic"/>
                <a:cs typeface="Malgun Gothic"/>
              </a:rPr>
              <a:t>sulting</a:t>
            </a:r>
            <a:r>
              <a:rPr sz="1600" spc="10" dirty="0">
                <a:solidFill>
                  <a:srgbClr val="000066"/>
                </a:solidFill>
                <a:latin typeface="Malgun Gothic"/>
                <a:cs typeface="Malgun Gothic"/>
              </a:rPr>
              <a:t> </a:t>
            </a:r>
            <a:r>
              <a:rPr sz="1600" spc="-10" dirty="0">
                <a:solidFill>
                  <a:srgbClr val="000066"/>
                </a:solidFill>
                <a:latin typeface="Malgun Gothic"/>
                <a:cs typeface="Malgun Gothic"/>
              </a:rPr>
              <a:t>in</a:t>
            </a:r>
            <a:r>
              <a:rPr sz="1600" dirty="0">
                <a:solidFill>
                  <a:srgbClr val="000066"/>
                </a:solidFill>
                <a:latin typeface="Malgun Gothic"/>
                <a:cs typeface="Malgun Gothic"/>
              </a:rPr>
              <a:t> </a:t>
            </a:r>
            <a:r>
              <a:rPr sz="1600" spc="-10" dirty="0">
                <a:solidFill>
                  <a:srgbClr val="000066"/>
                </a:solidFill>
                <a:latin typeface="Malgun Gothic"/>
                <a:cs typeface="Malgun Gothic"/>
              </a:rPr>
              <a:t>I/O si</a:t>
            </a:r>
            <a:r>
              <a:rPr sz="1600" spc="-15" dirty="0">
                <a:solidFill>
                  <a:srgbClr val="000066"/>
                </a:solidFill>
                <a:latin typeface="Malgun Gothic"/>
                <a:cs typeface="Malgun Gothic"/>
              </a:rPr>
              <a:t>g</a:t>
            </a:r>
            <a:r>
              <a:rPr sz="1600" spc="-10" dirty="0">
                <a:solidFill>
                  <a:srgbClr val="000066"/>
                </a:solidFill>
                <a:latin typeface="Malgun Gothic"/>
                <a:cs typeface="Malgun Gothic"/>
              </a:rPr>
              <a:t>n</a:t>
            </a:r>
            <a:r>
              <a:rPr sz="1600" spc="-15" dirty="0">
                <a:solidFill>
                  <a:srgbClr val="000066"/>
                </a:solidFill>
                <a:latin typeface="Malgun Gothic"/>
                <a:cs typeface="Malgun Gothic"/>
              </a:rPr>
              <a:t>a</a:t>
            </a:r>
            <a:r>
              <a:rPr sz="1600" spc="-5" dirty="0">
                <a:solidFill>
                  <a:srgbClr val="000066"/>
                </a:solidFill>
                <a:latin typeface="Malgun Gothic"/>
                <a:cs typeface="Malgun Gothic"/>
              </a:rPr>
              <a:t>l</a:t>
            </a:r>
            <a:r>
              <a:rPr sz="1600" dirty="0">
                <a:solidFill>
                  <a:srgbClr val="000066"/>
                </a:solidFill>
                <a:latin typeface="Malgun Gothic"/>
                <a:cs typeface="Malgun Gothic"/>
              </a:rPr>
              <a:t> </a:t>
            </a:r>
            <a:r>
              <a:rPr sz="1600" spc="-10" dirty="0">
                <a:solidFill>
                  <a:srgbClr val="000066"/>
                </a:solidFill>
                <a:latin typeface="Malgun Gothic"/>
                <a:cs typeface="Malgun Gothic"/>
              </a:rPr>
              <a:t>int</a:t>
            </a:r>
            <a:r>
              <a:rPr sz="1600" spc="-15" dirty="0">
                <a:solidFill>
                  <a:srgbClr val="000066"/>
                </a:solidFill>
                <a:latin typeface="Malgun Gothic"/>
                <a:cs typeface="Malgun Gothic"/>
              </a:rPr>
              <a:t>egr</a:t>
            </a:r>
            <a:r>
              <a:rPr sz="1600" spc="-10" dirty="0">
                <a:solidFill>
                  <a:srgbClr val="000066"/>
                </a:solidFill>
                <a:latin typeface="Malgun Gothic"/>
                <a:cs typeface="Malgun Gothic"/>
              </a:rPr>
              <a:t>ity</a:t>
            </a:r>
            <a:r>
              <a:rPr sz="1600" spc="15" dirty="0">
                <a:solidFill>
                  <a:srgbClr val="000066"/>
                </a:solidFill>
                <a:latin typeface="Malgun Gothic"/>
                <a:cs typeface="Malgun Gothic"/>
              </a:rPr>
              <a:t> </a:t>
            </a:r>
            <a:r>
              <a:rPr sz="1600" spc="-10" dirty="0">
                <a:solidFill>
                  <a:srgbClr val="000066"/>
                </a:solidFill>
                <a:latin typeface="Malgun Gothic"/>
                <a:cs typeface="Malgun Gothic"/>
              </a:rPr>
              <a:t>d</a:t>
            </a:r>
            <a:r>
              <a:rPr sz="1600" spc="-15" dirty="0">
                <a:solidFill>
                  <a:srgbClr val="000066"/>
                </a:solidFill>
                <a:latin typeface="Malgun Gothic"/>
                <a:cs typeface="Malgun Gothic"/>
              </a:rPr>
              <a:t>egrada</a:t>
            </a:r>
            <a:r>
              <a:rPr sz="1600" spc="-10" dirty="0">
                <a:solidFill>
                  <a:srgbClr val="000066"/>
                </a:solidFill>
                <a:latin typeface="Malgun Gothic"/>
                <a:cs typeface="Malgun Gothic"/>
              </a:rPr>
              <a:t>tion</a:t>
            </a:r>
            <a:endParaRPr sz="1600">
              <a:latin typeface="Malgun Gothic"/>
              <a:cs typeface="Malgun Gothic"/>
            </a:endParaRPr>
          </a:p>
          <a:p>
            <a:pPr marL="460375" marR="152400" lvl="1" indent="-164465">
              <a:lnSpc>
                <a:spcPct val="100000"/>
              </a:lnSpc>
              <a:spcBef>
                <a:spcPts val="384"/>
              </a:spcBef>
              <a:buClr>
                <a:srgbClr val="000066"/>
              </a:buClr>
              <a:buFont typeface="Malgun Gothic"/>
              <a:buChar char="-"/>
              <a:tabLst>
                <a:tab pos="453390" algn="l"/>
              </a:tabLst>
            </a:pPr>
            <a:r>
              <a:rPr sz="1600" spc="-15" dirty="0">
                <a:solidFill>
                  <a:srgbClr val="000066"/>
                </a:solidFill>
                <a:latin typeface="Malgun Gothic"/>
                <a:cs typeface="Malgun Gothic"/>
              </a:rPr>
              <a:t>Ga</a:t>
            </a:r>
            <a:r>
              <a:rPr sz="1600" spc="-10" dirty="0">
                <a:solidFill>
                  <a:srgbClr val="000066"/>
                </a:solidFill>
                <a:latin typeface="Malgun Gothic"/>
                <a:cs typeface="Malgun Gothic"/>
              </a:rPr>
              <a:t>p</a:t>
            </a:r>
            <a:r>
              <a:rPr sz="1600" spc="15" dirty="0">
                <a:solidFill>
                  <a:srgbClr val="000066"/>
                </a:solidFill>
                <a:latin typeface="Malgun Gothic"/>
                <a:cs typeface="Malgun Gothic"/>
              </a:rPr>
              <a:t> </a:t>
            </a:r>
            <a:r>
              <a:rPr sz="1600" spc="-10" dirty="0">
                <a:solidFill>
                  <a:srgbClr val="000066"/>
                </a:solidFill>
                <a:latin typeface="Malgun Gothic"/>
                <a:cs typeface="Malgun Gothic"/>
              </a:rPr>
              <a:t>b</a:t>
            </a:r>
            <a:r>
              <a:rPr sz="1600" spc="-15" dirty="0">
                <a:solidFill>
                  <a:srgbClr val="000066"/>
                </a:solidFill>
                <a:latin typeface="Malgun Gothic"/>
                <a:cs typeface="Malgun Gothic"/>
              </a:rPr>
              <a:t>e</a:t>
            </a:r>
            <a:r>
              <a:rPr sz="1600" spc="-10" dirty="0">
                <a:solidFill>
                  <a:srgbClr val="000066"/>
                </a:solidFill>
                <a:latin typeface="Malgun Gothic"/>
                <a:cs typeface="Malgun Gothic"/>
              </a:rPr>
              <a:t>tw</a:t>
            </a:r>
            <a:r>
              <a:rPr sz="1600" spc="-15" dirty="0">
                <a:solidFill>
                  <a:srgbClr val="000066"/>
                </a:solidFill>
                <a:latin typeface="Malgun Gothic"/>
                <a:cs typeface="Malgun Gothic"/>
              </a:rPr>
              <a:t>ee</a:t>
            </a:r>
            <a:r>
              <a:rPr sz="1600" spc="-10" dirty="0">
                <a:solidFill>
                  <a:srgbClr val="000066"/>
                </a:solidFill>
                <a:latin typeface="Malgun Gothic"/>
                <a:cs typeface="Malgun Gothic"/>
              </a:rPr>
              <a:t>n</a:t>
            </a:r>
            <a:r>
              <a:rPr sz="1600" spc="35" dirty="0">
                <a:solidFill>
                  <a:srgbClr val="000066"/>
                </a:solidFill>
                <a:latin typeface="Malgun Gothic"/>
                <a:cs typeface="Malgun Gothic"/>
              </a:rPr>
              <a:t> </a:t>
            </a:r>
            <a:r>
              <a:rPr sz="1600" spc="-15" dirty="0">
                <a:solidFill>
                  <a:srgbClr val="000066"/>
                </a:solidFill>
                <a:latin typeface="Malgun Gothic"/>
                <a:cs typeface="Malgun Gothic"/>
              </a:rPr>
              <a:t>req</a:t>
            </a:r>
            <a:r>
              <a:rPr sz="1600" spc="-10" dirty="0">
                <a:solidFill>
                  <a:srgbClr val="000066"/>
                </a:solidFill>
                <a:latin typeface="Malgun Gothic"/>
                <a:cs typeface="Malgun Gothic"/>
              </a:rPr>
              <a:t>uired</a:t>
            </a:r>
            <a:r>
              <a:rPr sz="1600" spc="15" dirty="0">
                <a:solidFill>
                  <a:srgbClr val="000066"/>
                </a:solidFill>
                <a:latin typeface="Malgun Gothic"/>
                <a:cs typeface="Malgun Gothic"/>
              </a:rPr>
              <a:t> </a:t>
            </a:r>
            <a:r>
              <a:rPr sz="1600" spc="-10" dirty="0">
                <a:solidFill>
                  <a:srgbClr val="000066"/>
                </a:solidFill>
                <a:latin typeface="Malgun Gothic"/>
                <a:cs typeface="Malgun Gothic"/>
              </a:rPr>
              <a:t>s</a:t>
            </a:r>
            <a:r>
              <a:rPr sz="1600" spc="-5" dirty="0">
                <a:solidFill>
                  <a:srgbClr val="000066"/>
                </a:solidFill>
                <a:latin typeface="Malgun Gothic"/>
                <a:cs typeface="Malgun Gothic"/>
              </a:rPr>
              <a:t>y</a:t>
            </a:r>
            <a:r>
              <a:rPr sz="1600" spc="-10" dirty="0">
                <a:solidFill>
                  <a:srgbClr val="000066"/>
                </a:solidFill>
                <a:latin typeface="Malgun Gothic"/>
                <a:cs typeface="Malgun Gothic"/>
              </a:rPr>
              <a:t>st</a:t>
            </a:r>
            <a:r>
              <a:rPr sz="1600" spc="-15" dirty="0">
                <a:solidFill>
                  <a:srgbClr val="000066"/>
                </a:solidFill>
                <a:latin typeface="Malgun Gothic"/>
                <a:cs typeface="Malgun Gothic"/>
              </a:rPr>
              <a:t>em </a:t>
            </a:r>
            <a:r>
              <a:rPr sz="1600" spc="-10" dirty="0">
                <a:solidFill>
                  <a:srgbClr val="000066"/>
                </a:solidFill>
                <a:latin typeface="Malgun Gothic"/>
                <a:cs typeface="Malgun Gothic"/>
              </a:rPr>
              <a:t>p</a:t>
            </a:r>
            <a:r>
              <a:rPr sz="1600" spc="-15" dirty="0">
                <a:solidFill>
                  <a:srgbClr val="000066"/>
                </a:solidFill>
                <a:latin typeface="Malgun Gothic"/>
                <a:cs typeface="Malgun Gothic"/>
              </a:rPr>
              <a:t>er</a:t>
            </a:r>
            <a:r>
              <a:rPr sz="1600" spc="-10" dirty="0">
                <a:solidFill>
                  <a:srgbClr val="000066"/>
                </a:solidFill>
                <a:latin typeface="Malgun Gothic"/>
                <a:cs typeface="Malgun Gothic"/>
              </a:rPr>
              <a:t>fo</a:t>
            </a:r>
            <a:r>
              <a:rPr sz="1600" spc="-15" dirty="0">
                <a:solidFill>
                  <a:srgbClr val="000066"/>
                </a:solidFill>
                <a:latin typeface="Malgun Gothic"/>
                <a:cs typeface="Malgun Gothic"/>
              </a:rPr>
              <a:t>rma</a:t>
            </a:r>
            <a:r>
              <a:rPr sz="1600" spc="-10" dirty="0">
                <a:solidFill>
                  <a:srgbClr val="000066"/>
                </a:solidFill>
                <a:latin typeface="Malgun Gothic"/>
                <a:cs typeface="Malgun Gothic"/>
              </a:rPr>
              <a:t>n</a:t>
            </a:r>
            <a:r>
              <a:rPr sz="1600" dirty="0">
                <a:solidFill>
                  <a:srgbClr val="000066"/>
                </a:solidFill>
                <a:latin typeface="Malgun Gothic"/>
                <a:cs typeface="Malgun Gothic"/>
              </a:rPr>
              <a:t>c</a:t>
            </a:r>
            <a:r>
              <a:rPr sz="1600" spc="-10" dirty="0">
                <a:solidFill>
                  <a:srgbClr val="000066"/>
                </a:solidFill>
                <a:latin typeface="Malgun Gothic"/>
                <a:cs typeface="Malgun Gothic"/>
              </a:rPr>
              <a:t>e</a:t>
            </a:r>
            <a:r>
              <a:rPr sz="1600" spc="45" dirty="0">
                <a:solidFill>
                  <a:srgbClr val="000066"/>
                </a:solidFill>
                <a:latin typeface="Malgun Gothic"/>
                <a:cs typeface="Malgun Gothic"/>
              </a:rPr>
              <a:t> </a:t>
            </a:r>
            <a:r>
              <a:rPr sz="1600" spc="-15" dirty="0">
                <a:solidFill>
                  <a:srgbClr val="000066"/>
                </a:solidFill>
                <a:latin typeface="Malgun Gothic"/>
                <a:cs typeface="Malgun Gothic"/>
              </a:rPr>
              <a:t>a</a:t>
            </a:r>
            <a:r>
              <a:rPr sz="1600" spc="-10" dirty="0">
                <a:solidFill>
                  <a:srgbClr val="000066"/>
                </a:solidFill>
                <a:latin typeface="Malgun Gothic"/>
                <a:cs typeface="Malgun Gothic"/>
              </a:rPr>
              <a:t>nd</a:t>
            </a:r>
            <a:r>
              <a:rPr sz="1600" spc="10" dirty="0">
                <a:solidFill>
                  <a:srgbClr val="000066"/>
                </a:solidFill>
                <a:latin typeface="Malgun Gothic"/>
                <a:cs typeface="Malgun Gothic"/>
              </a:rPr>
              <a:t> </a:t>
            </a:r>
            <a:r>
              <a:rPr sz="1600" spc="-15" dirty="0">
                <a:solidFill>
                  <a:srgbClr val="000066"/>
                </a:solidFill>
                <a:latin typeface="Malgun Gothic"/>
                <a:cs typeface="Malgun Gothic"/>
              </a:rPr>
              <a:t>a</a:t>
            </a:r>
            <a:r>
              <a:rPr sz="1600" spc="-10" dirty="0">
                <a:solidFill>
                  <a:srgbClr val="000066"/>
                </a:solidFill>
                <a:latin typeface="Malgun Gothic"/>
                <a:cs typeface="Malgun Gothic"/>
              </a:rPr>
              <a:t>chi</a:t>
            </a:r>
            <a:r>
              <a:rPr sz="1600" spc="-15" dirty="0">
                <a:solidFill>
                  <a:srgbClr val="000066"/>
                </a:solidFill>
                <a:latin typeface="Malgun Gothic"/>
                <a:cs typeface="Malgun Gothic"/>
              </a:rPr>
              <a:t>e</a:t>
            </a:r>
            <a:r>
              <a:rPr sz="1600" spc="-10" dirty="0">
                <a:solidFill>
                  <a:srgbClr val="000066"/>
                </a:solidFill>
                <a:latin typeface="Malgun Gothic"/>
                <a:cs typeface="Malgun Gothic"/>
              </a:rPr>
              <a:t>v</a:t>
            </a:r>
            <a:r>
              <a:rPr sz="1600" spc="-15" dirty="0">
                <a:solidFill>
                  <a:srgbClr val="000066"/>
                </a:solidFill>
                <a:latin typeface="Malgun Gothic"/>
                <a:cs typeface="Malgun Gothic"/>
              </a:rPr>
              <a:t>a</a:t>
            </a:r>
            <a:r>
              <a:rPr sz="1600" spc="-10" dirty="0">
                <a:solidFill>
                  <a:srgbClr val="000066"/>
                </a:solidFill>
                <a:latin typeface="Malgun Gothic"/>
                <a:cs typeface="Malgun Gothic"/>
              </a:rPr>
              <a:t>ble</a:t>
            </a:r>
            <a:r>
              <a:rPr sz="1600" spc="45" dirty="0">
                <a:solidFill>
                  <a:srgbClr val="000066"/>
                </a:solidFill>
                <a:latin typeface="Malgun Gothic"/>
                <a:cs typeface="Malgun Gothic"/>
              </a:rPr>
              <a:t> </a:t>
            </a:r>
            <a:r>
              <a:rPr sz="1600" spc="-25" dirty="0">
                <a:solidFill>
                  <a:srgbClr val="000066"/>
                </a:solidFill>
                <a:latin typeface="Malgun Gothic"/>
                <a:cs typeface="Malgun Gothic"/>
              </a:rPr>
              <a:t>D</a:t>
            </a:r>
            <a:r>
              <a:rPr sz="1600" spc="-15" dirty="0">
                <a:solidFill>
                  <a:srgbClr val="000066"/>
                </a:solidFill>
                <a:latin typeface="Malgun Gothic"/>
                <a:cs typeface="Malgun Gothic"/>
              </a:rPr>
              <a:t>R</a:t>
            </a:r>
            <a:r>
              <a:rPr sz="1600" spc="-10" dirty="0">
                <a:solidFill>
                  <a:srgbClr val="000066"/>
                </a:solidFill>
                <a:latin typeface="Malgun Gothic"/>
                <a:cs typeface="Malgun Gothic"/>
              </a:rPr>
              <a:t>A</a:t>
            </a:r>
            <a:r>
              <a:rPr sz="1600" spc="-15" dirty="0">
                <a:solidFill>
                  <a:srgbClr val="000066"/>
                </a:solidFill>
                <a:latin typeface="Malgun Gothic"/>
                <a:cs typeface="Malgun Gothic"/>
              </a:rPr>
              <a:t>M</a:t>
            </a:r>
            <a:r>
              <a:rPr sz="1600" spc="10" dirty="0">
                <a:solidFill>
                  <a:srgbClr val="000066"/>
                </a:solidFill>
                <a:latin typeface="Malgun Gothic"/>
                <a:cs typeface="Malgun Gothic"/>
              </a:rPr>
              <a:t> </a:t>
            </a:r>
            <a:r>
              <a:rPr sz="1600" spc="-10" dirty="0">
                <a:solidFill>
                  <a:srgbClr val="000066"/>
                </a:solidFill>
                <a:latin typeface="Malgun Gothic"/>
                <a:cs typeface="Malgun Gothic"/>
              </a:rPr>
              <a:t>p</a:t>
            </a:r>
            <a:r>
              <a:rPr sz="1600" spc="-15" dirty="0">
                <a:solidFill>
                  <a:srgbClr val="000066"/>
                </a:solidFill>
                <a:latin typeface="Malgun Gothic"/>
                <a:cs typeface="Malgun Gothic"/>
              </a:rPr>
              <a:t>er</a:t>
            </a:r>
            <a:r>
              <a:rPr sz="1600" spc="-10" dirty="0">
                <a:solidFill>
                  <a:srgbClr val="000066"/>
                </a:solidFill>
                <a:latin typeface="Malgun Gothic"/>
                <a:cs typeface="Malgun Gothic"/>
              </a:rPr>
              <a:t>fo</a:t>
            </a:r>
            <a:r>
              <a:rPr sz="1600" spc="-15" dirty="0">
                <a:solidFill>
                  <a:srgbClr val="000066"/>
                </a:solidFill>
                <a:latin typeface="Malgun Gothic"/>
                <a:cs typeface="Malgun Gothic"/>
              </a:rPr>
              <a:t>rma</a:t>
            </a:r>
            <a:r>
              <a:rPr sz="1600" spc="-10" dirty="0">
                <a:solidFill>
                  <a:srgbClr val="000066"/>
                </a:solidFill>
                <a:latin typeface="Malgun Gothic"/>
                <a:cs typeface="Malgun Gothic"/>
              </a:rPr>
              <a:t>nce is</a:t>
            </a:r>
            <a:r>
              <a:rPr sz="1600" spc="-20" dirty="0">
                <a:solidFill>
                  <a:srgbClr val="000066"/>
                </a:solidFill>
                <a:latin typeface="Malgun Gothic"/>
                <a:cs typeface="Malgun Gothic"/>
              </a:rPr>
              <a:t> </a:t>
            </a:r>
            <a:r>
              <a:rPr sz="1600" spc="-15" dirty="0">
                <a:solidFill>
                  <a:srgbClr val="000066"/>
                </a:solidFill>
                <a:latin typeface="Malgun Gothic"/>
                <a:cs typeface="Malgun Gothic"/>
              </a:rPr>
              <a:t>gr</a:t>
            </a:r>
            <a:r>
              <a:rPr sz="1600" spc="-10" dirty="0">
                <a:solidFill>
                  <a:srgbClr val="000066"/>
                </a:solidFill>
                <a:latin typeface="Malgun Gothic"/>
                <a:cs typeface="Malgun Gothic"/>
              </a:rPr>
              <a:t>owing</a:t>
            </a:r>
            <a:endParaRPr sz="1600">
              <a:latin typeface="Malgun Gothic"/>
              <a:cs typeface="Malgun Gothic"/>
            </a:endParaRPr>
          </a:p>
          <a:p>
            <a:pPr>
              <a:lnSpc>
                <a:spcPct val="100000"/>
              </a:lnSpc>
              <a:spcBef>
                <a:spcPts val="19"/>
              </a:spcBef>
            </a:pPr>
            <a:endParaRPr sz="2050">
              <a:latin typeface="Times New Roman"/>
              <a:cs typeface="Times New Roman"/>
            </a:endParaRPr>
          </a:p>
          <a:p>
            <a:pPr marR="469265" algn="r">
              <a:lnSpc>
                <a:spcPct val="100000"/>
              </a:lnSpc>
            </a:pPr>
            <a:r>
              <a:rPr sz="1200" b="1" spc="-10" dirty="0">
                <a:solidFill>
                  <a:srgbClr val="0070C0"/>
                </a:solidFill>
                <a:latin typeface="Malgun Gothic"/>
                <a:cs typeface="Malgun Gothic"/>
              </a:rPr>
              <a:t>M</a:t>
            </a:r>
            <a:r>
              <a:rPr sz="1200" b="1" dirty="0">
                <a:solidFill>
                  <a:srgbClr val="0070C0"/>
                </a:solidFill>
                <a:latin typeface="Malgun Gothic"/>
                <a:cs typeface="Malgun Gothic"/>
              </a:rPr>
              <a:t>u</a:t>
            </a:r>
            <a:r>
              <a:rPr sz="1200" b="1" spc="-10" dirty="0">
                <a:solidFill>
                  <a:srgbClr val="0070C0"/>
                </a:solidFill>
                <a:latin typeface="Malgun Gothic"/>
                <a:cs typeface="Malgun Gothic"/>
              </a:rPr>
              <a:t>lti-dr</a:t>
            </a:r>
            <a:r>
              <a:rPr sz="1200" b="1" dirty="0">
                <a:solidFill>
                  <a:srgbClr val="0070C0"/>
                </a:solidFill>
                <a:latin typeface="Malgun Gothic"/>
                <a:cs typeface="Malgun Gothic"/>
              </a:rPr>
              <a:t>op </a:t>
            </a:r>
            <a:r>
              <a:rPr sz="1200" b="1" spc="-5" dirty="0">
                <a:solidFill>
                  <a:srgbClr val="0070C0"/>
                </a:solidFill>
                <a:latin typeface="Malgun Gothic"/>
                <a:cs typeface="Malgun Gothic"/>
              </a:rPr>
              <a:t>m</a:t>
            </a:r>
            <a:r>
              <a:rPr sz="1200" b="1" spc="-10" dirty="0">
                <a:solidFill>
                  <a:srgbClr val="0070C0"/>
                </a:solidFill>
                <a:latin typeface="Malgun Gothic"/>
                <a:cs typeface="Malgun Gothic"/>
              </a:rPr>
              <a:t>od</a:t>
            </a:r>
            <a:r>
              <a:rPr sz="1200" b="1" dirty="0">
                <a:solidFill>
                  <a:srgbClr val="0070C0"/>
                </a:solidFill>
                <a:latin typeface="Malgun Gothic"/>
                <a:cs typeface="Malgun Gothic"/>
              </a:rPr>
              <a:t>u</a:t>
            </a:r>
            <a:r>
              <a:rPr sz="1200" b="1" spc="-10" dirty="0">
                <a:solidFill>
                  <a:srgbClr val="0070C0"/>
                </a:solidFill>
                <a:latin typeface="Malgun Gothic"/>
                <a:cs typeface="Malgun Gothic"/>
              </a:rPr>
              <a:t>les</a:t>
            </a:r>
            <a:endParaRPr sz="1200">
              <a:latin typeface="Malgun Gothic"/>
              <a:cs typeface="Malgun Gothic"/>
            </a:endParaRPr>
          </a:p>
        </p:txBody>
      </p:sp>
      <p:sp>
        <p:nvSpPr>
          <p:cNvPr id="34" name="object 34"/>
          <p:cNvSpPr txBox="1"/>
          <p:nvPr/>
        </p:nvSpPr>
        <p:spPr>
          <a:xfrm>
            <a:off x="826342" y="3416222"/>
            <a:ext cx="203835" cy="2251710"/>
          </a:xfrm>
          <a:prstGeom prst="rect">
            <a:avLst/>
          </a:prstGeom>
        </p:spPr>
        <p:txBody>
          <a:bodyPr vert="vert270" wrap="square" lIns="0" tIns="0" rIns="0" bIns="0" rtlCol="0">
            <a:spAutoFit/>
          </a:bodyPr>
          <a:lstStyle/>
          <a:p>
            <a:pPr marL="12700">
              <a:lnSpc>
                <a:spcPct val="100000"/>
              </a:lnSpc>
            </a:pPr>
            <a:r>
              <a:rPr sz="1400" b="1" dirty="0">
                <a:latin typeface="Malgun Gothic"/>
                <a:cs typeface="Malgun Gothic"/>
              </a:rPr>
              <a:t>P</a:t>
            </a:r>
            <a:r>
              <a:rPr sz="1400" b="1" spc="-5" dirty="0">
                <a:latin typeface="Malgun Gothic"/>
                <a:cs typeface="Malgun Gothic"/>
              </a:rPr>
              <a:t>er</a:t>
            </a:r>
            <a:r>
              <a:rPr sz="1400" b="1" dirty="0">
                <a:latin typeface="Malgun Gothic"/>
                <a:cs typeface="Malgun Gothic"/>
              </a:rPr>
              <a:t>f</a:t>
            </a:r>
            <a:r>
              <a:rPr sz="1400" b="1" spc="-10" dirty="0">
                <a:latin typeface="Malgun Gothic"/>
                <a:cs typeface="Malgun Gothic"/>
              </a:rPr>
              <a:t>o</a:t>
            </a:r>
            <a:r>
              <a:rPr sz="1400" b="1" spc="-5" dirty="0">
                <a:latin typeface="Malgun Gothic"/>
                <a:cs typeface="Malgun Gothic"/>
              </a:rPr>
              <a:t>rm</a:t>
            </a:r>
            <a:r>
              <a:rPr sz="1400" b="1" spc="5" dirty="0">
                <a:latin typeface="Malgun Gothic"/>
                <a:cs typeface="Malgun Gothic"/>
              </a:rPr>
              <a:t>a</a:t>
            </a:r>
            <a:r>
              <a:rPr sz="1400" b="1" spc="-5" dirty="0">
                <a:latin typeface="Malgun Gothic"/>
                <a:cs typeface="Malgun Gothic"/>
              </a:rPr>
              <a:t>nc</a:t>
            </a:r>
            <a:r>
              <a:rPr sz="1400" b="1" dirty="0">
                <a:latin typeface="Malgun Gothic"/>
                <a:cs typeface="Malgun Gothic"/>
              </a:rPr>
              <a:t>e</a:t>
            </a:r>
            <a:r>
              <a:rPr sz="1400" b="1" spc="-30" dirty="0">
                <a:latin typeface="Malgun Gothic"/>
                <a:cs typeface="Malgun Gothic"/>
              </a:rPr>
              <a:t> </a:t>
            </a:r>
            <a:r>
              <a:rPr sz="1400" b="1" spc="-10" dirty="0">
                <a:latin typeface="Malgun Gothic"/>
                <a:cs typeface="Malgun Gothic"/>
              </a:rPr>
              <a:t>R</a:t>
            </a:r>
            <a:r>
              <a:rPr sz="1400" b="1" spc="-5" dirty="0">
                <a:latin typeface="Malgun Gothic"/>
                <a:cs typeface="Malgun Gothic"/>
              </a:rPr>
              <a:t>equiremen</a:t>
            </a:r>
            <a:r>
              <a:rPr sz="1400" b="1" dirty="0">
                <a:latin typeface="Malgun Gothic"/>
                <a:cs typeface="Malgun Gothic"/>
              </a:rPr>
              <a:t>t</a:t>
            </a:r>
            <a:endParaRPr sz="1400">
              <a:latin typeface="Malgun Gothic"/>
              <a:cs typeface="Malgun Gothic"/>
            </a:endParaRPr>
          </a:p>
        </p:txBody>
      </p:sp>
      <p:sp>
        <p:nvSpPr>
          <p:cNvPr id="35" name="object 35"/>
          <p:cNvSpPr txBox="1"/>
          <p:nvPr/>
        </p:nvSpPr>
        <p:spPr>
          <a:xfrm>
            <a:off x="2732474" y="3620227"/>
            <a:ext cx="1521460" cy="177800"/>
          </a:xfrm>
          <a:prstGeom prst="rect">
            <a:avLst/>
          </a:prstGeom>
        </p:spPr>
        <p:txBody>
          <a:bodyPr vert="horz" wrap="square" lIns="0" tIns="0" rIns="0" bIns="0" rtlCol="0">
            <a:spAutoFit/>
          </a:bodyPr>
          <a:lstStyle/>
          <a:p>
            <a:pPr marL="12700">
              <a:lnSpc>
                <a:spcPct val="100000"/>
              </a:lnSpc>
            </a:pPr>
            <a:r>
              <a:rPr sz="1200" b="1" spc="-45" dirty="0">
                <a:solidFill>
                  <a:srgbClr val="0070C0"/>
                </a:solidFill>
                <a:latin typeface="Malgun Gothic"/>
                <a:cs typeface="Malgun Gothic"/>
              </a:rPr>
              <a:t>S</a:t>
            </a:r>
            <a:r>
              <a:rPr sz="1200" b="1" spc="-5" dirty="0">
                <a:solidFill>
                  <a:srgbClr val="0070C0"/>
                </a:solidFill>
                <a:latin typeface="Malgun Gothic"/>
                <a:cs typeface="Malgun Gothic"/>
              </a:rPr>
              <a:t>y</a:t>
            </a:r>
            <a:r>
              <a:rPr sz="1200" b="1" spc="-15" dirty="0">
                <a:solidFill>
                  <a:srgbClr val="0070C0"/>
                </a:solidFill>
                <a:latin typeface="Malgun Gothic"/>
                <a:cs typeface="Malgun Gothic"/>
              </a:rPr>
              <a:t>s</a:t>
            </a:r>
            <a:r>
              <a:rPr sz="1200" b="1" spc="-10" dirty="0">
                <a:solidFill>
                  <a:srgbClr val="0070C0"/>
                </a:solidFill>
                <a:latin typeface="Malgun Gothic"/>
                <a:cs typeface="Malgun Gothic"/>
              </a:rPr>
              <a:t>t</a:t>
            </a:r>
            <a:r>
              <a:rPr sz="1200" b="1" dirty="0">
                <a:solidFill>
                  <a:srgbClr val="0070C0"/>
                </a:solidFill>
                <a:latin typeface="Malgun Gothic"/>
                <a:cs typeface="Malgun Gothic"/>
              </a:rPr>
              <a:t>em</a:t>
            </a:r>
            <a:r>
              <a:rPr sz="1200" b="1" spc="-20" dirty="0">
                <a:solidFill>
                  <a:srgbClr val="0070C0"/>
                </a:solidFill>
                <a:latin typeface="Malgun Gothic"/>
                <a:cs typeface="Malgun Gothic"/>
              </a:rPr>
              <a:t> </a:t>
            </a:r>
            <a:r>
              <a:rPr sz="1200" b="1" spc="-55" dirty="0">
                <a:solidFill>
                  <a:srgbClr val="0070C0"/>
                </a:solidFill>
                <a:latin typeface="Malgun Gothic"/>
                <a:cs typeface="Malgun Gothic"/>
              </a:rPr>
              <a:t>R</a:t>
            </a:r>
            <a:r>
              <a:rPr sz="1200" b="1" spc="-10" dirty="0">
                <a:solidFill>
                  <a:srgbClr val="0070C0"/>
                </a:solidFill>
                <a:latin typeface="Malgun Gothic"/>
                <a:cs typeface="Malgun Gothic"/>
              </a:rPr>
              <a:t>eq</a:t>
            </a:r>
            <a:r>
              <a:rPr sz="1200" b="1" dirty="0">
                <a:solidFill>
                  <a:srgbClr val="0070C0"/>
                </a:solidFill>
                <a:latin typeface="Malgun Gothic"/>
                <a:cs typeface="Malgun Gothic"/>
              </a:rPr>
              <a:t>u</a:t>
            </a:r>
            <a:r>
              <a:rPr sz="1200" b="1" spc="-10" dirty="0">
                <a:solidFill>
                  <a:srgbClr val="0070C0"/>
                </a:solidFill>
                <a:latin typeface="Malgun Gothic"/>
                <a:cs typeface="Malgun Gothic"/>
              </a:rPr>
              <a:t>ir</a:t>
            </a:r>
            <a:r>
              <a:rPr sz="1200" b="1" dirty="0">
                <a:solidFill>
                  <a:srgbClr val="0070C0"/>
                </a:solidFill>
                <a:latin typeface="Malgun Gothic"/>
                <a:cs typeface="Malgun Gothic"/>
              </a:rPr>
              <a:t>e</a:t>
            </a:r>
            <a:r>
              <a:rPr sz="1200" b="1" spc="-5" dirty="0">
                <a:solidFill>
                  <a:srgbClr val="0070C0"/>
                </a:solidFill>
                <a:latin typeface="Malgun Gothic"/>
                <a:cs typeface="Malgun Gothic"/>
              </a:rPr>
              <a:t>m</a:t>
            </a:r>
            <a:r>
              <a:rPr sz="1200" b="1" dirty="0">
                <a:solidFill>
                  <a:srgbClr val="0070C0"/>
                </a:solidFill>
                <a:latin typeface="Malgun Gothic"/>
                <a:cs typeface="Malgun Gothic"/>
              </a:rPr>
              <a:t>ent</a:t>
            </a:r>
            <a:endParaRPr sz="1200">
              <a:latin typeface="Malgun Gothic"/>
              <a:cs typeface="Malgun Gothic"/>
            </a:endParaRPr>
          </a:p>
        </p:txBody>
      </p:sp>
      <p:sp>
        <p:nvSpPr>
          <p:cNvPr id="36" name="object 36"/>
          <p:cNvSpPr txBox="1"/>
          <p:nvPr/>
        </p:nvSpPr>
        <p:spPr>
          <a:xfrm>
            <a:off x="2653531" y="4280680"/>
            <a:ext cx="4802505" cy="740410"/>
          </a:xfrm>
          <a:prstGeom prst="rect">
            <a:avLst/>
          </a:prstGeom>
        </p:spPr>
        <p:txBody>
          <a:bodyPr vert="horz" wrap="square" lIns="0" tIns="0" rIns="0" bIns="0" rtlCol="0">
            <a:spAutoFit/>
          </a:bodyPr>
          <a:lstStyle/>
          <a:p>
            <a:pPr marL="12700" indent="3632835">
              <a:lnSpc>
                <a:spcPct val="100000"/>
              </a:lnSpc>
            </a:pPr>
            <a:r>
              <a:rPr sz="1200" b="1" dirty="0">
                <a:solidFill>
                  <a:srgbClr val="A50021"/>
                </a:solidFill>
                <a:latin typeface="Malgun Gothic"/>
                <a:cs typeface="Malgun Gothic"/>
              </a:rPr>
              <a:t>I</a:t>
            </a:r>
            <a:r>
              <a:rPr sz="1200" b="1" spc="-10" dirty="0">
                <a:solidFill>
                  <a:srgbClr val="A50021"/>
                </a:solidFill>
                <a:latin typeface="Malgun Gothic"/>
                <a:cs typeface="Malgun Gothic"/>
              </a:rPr>
              <a:t>/O Sp</a:t>
            </a:r>
            <a:r>
              <a:rPr sz="1200" b="1" spc="-5" dirty="0">
                <a:solidFill>
                  <a:srgbClr val="A50021"/>
                </a:solidFill>
                <a:latin typeface="Malgun Gothic"/>
                <a:cs typeface="Malgun Gothic"/>
              </a:rPr>
              <a:t>e</a:t>
            </a:r>
            <a:r>
              <a:rPr sz="1200" b="1" spc="-10" dirty="0">
                <a:solidFill>
                  <a:srgbClr val="A50021"/>
                </a:solidFill>
                <a:latin typeface="Malgun Gothic"/>
                <a:cs typeface="Malgun Gothic"/>
              </a:rPr>
              <a:t>ed </a:t>
            </a:r>
            <a:r>
              <a:rPr sz="1200" b="1" spc="-5" dirty="0">
                <a:solidFill>
                  <a:srgbClr val="A50021"/>
                </a:solidFill>
                <a:latin typeface="Malgun Gothic"/>
                <a:cs typeface="Malgun Gothic"/>
              </a:rPr>
              <a:t>L</a:t>
            </a:r>
            <a:r>
              <a:rPr sz="1200" b="1" spc="-10" dirty="0">
                <a:solidFill>
                  <a:srgbClr val="A50021"/>
                </a:solidFill>
                <a:latin typeface="Malgun Gothic"/>
                <a:cs typeface="Malgun Gothic"/>
              </a:rPr>
              <a:t>i</a:t>
            </a:r>
            <a:r>
              <a:rPr sz="1200" b="1" spc="-5" dirty="0">
                <a:solidFill>
                  <a:srgbClr val="A50021"/>
                </a:solidFill>
                <a:latin typeface="Malgun Gothic"/>
                <a:cs typeface="Malgun Gothic"/>
              </a:rPr>
              <a:t>m</a:t>
            </a:r>
            <a:r>
              <a:rPr sz="1200" b="1" spc="-10" dirty="0">
                <a:solidFill>
                  <a:srgbClr val="A50021"/>
                </a:solidFill>
                <a:latin typeface="Malgun Gothic"/>
                <a:cs typeface="Malgun Gothic"/>
              </a:rPr>
              <a:t>i</a:t>
            </a:r>
            <a:r>
              <a:rPr sz="1200" b="1" dirty="0">
                <a:solidFill>
                  <a:srgbClr val="A50021"/>
                </a:solidFill>
                <a:latin typeface="Malgun Gothic"/>
                <a:cs typeface="Malgun Gothic"/>
              </a:rPr>
              <a:t>t</a:t>
            </a:r>
            <a:endParaRPr sz="1200">
              <a:latin typeface="Malgun Gothic"/>
              <a:cs typeface="Malgun Gothic"/>
            </a:endParaRPr>
          </a:p>
          <a:p>
            <a:pPr>
              <a:lnSpc>
                <a:spcPct val="100000"/>
              </a:lnSpc>
            </a:pPr>
            <a:endParaRPr sz="1200">
              <a:latin typeface="Times New Roman"/>
              <a:cs typeface="Times New Roman"/>
            </a:endParaRPr>
          </a:p>
          <a:p>
            <a:pPr>
              <a:lnSpc>
                <a:spcPct val="100000"/>
              </a:lnSpc>
              <a:spcBef>
                <a:spcPts val="56"/>
              </a:spcBef>
            </a:pPr>
            <a:endParaRPr sz="1350">
              <a:latin typeface="Times New Roman"/>
              <a:cs typeface="Times New Roman"/>
            </a:endParaRPr>
          </a:p>
          <a:p>
            <a:pPr marL="12700">
              <a:lnSpc>
                <a:spcPct val="100000"/>
              </a:lnSpc>
            </a:pPr>
            <a:r>
              <a:rPr sz="1200" b="1" spc="-10" dirty="0">
                <a:solidFill>
                  <a:srgbClr val="A50021"/>
                </a:solidFill>
                <a:latin typeface="Malgun Gothic"/>
                <a:cs typeface="Malgun Gothic"/>
              </a:rPr>
              <a:t>Me</a:t>
            </a:r>
            <a:r>
              <a:rPr sz="1200" b="1" spc="-5" dirty="0">
                <a:solidFill>
                  <a:srgbClr val="A50021"/>
                </a:solidFill>
                <a:latin typeface="Malgun Gothic"/>
                <a:cs typeface="Malgun Gothic"/>
              </a:rPr>
              <a:t>m</a:t>
            </a:r>
            <a:r>
              <a:rPr sz="1200" b="1" spc="-10" dirty="0">
                <a:solidFill>
                  <a:srgbClr val="A50021"/>
                </a:solidFill>
                <a:latin typeface="Malgun Gothic"/>
                <a:cs typeface="Malgun Gothic"/>
              </a:rPr>
              <a:t>o</a:t>
            </a:r>
            <a:r>
              <a:rPr sz="1200" b="1" spc="30" dirty="0">
                <a:solidFill>
                  <a:srgbClr val="A50021"/>
                </a:solidFill>
                <a:latin typeface="Malgun Gothic"/>
                <a:cs typeface="Malgun Gothic"/>
              </a:rPr>
              <a:t>r</a:t>
            </a:r>
            <a:r>
              <a:rPr sz="1200" b="1" spc="-10" dirty="0">
                <a:solidFill>
                  <a:srgbClr val="A50021"/>
                </a:solidFill>
                <a:latin typeface="Malgun Gothic"/>
                <a:cs typeface="Malgun Gothic"/>
              </a:rPr>
              <a:t>y</a:t>
            </a:r>
            <a:r>
              <a:rPr sz="1200" b="1" spc="10" dirty="0">
                <a:solidFill>
                  <a:srgbClr val="A50021"/>
                </a:solidFill>
                <a:latin typeface="Malgun Gothic"/>
                <a:cs typeface="Malgun Gothic"/>
              </a:rPr>
              <a:t> </a:t>
            </a:r>
            <a:r>
              <a:rPr sz="1200" b="1" dirty="0">
                <a:solidFill>
                  <a:srgbClr val="A50021"/>
                </a:solidFill>
                <a:latin typeface="Malgun Gothic"/>
                <a:cs typeface="Malgun Gothic"/>
              </a:rPr>
              <a:t>Sub</a:t>
            </a:r>
            <a:r>
              <a:rPr sz="1200" b="1" spc="-5" dirty="0">
                <a:solidFill>
                  <a:srgbClr val="A50021"/>
                </a:solidFill>
                <a:latin typeface="Malgun Gothic"/>
                <a:cs typeface="Malgun Gothic"/>
              </a:rPr>
              <a:t>sy</a:t>
            </a:r>
            <a:r>
              <a:rPr sz="1200" b="1" spc="-15" dirty="0">
                <a:solidFill>
                  <a:srgbClr val="A50021"/>
                </a:solidFill>
                <a:latin typeface="Malgun Gothic"/>
                <a:cs typeface="Malgun Gothic"/>
              </a:rPr>
              <a:t>s</a:t>
            </a:r>
            <a:r>
              <a:rPr sz="1200" b="1" spc="-10" dirty="0">
                <a:solidFill>
                  <a:srgbClr val="A50021"/>
                </a:solidFill>
                <a:latin typeface="Malgun Gothic"/>
                <a:cs typeface="Malgun Gothic"/>
              </a:rPr>
              <a:t>te</a:t>
            </a:r>
            <a:r>
              <a:rPr sz="1200" b="1" dirty="0">
                <a:solidFill>
                  <a:srgbClr val="A50021"/>
                </a:solidFill>
                <a:latin typeface="Malgun Gothic"/>
                <a:cs typeface="Malgun Gothic"/>
              </a:rPr>
              <a:t>m</a:t>
            </a:r>
            <a:endParaRPr sz="1200">
              <a:latin typeface="Malgun Gothic"/>
              <a:cs typeface="Malgun Gothic"/>
            </a:endParaRPr>
          </a:p>
        </p:txBody>
      </p:sp>
      <p:sp>
        <p:nvSpPr>
          <p:cNvPr id="37" name="object 37"/>
          <p:cNvSpPr txBox="1"/>
          <p:nvPr/>
        </p:nvSpPr>
        <p:spPr>
          <a:xfrm>
            <a:off x="5407094" y="3717866"/>
            <a:ext cx="327025" cy="177800"/>
          </a:xfrm>
          <a:prstGeom prst="rect">
            <a:avLst/>
          </a:prstGeom>
        </p:spPr>
        <p:txBody>
          <a:bodyPr vert="horz" wrap="square" lIns="0" tIns="0" rIns="0" bIns="0" rtlCol="0">
            <a:spAutoFit/>
          </a:bodyPr>
          <a:lstStyle/>
          <a:p>
            <a:pPr marL="12700">
              <a:lnSpc>
                <a:spcPct val="100000"/>
              </a:lnSpc>
            </a:pPr>
            <a:r>
              <a:rPr sz="1200" b="1" spc="-10" dirty="0">
                <a:solidFill>
                  <a:srgbClr val="FFFFFF"/>
                </a:solidFill>
                <a:latin typeface="Malgun Gothic"/>
                <a:cs typeface="Malgun Gothic"/>
              </a:rPr>
              <a:t>C</a:t>
            </a:r>
            <a:r>
              <a:rPr sz="1200" b="1" spc="-20" dirty="0">
                <a:solidFill>
                  <a:srgbClr val="FFFFFF"/>
                </a:solidFill>
                <a:latin typeface="Malgun Gothic"/>
                <a:cs typeface="Malgun Gothic"/>
              </a:rPr>
              <a:t>PU</a:t>
            </a:r>
            <a:endParaRPr sz="1200">
              <a:latin typeface="Malgun Gothic"/>
              <a:cs typeface="Malgun Gothic"/>
            </a:endParaRPr>
          </a:p>
        </p:txBody>
      </p:sp>
      <p:sp>
        <p:nvSpPr>
          <p:cNvPr id="38" name="object 38"/>
          <p:cNvSpPr/>
          <p:nvPr/>
        </p:nvSpPr>
        <p:spPr>
          <a:xfrm>
            <a:off x="5760319" y="4657288"/>
            <a:ext cx="1738581" cy="1362870"/>
          </a:xfrm>
          <a:prstGeom prst="rect">
            <a:avLst/>
          </a:prstGeom>
          <a:blipFill>
            <a:blip r:embed="rId5" cstate="print"/>
            <a:stretch>
              <a:fillRect/>
            </a:stretch>
          </a:blipFill>
        </p:spPr>
        <p:txBody>
          <a:bodyPr wrap="square" lIns="0" tIns="0" rIns="0" bIns="0" rtlCol="0"/>
          <a:lstStyle/>
          <a:p>
            <a:endParaRPr/>
          </a:p>
        </p:txBody>
      </p:sp>
      <p:sp>
        <p:nvSpPr>
          <p:cNvPr id="39" name="object 39"/>
          <p:cNvSpPr txBox="1">
            <a:spLocks noGrp="1"/>
          </p:cNvSpPr>
          <p:nvPr>
            <p:ph type="sldNum" sz="quarter" idx="4294967295"/>
          </p:nvPr>
        </p:nvSpPr>
        <p:spPr>
          <a:xfrm>
            <a:off x="4365680" y="6588665"/>
            <a:ext cx="388620" cy="177800"/>
          </a:xfrm>
          <a:prstGeom prst="rect">
            <a:avLst/>
          </a:prstGeom>
        </p:spPr>
        <p:txBody>
          <a:bodyPr vert="horz" wrap="square" lIns="0" tIns="0" rIns="0" bIns="0" rtlCol="0">
            <a:spAutoFit/>
          </a:bodyPr>
          <a:lstStyle/>
          <a:p>
            <a:pPr marL="25400">
              <a:lnSpc>
                <a:spcPct val="100000"/>
              </a:lnSpc>
            </a:pPr>
            <a:r>
              <a:rPr spc="-10" dirty="0"/>
              <a:t>4</a:t>
            </a:r>
            <a:r>
              <a:rPr spc="-5" dirty="0"/>
              <a:t> </a:t>
            </a:r>
            <a:r>
              <a:rPr spc="-10" dirty="0"/>
              <a:t>/</a:t>
            </a:r>
            <a:r>
              <a:rPr spc="-5" dirty="0"/>
              <a:t> </a:t>
            </a:r>
            <a:r>
              <a:rPr spc="-10" dirty="0"/>
              <a:t>6</a:t>
            </a:r>
          </a:p>
        </p:txBody>
      </p:sp>
    </p:spTree>
    <p:extLst>
      <p:ext uri="{BB962C8B-B14F-4D97-AF65-F5344CB8AC3E}">
        <p14:creationId xmlns:p14="http://schemas.microsoft.com/office/powerpoint/2010/main" val="375984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85719" y="714355"/>
            <a:ext cx="8573135" cy="0"/>
          </a:xfrm>
          <a:custGeom>
            <a:avLst/>
            <a:gdLst/>
            <a:ahLst/>
            <a:cxnLst/>
            <a:rect l="l" t="t" r="r" b="b"/>
            <a:pathLst>
              <a:path w="8573135">
                <a:moveTo>
                  <a:pt x="0" y="0"/>
                </a:moveTo>
                <a:lnTo>
                  <a:pt x="8572563" y="0"/>
                </a:lnTo>
              </a:path>
            </a:pathLst>
          </a:custGeom>
          <a:ln w="38100">
            <a:solidFill>
              <a:srgbClr val="FFCC66"/>
            </a:solidFill>
          </a:ln>
        </p:spPr>
        <p:txBody>
          <a:bodyPr wrap="square" lIns="0" tIns="0" rIns="0" bIns="0" rtlCol="0"/>
          <a:lstStyle/>
          <a:p>
            <a:endParaRPr/>
          </a:p>
        </p:txBody>
      </p:sp>
      <p:sp>
        <p:nvSpPr>
          <p:cNvPr id="3" name="object 3"/>
          <p:cNvSpPr/>
          <p:nvPr/>
        </p:nvSpPr>
        <p:spPr>
          <a:xfrm>
            <a:off x="475805" y="4370300"/>
            <a:ext cx="3630233" cy="227340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62701" y="2143116"/>
            <a:ext cx="3680671" cy="2285996"/>
          </a:xfrm>
          <a:prstGeom prst="rect">
            <a:avLst/>
          </a:prstGeom>
          <a:blipFill>
            <a:blip r:embed="rId4" cstate="print"/>
            <a:stretch>
              <a:fillRect/>
            </a:stretch>
          </a:blipFill>
        </p:spPr>
        <p:txBody>
          <a:bodyPr wrap="square" lIns="0" tIns="0" rIns="0" bIns="0" rtlCol="0"/>
          <a:lstStyle/>
          <a:p>
            <a:endParaRPr/>
          </a:p>
        </p:txBody>
      </p:sp>
      <p:sp>
        <p:nvSpPr>
          <p:cNvPr id="5" name="object 5"/>
          <p:cNvSpPr txBox="1"/>
          <p:nvPr/>
        </p:nvSpPr>
        <p:spPr>
          <a:xfrm>
            <a:off x="3861442" y="6124947"/>
            <a:ext cx="2165350" cy="304800"/>
          </a:xfrm>
          <a:prstGeom prst="rect">
            <a:avLst/>
          </a:prstGeom>
        </p:spPr>
        <p:txBody>
          <a:bodyPr vert="horz" wrap="square" lIns="0" tIns="0" rIns="0" bIns="0" rtlCol="0">
            <a:spAutoFit/>
          </a:bodyPr>
          <a:lstStyle/>
          <a:p>
            <a:pPr marL="100965" marR="5080" indent="-88900">
              <a:lnSpc>
                <a:spcPct val="100000"/>
              </a:lnSpc>
            </a:pPr>
            <a:r>
              <a:rPr sz="1000" spc="-10" dirty="0">
                <a:latin typeface="Malgun Gothic"/>
                <a:cs typeface="Malgun Gothic"/>
              </a:rPr>
              <a:t>**Sourc</a:t>
            </a:r>
            <a:r>
              <a:rPr sz="1000" spc="-20" dirty="0">
                <a:latin typeface="Malgun Gothic"/>
                <a:cs typeface="Malgun Gothic"/>
              </a:rPr>
              <a:t>e</a:t>
            </a:r>
            <a:r>
              <a:rPr sz="1000" spc="-5" dirty="0">
                <a:latin typeface="Malgun Gothic"/>
                <a:cs typeface="Malgun Gothic"/>
              </a:rPr>
              <a:t>:</a:t>
            </a:r>
            <a:r>
              <a:rPr sz="1000" spc="15" dirty="0">
                <a:latin typeface="Malgun Gothic"/>
                <a:cs typeface="Malgun Gothic"/>
              </a:rPr>
              <a:t> </a:t>
            </a:r>
            <a:r>
              <a:rPr sz="1000" spc="-10" dirty="0">
                <a:latin typeface="Malgun Gothic"/>
                <a:cs typeface="Malgun Gothic"/>
              </a:rPr>
              <a:t>“S</a:t>
            </a:r>
            <a:r>
              <a:rPr sz="1000" spc="-5" dirty="0">
                <a:latin typeface="Malgun Gothic"/>
                <a:cs typeface="Malgun Gothic"/>
              </a:rPr>
              <a:t>t</a:t>
            </a:r>
            <a:r>
              <a:rPr sz="1000" spc="-15" dirty="0">
                <a:latin typeface="Malgun Gothic"/>
                <a:cs typeface="Malgun Gothic"/>
              </a:rPr>
              <a:t>a</a:t>
            </a:r>
            <a:r>
              <a:rPr sz="1000" spc="-5" dirty="0">
                <a:latin typeface="Malgun Gothic"/>
                <a:cs typeface="Malgun Gothic"/>
              </a:rPr>
              <a:t>t</a:t>
            </a:r>
            <a:r>
              <a:rPr sz="1000" spc="-15" dirty="0">
                <a:latin typeface="Malgun Gothic"/>
                <a:cs typeface="Malgun Gothic"/>
              </a:rPr>
              <a:t>u</a:t>
            </a:r>
            <a:r>
              <a:rPr sz="1000" spc="-5" dirty="0">
                <a:latin typeface="Malgun Gothic"/>
                <a:cs typeface="Malgun Gothic"/>
              </a:rPr>
              <a:t>s</a:t>
            </a:r>
            <a:r>
              <a:rPr sz="1000" spc="20" dirty="0">
                <a:latin typeface="Malgun Gothic"/>
                <a:cs typeface="Malgun Gothic"/>
              </a:rPr>
              <a:t> </a:t>
            </a:r>
            <a:r>
              <a:rPr sz="1000" spc="-15" dirty="0">
                <a:latin typeface="Malgun Gothic"/>
                <a:cs typeface="Malgun Gothic"/>
              </a:rPr>
              <a:t>an</a:t>
            </a:r>
            <a:r>
              <a:rPr sz="1000" spc="-10" dirty="0">
                <a:latin typeface="Malgun Gothic"/>
                <a:cs typeface="Malgun Gothic"/>
              </a:rPr>
              <a:t>d</a:t>
            </a:r>
            <a:r>
              <a:rPr sz="1000" spc="-5" dirty="0">
                <a:latin typeface="Malgun Gothic"/>
                <a:cs typeface="Malgun Gothic"/>
              </a:rPr>
              <a:t> </a:t>
            </a:r>
            <a:r>
              <a:rPr sz="1000" spc="-10" dirty="0">
                <a:latin typeface="Malgun Gothic"/>
                <a:cs typeface="Malgun Gothic"/>
              </a:rPr>
              <a:t>Prosp</a:t>
            </a:r>
            <a:r>
              <a:rPr sz="1000" spc="-20" dirty="0">
                <a:latin typeface="Malgun Gothic"/>
                <a:cs typeface="Malgun Gothic"/>
              </a:rPr>
              <a:t>e</a:t>
            </a:r>
            <a:r>
              <a:rPr sz="1000" spc="-10" dirty="0">
                <a:latin typeface="Malgun Gothic"/>
                <a:cs typeface="Malgun Gothic"/>
              </a:rPr>
              <a:t>c</a:t>
            </a:r>
            <a:r>
              <a:rPr sz="1000" spc="-5" dirty="0">
                <a:latin typeface="Malgun Gothic"/>
                <a:cs typeface="Malgun Gothic"/>
              </a:rPr>
              <a:t>t</a:t>
            </a:r>
            <a:r>
              <a:rPr sz="1000" spc="45" dirty="0">
                <a:latin typeface="Malgun Gothic"/>
                <a:cs typeface="Malgun Gothic"/>
              </a:rPr>
              <a:t> </a:t>
            </a:r>
            <a:r>
              <a:rPr sz="1000" spc="-10" dirty="0">
                <a:latin typeface="Malgun Gothic"/>
                <a:cs typeface="Malgun Gothic"/>
              </a:rPr>
              <a:t>f</a:t>
            </a:r>
            <a:r>
              <a:rPr sz="1000" spc="-5" dirty="0">
                <a:latin typeface="Malgun Gothic"/>
                <a:cs typeface="Malgun Gothic"/>
              </a:rPr>
              <a:t>or </a:t>
            </a:r>
            <a:r>
              <a:rPr sz="1000" spc="-15" dirty="0">
                <a:latin typeface="Malgun Gothic"/>
                <a:cs typeface="Malgun Gothic"/>
              </a:rPr>
              <a:t>M</a:t>
            </a:r>
            <a:r>
              <a:rPr sz="1000" spc="-10" dirty="0">
                <a:latin typeface="Malgun Gothic"/>
                <a:cs typeface="Malgun Gothic"/>
              </a:rPr>
              <a:t>RAM</a:t>
            </a:r>
            <a:r>
              <a:rPr sz="1000" spc="-20" dirty="0">
                <a:latin typeface="Malgun Gothic"/>
                <a:cs typeface="Malgun Gothic"/>
              </a:rPr>
              <a:t> </a:t>
            </a:r>
            <a:r>
              <a:rPr sz="1000" spc="-15" dirty="0">
                <a:latin typeface="Malgun Gothic"/>
                <a:cs typeface="Malgun Gothic"/>
              </a:rPr>
              <a:t>T</a:t>
            </a:r>
            <a:r>
              <a:rPr sz="1000" spc="-20" dirty="0">
                <a:latin typeface="Malgun Gothic"/>
                <a:cs typeface="Malgun Gothic"/>
              </a:rPr>
              <a:t>e</a:t>
            </a:r>
            <a:r>
              <a:rPr sz="1000" spc="-15" dirty="0">
                <a:latin typeface="Malgun Gothic"/>
                <a:cs typeface="Malgun Gothic"/>
              </a:rPr>
              <a:t>chn</a:t>
            </a:r>
            <a:r>
              <a:rPr sz="1000" spc="-10" dirty="0">
                <a:latin typeface="Malgun Gothic"/>
                <a:cs typeface="Malgun Gothic"/>
              </a:rPr>
              <a:t>ology,</a:t>
            </a:r>
            <a:r>
              <a:rPr sz="1000" dirty="0">
                <a:latin typeface="Malgun Gothic"/>
                <a:cs typeface="Malgun Gothic"/>
              </a:rPr>
              <a:t>”</a:t>
            </a:r>
            <a:r>
              <a:rPr sz="1000" spc="-5" dirty="0">
                <a:latin typeface="Malgun Gothic"/>
                <a:cs typeface="Malgun Gothic"/>
              </a:rPr>
              <a:t>,</a:t>
            </a:r>
            <a:r>
              <a:rPr sz="1000" spc="40" dirty="0">
                <a:latin typeface="Malgun Gothic"/>
                <a:cs typeface="Malgun Gothic"/>
              </a:rPr>
              <a:t> </a:t>
            </a:r>
            <a:r>
              <a:rPr sz="1000" spc="-15" dirty="0">
                <a:latin typeface="Malgun Gothic"/>
                <a:cs typeface="Malgun Gothic"/>
              </a:rPr>
              <a:t>H</a:t>
            </a:r>
            <a:r>
              <a:rPr sz="1000" spc="-10" dirty="0">
                <a:latin typeface="Malgun Gothic"/>
                <a:cs typeface="Malgun Gothic"/>
              </a:rPr>
              <a:t>otChip</a:t>
            </a:r>
            <a:r>
              <a:rPr sz="1000" spc="20" dirty="0">
                <a:latin typeface="Malgun Gothic"/>
                <a:cs typeface="Malgun Gothic"/>
              </a:rPr>
              <a:t> </a:t>
            </a:r>
            <a:r>
              <a:rPr sz="1000" spc="-10" dirty="0">
                <a:latin typeface="Malgun Gothic"/>
                <a:cs typeface="Malgun Gothic"/>
              </a:rPr>
              <a:t>2010</a:t>
            </a:r>
            <a:endParaRPr sz="1000">
              <a:latin typeface="Malgun Gothic"/>
              <a:cs typeface="Malgun Gothic"/>
            </a:endParaRPr>
          </a:p>
        </p:txBody>
      </p:sp>
      <p:sp>
        <p:nvSpPr>
          <p:cNvPr id="6" name="object 6"/>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30" dirty="0"/>
              <a:t>DRA</a:t>
            </a:r>
            <a:r>
              <a:rPr spc="-25" dirty="0"/>
              <a:t>M</a:t>
            </a:r>
            <a:r>
              <a:rPr spc="25" dirty="0"/>
              <a:t> </a:t>
            </a:r>
            <a:r>
              <a:rPr spc="-10" dirty="0"/>
              <a:t>“</a:t>
            </a:r>
            <a:r>
              <a:rPr spc="-30" dirty="0"/>
              <a:t>R</a:t>
            </a:r>
            <a:r>
              <a:rPr spc="-15" dirty="0"/>
              <a:t>e</a:t>
            </a:r>
            <a:r>
              <a:rPr spc="-30" dirty="0"/>
              <a:t>p</a:t>
            </a:r>
            <a:r>
              <a:rPr spc="-10" dirty="0"/>
              <a:t>l</a:t>
            </a:r>
            <a:r>
              <a:rPr spc="-15" dirty="0"/>
              <a:t>ace</a:t>
            </a:r>
            <a:r>
              <a:rPr spc="-30" dirty="0"/>
              <a:t>m</a:t>
            </a:r>
            <a:r>
              <a:rPr spc="-15" dirty="0"/>
              <a:t>e</a:t>
            </a:r>
            <a:r>
              <a:rPr spc="-30" dirty="0"/>
              <a:t>n</a:t>
            </a:r>
            <a:r>
              <a:rPr spc="-10" dirty="0"/>
              <a:t>t</a:t>
            </a:r>
            <a:r>
              <a:rPr spc="25" dirty="0"/>
              <a:t> </a:t>
            </a:r>
            <a:r>
              <a:rPr spc="-140" dirty="0"/>
              <a:t>W</a:t>
            </a:r>
            <a:r>
              <a:rPr spc="-15" dirty="0"/>
              <a:t>a</a:t>
            </a:r>
            <a:r>
              <a:rPr spc="-10" dirty="0"/>
              <a:t>ll”</a:t>
            </a:r>
          </a:p>
        </p:txBody>
      </p:sp>
      <p:sp>
        <p:nvSpPr>
          <p:cNvPr id="7" name="object 7"/>
          <p:cNvSpPr txBox="1"/>
          <p:nvPr/>
        </p:nvSpPr>
        <p:spPr>
          <a:xfrm>
            <a:off x="282498" y="986865"/>
            <a:ext cx="7927975" cy="1132205"/>
          </a:xfrm>
          <a:prstGeom prst="rect">
            <a:avLst/>
          </a:prstGeom>
        </p:spPr>
        <p:txBody>
          <a:bodyPr vert="horz" wrap="square" lIns="0" tIns="0" rIns="0" bIns="0" rtlCol="0">
            <a:spAutoFit/>
          </a:bodyPr>
          <a:lstStyle/>
          <a:p>
            <a:pPr marL="279400" marR="5080" indent="-266700">
              <a:lnSpc>
                <a:spcPct val="100000"/>
              </a:lnSpc>
              <a:buClr>
                <a:srgbClr val="000066"/>
              </a:buClr>
              <a:buFont typeface="Wingdings"/>
              <a:buChar char=""/>
              <a:tabLst>
                <a:tab pos="280035" algn="l"/>
              </a:tabLst>
            </a:pPr>
            <a:r>
              <a:rPr sz="1800" spc="-15" dirty="0">
                <a:solidFill>
                  <a:srgbClr val="000066"/>
                </a:solidFill>
                <a:latin typeface="Malgun Gothic"/>
                <a:cs typeface="Malgun Gothic"/>
              </a:rPr>
              <a:t>M</a:t>
            </a:r>
            <a:r>
              <a:rPr sz="1800" dirty="0">
                <a:solidFill>
                  <a:srgbClr val="000066"/>
                </a:solidFill>
                <a:latin typeface="Malgun Gothic"/>
                <a:cs typeface="Malgun Gothic"/>
              </a:rPr>
              <a:t>an</a:t>
            </a:r>
            <a:r>
              <a:rPr sz="1800" spc="-10" dirty="0">
                <a:solidFill>
                  <a:srgbClr val="000066"/>
                </a:solidFill>
                <a:latin typeface="Malgun Gothic"/>
                <a:cs typeface="Malgun Gothic"/>
              </a:rPr>
              <a:t>y</a:t>
            </a:r>
            <a:r>
              <a:rPr sz="1800" spc="-25" dirty="0">
                <a:solidFill>
                  <a:srgbClr val="000066"/>
                </a:solidFill>
                <a:latin typeface="Malgun Gothic"/>
                <a:cs typeface="Malgun Gothic"/>
              </a:rPr>
              <a:t> </a:t>
            </a:r>
            <a:r>
              <a:rPr sz="1800" dirty="0">
                <a:solidFill>
                  <a:srgbClr val="000066"/>
                </a:solidFill>
                <a:latin typeface="Malgun Gothic"/>
                <a:cs typeface="Malgun Gothic"/>
              </a:rPr>
              <a:t>n</a:t>
            </a:r>
            <a:r>
              <a:rPr sz="1800" spc="-5" dirty="0">
                <a:solidFill>
                  <a:srgbClr val="000066"/>
                </a:solidFill>
                <a:latin typeface="Malgun Gothic"/>
                <a:cs typeface="Malgun Gothic"/>
              </a:rPr>
              <a:t>e</a:t>
            </a:r>
            <a:r>
              <a:rPr sz="1800" dirty="0">
                <a:solidFill>
                  <a:srgbClr val="000066"/>
                </a:solidFill>
                <a:latin typeface="Malgun Gothic"/>
                <a:cs typeface="Malgun Gothic"/>
              </a:rPr>
              <a:t>w</a:t>
            </a:r>
            <a:r>
              <a:rPr sz="1800" spc="-5" dirty="0">
                <a:solidFill>
                  <a:srgbClr val="000066"/>
                </a:solidFill>
                <a:latin typeface="Malgun Gothic"/>
                <a:cs typeface="Malgun Gothic"/>
              </a:rPr>
              <a:t> </a:t>
            </a:r>
            <a:r>
              <a:rPr sz="1800" dirty="0">
                <a:solidFill>
                  <a:srgbClr val="000066"/>
                </a:solidFill>
                <a:latin typeface="Malgun Gothic"/>
                <a:cs typeface="Malgun Gothic"/>
              </a:rPr>
              <a:t>m</a:t>
            </a:r>
            <a:r>
              <a:rPr sz="1800" spc="-5" dirty="0">
                <a:solidFill>
                  <a:srgbClr val="000066"/>
                </a:solidFill>
                <a:latin typeface="Malgun Gothic"/>
                <a:cs typeface="Malgun Gothic"/>
              </a:rPr>
              <a:t>e</a:t>
            </a:r>
            <a:r>
              <a:rPr sz="1800" dirty="0">
                <a:solidFill>
                  <a:srgbClr val="000066"/>
                </a:solidFill>
                <a:latin typeface="Malgun Gothic"/>
                <a:cs typeface="Malgun Gothic"/>
              </a:rPr>
              <a:t>mo</a:t>
            </a:r>
            <a:r>
              <a:rPr sz="1800" spc="-15" dirty="0">
                <a:solidFill>
                  <a:srgbClr val="000066"/>
                </a:solidFill>
                <a:latin typeface="Malgun Gothic"/>
                <a:cs typeface="Malgun Gothic"/>
              </a:rPr>
              <a:t>r</a:t>
            </a:r>
            <a:r>
              <a:rPr sz="1800" dirty="0">
                <a:solidFill>
                  <a:srgbClr val="000066"/>
                </a:solidFill>
                <a:latin typeface="Malgun Gothic"/>
                <a:cs typeface="Malgun Gothic"/>
              </a:rPr>
              <a:t>i</a:t>
            </a:r>
            <a:r>
              <a:rPr sz="1800" spc="-5" dirty="0">
                <a:solidFill>
                  <a:srgbClr val="000066"/>
                </a:solidFill>
                <a:latin typeface="Malgun Gothic"/>
                <a:cs typeface="Malgun Gothic"/>
              </a:rPr>
              <a:t>e</a:t>
            </a:r>
            <a:r>
              <a:rPr sz="1800" dirty="0">
                <a:solidFill>
                  <a:srgbClr val="000066"/>
                </a:solidFill>
                <a:latin typeface="Malgun Gothic"/>
                <a:cs typeface="Malgun Gothic"/>
              </a:rPr>
              <a:t>s </a:t>
            </a:r>
            <a:r>
              <a:rPr sz="1800" spc="-10" dirty="0">
                <a:solidFill>
                  <a:srgbClr val="000066"/>
                </a:solidFill>
                <a:latin typeface="Malgun Gothic"/>
                <a:cs typeface="Malgun Gothic"/>
              </a:rPr>
              <a:t>a</a:t>
            </a:r>
            <a:r>
              <a:rPr sz="1800" spc="-15" dirty="0">
                <a:solidFill>
                  <a:srgbClr val="000066"/>
                </a:solidFill>
                <a:latin typeface="Malgun Gothic"/>
                <a:cs typeface="Malgun Gothic"/>
              </a:rPr>
              <a:t>r</a:t>
            </a:r>
            <a:r>
              <a:rPr sz="1800" dirty="0">
                <a:solidFill>
                  <a:srgbClr val="000066"/>
                </a:solidFill>
                <a:latin typeface="Malgun Gothic"/>
                <a:cs typeface="Malgun Gothic"/>
              </a:rPr>
              <a:t>e</a:t>
            </a:r>
            <a:r>
              <a:rPr sz="1800" spc="10" dirty="0">
                <a:solidFill>
                  <a:srgbClr val="000066"/>
                </a:solidFill>
                <a:latin typeface="Malgun Gothic"/>
                <a:cs typeface="Malgun Gothic"/>
              </a:rPr>
              <a:t> </a:t>
            </a:r>
            <a:r>
              <a:rPr sz="1800" spc="-5" dirty="0">
                <a:solidFill>
                  <a:srgbClr val="000066"/>
                </a:solidFill>
                <a:latin typeface="Malgun Gothic"/>
                <a:cs typeface="Malgun Gothic"/>
              </a:rPr>
              <a:t>e</a:t>
            </a:r>
            <a:r>
              <a:rPr sz="1800" dirty="0">
                <a:solidFill>
                  <a:srgbClr val="000066"/>
                </a:solidFill>
                <a:latin typeface="Malgun Gothic"/>
                <a:cs typeface="Malgun Gothic"/>
              </a:rPr>
              <a:t>m</a:t>
            </a:r>
            <a:r>
              <a:rPr sz="1800" spc="-5" dirty="0">
                <a:solidFill>
                  <a:srgbClr val="000066"/>
                </a:solidFill>
                <a:latin typeface="Malgun Gothic"/>
                <a:cs typeface="Malgun Gothic"/>
              </a:rPr>
              <a:t>e</a:t>
            </a:r>
            <a:r>
              <a:rPr sz="1800" spc="-15" dirty="0">
                <a:solidFill>
                  <a:srgbClr val="000066"/>
                </a:solidFill>
                <a:latin typeface="Malgun Gothic"/>
                <a:cs typeface="Malgun Gothic"/>
              </a:rPr>
              <a:t>r</a:t>
            </a:r>
            <a:r>
              <a:rPr sz="1800" spc="-5" dirty="0">
                <a:solidFill>
                  <a:srgbClr val="000066"/>
                </a:solidFill>
                <a:latin typeface="Malgun Gothic"/>
                <a:cs typeface="Malgun Gothic"/>
              </a:rPr>
              <a:t>g</a:t>
            </a:r>
            <a:r>
              <a:rPr sz="1800" dirty="0">
                <a:solidFill>
                  <a:srgbClr val="000066"/>
                </a:solidFill>
                <a:latin typeface="Malgun Gothic"/>
                <a:cs typeface="Malgun Gothic"/>
              </a:rPr>
              <a:t>in</a:t>
            </a:r>
            <a:r>
              <a:rPr sz="1800" spc="-5" dirty="0">
                <a:solidFill>
                  <a:srgbClr val="000066"/>
                </a:solidFill>
                <a:latin typeface="Malgun Gothic"/>
                <a:cs typeface="Malgun Gothic"/>
              </a:rPr>
              <a:t>g,</a:t>
            </a:r>
            <a:r>
              <a:rPr sz="1800" spc="15" dirty="0">
                <a:solidFill>
                  <a:srgbClr val="000066"/>
                </a:solidFill>
                <a:latin typeface="Malgun Gothic"/>
                <a:cs typeface="Malgun Gothic"/>
              </a:rPr>
              <a:t> </a:t>
            </a:r>
            <a:r>
              <a:rPr sz="1800" spc="-20" dirty="0">
                <a:solidFill>
                  <a:srgbClr val="000066"/>
                </a:solidFill>
                <a:latin typeface="Malgun Gothic"/>
                <a:cs typeface="Malgun Gothic"/>
              </a:rPr>
              <a:t>b</a:t>
            </a:r>
            <a:r>
              <a:rPr sz="1800" dirty="0">
                <a:solidFill>
                  <a:srgbClr val="000066"/>
                </a:solidFill>
                <a:latin typeface="Malgun Gothic"/>
                <a:cs typeface="Malgun Gothic"/>
              </a:rPr>
              <a:t>u</a:t>
            </a:r>
            <a:r>
              <a:rPr sz="1800" spc="-10" dirty="0">
                <a:solidFill>
                  <a:srgbClr val="000066"/>
                </a:solidFill>
                <a:latin typeface="Malgun Gothic"/>
                <a:cs typeface="Malgun Gothic"/>
              </a:rPr>
              <a:t>t</a:t>
            </a:r>
            <a:r>
              <a:rPr sz="1800" spc="5" dirty="0">
                <a:solidFill>
                  <a:srgbClr val="000066"/>
                </a:solidFill>
                <a:latin typeface="Malgun Gothic"/>
                <a:cs typeface="Malgun Gothic"/>
              </a:rPr>
              <a:t> </a:t>
            </a:r>
            <a:r>
              <a:rPr sz="1800" dirty="0">
                <a:solidFill>
                  <a:srgbClr val="000066"/>
                </a:solidFill>
                <a:latin typeface="Malgun Gothic"/>
                <a:cs typeface="Malgun Gothic"/>
              </a:rPr>
              <a:t>none</a:t>
            </a:r>
            <a:r>
              <a:rPr sz="1800" spc="-30" dirty="0">
                <a:solidFill>
                  <a:srgbClr val="000066"/>
                </a:solidFill>
                <a:latin typeface="Malgun Gothic"/>
                <a:cs typeface="Malgun Gothic"/>
              </a:rPr>
              <a:t> </a:t>
            </a:r>
            <a:r>
              <a:rPr sz="1800" dirty="0">
                <a:solidFill>
                  <a:srgbClr val="000066"/>
                </a:solidFill>
                <a:latin typeface="Malgun Gothic"/>
                <a:cs typeface="Malgun Gothic"/>
              </a:rPr>
              <a:t>of</a:t>
            </a:r>
            <a:r>
              <a:rPr sz="1800" spc="5" dirty="0">
                <a:solidFill>
                  <a:srgbClr val="000066"/>
                </a:solidFill>
                <a:latin typeface="Malgun Gothic"/>
                <a:cs typeface="Malgun Gothic"/>
              </a:rPr>
              <a:t> </a:t>
            </a:r>
            <a:r>
              <a:rPr sz="1800" spc="-10" dirty="0">
                <a:solidFill>
                  <a:srgbClr val="000066"/>
                </a:solidFill>
                <a:latin typeface="Malgun Gothic"/>
                <a:cs typeface="Malgun Gothic"/>
              </a:rPr>
              <a:t>th</a:t>
            </a:r>
            <a:r>
              <a:rPr sz="1800" spc="-5" dirty="0">
                <a:solidFill>
                  <a:srgbClr val="000066"/>
                </a:solidFill>
                <a:latin typeface="Malgun Gothic"/>
                <a:cs typeface="Malgun Gothic"/>
              </a:rPr>
              <a:t>e</a:t>
            </a:r>
            <a:r>
              <a:rPr sz="1800" spc="-20" dirty="0">
                <a:solidFill>
                  <a:srgbClr val="000066"/>
                </a:solidFill>
                <a:latin typeface="Malgun Gothic"/>
                <a:cs typeface="Malgun Gothic"/>
              </a:rPr>
              <a:t>m</a:t>
            </a:r>
            <a:r>
              <a:rPr sz="1800" dirty="0">
                <a:solidFill>
                  <a:srgbClr val="000066"/>
                </a:solidFill>
                <a:latin typeface="Malgun Gothic"/>
                <a:cs typeface="Malgun Gothic"/>
              </a:rPr>
              <a:t> </a:t>
            </a:r>
            <a:r>
              <a:rPr sz="1800" spc="-10" dirty="0">
                <a:solidFill>
                  <a:srgbClr val="000066"/>
                </a:solidFill>
                <a:latin typeface="Malgun Gothic"/>
                <a:cs typeface="Malgun Gothic"/>
              </a:rPr>
              <a:t>a</a:t>
            </a:r>
            <a:r>
              <a:rPr sz="1800" spc="-15" dirty="0">
                <a:solidFill>
                  <a:srgbClr val="000066"/>
                </a:solidFill>
                <a:latin typeface="Malgun Gothic"/>
                <a:cs typeface="Malgun Gothic"/>
              </a:rPr>
              <a:t>r</a:t>
            </a:r>
            <a:r>
              <a:rPr sz="1800" dirty="0">
                <a:solidFill>
                  <a:srgbClr val="000066"/>
                </a:solidFill>
                <a:latin typeface="Malgun Gothic"/>
                <a:cs typeface="Malgun Gothic"/>
              </a:rPr>
              <a:t>e</a:t>
            </a:r>
            <a:r>
              <a:rPr sz="1800" spc="10" dirty="0">
                <a:solidFill>
                  <a:srgbClr val="000066"/>
                </a:solidFill>
                <a:latin typeface="Malgun Gothic"/>
                <a:cs typeface="Malgun Gothic"/>
              </a:rPr>
              <a:t> </a:t>
            </a:r>
            <a:r>
              <a:rPr sz="1800" spc="-15" dirty="0">
                <a:solidFill>
                  <a:srgbClr val="000066"/>
                </a:solidFill>
                <a:latin typeface="Malgun Gothic"/>
                <a:cs typeface="Malgun Gothic"/>
              </a:rPr>
              <a:t>com</a:t>
            </a:r>
            <a:r>
              <a:rPr sz="1800" spc="-20" dirty="0">
                <a:solidFill>
                  <a:srgbClr val="000066"/>
                </a:solidFill>
                <a:latin typeface="Malgun Gothic"/>
                <a:cs typeface="Malgun Gothic"/>
              </a:rPr>
              <a:t>p</a:t>
            </a:r>
            <a:r>
              <a:rPr sz="1800" spc="-10" dirty="0">
                <a:solidFill>
                  <a:srgbClr val="000066"/>
                </a:solidFill>
                <a:latin typeface="Malgun Gothic"/>
                <a:cs typeface="Malgun Gothic"/>
              </a:rPr>
              <a:t>a</a:t>
            </a:r>
            <a:r>
              <a:rPr sz="1800" spc="-15" dirty="0">
                <a:solidFill>
                  <a:srgbClr val="000066"/>
                </a:solidFill>
                <a:latin typeface="Malgun Gothic"/>
                <a:cs typeface="Malgun Gothic"/>
              </a:rPr>
              <a:t>r</a:t>
            </a:r>
            <a:r>
              <a:rPr sz="1800" spc="-10" dirty="0">
                <a:solidFill>
                  <a:srgbClr val="000066"/>
                </a:solidFill>
                <a:latin typeface="Malgun Gothic"/>
                <a:cs typeface="Malgun Gothic"/>
              </a:rPr>
              <a:t>a</a:t>
            </a:r>
            <a:r>
              <a:rPr sz="1800" spc="-20" dirty="0">
                <a:solidFill>
                  <a:srgbClr val="000066"/>
                </a:solidFill>
                <a:latin typeface="Malgun Gothic"/>
                <a:cs typeface="Malgun Gothic"/>
              </a:rPr>
              <a:t>b</a:t>
            </a:r>
            <a:r>
              <a:rPr sz="1800" dirty="0">
                <a:solidFill>
                  <a:srgbClr val="000066"/>
                </a:solidFill>
                <a:latin typeface="Malgun Gothic"/>
                <a:cs typeface="Malgun Gothic"/>
              </a:rPr>
              <a:t>le</a:t>
            </a:r>
            <a:r>
              <a:rPr sz="1800" spc="-15" dirty="0">
                <a:solidFill>
                  <a:srgbClr val="000066"/>
                </a:solidFill>
                <a:latin typeface="Malgun Gothic"/>
                <a:cs typeface="Malgun Gothic"/>
              </a:rPr>
              <a:t> </a:t>
            </a:r>
            <a:r>
              <a:rPr sz="1800" spc="-10" dirty="0">
                <a:solidFill>
                  <a:srgbClr val="000066"/>
                </a:solidFill>
                <a:latin typeface="Malgun Gothic"/>
                <a:cs typeface="Malgun Gothic"/>
              </a:rPr>
              <a:t>t</a:t>
            </a:r>
            <a:r>
              <a:rPr sz="1800" dirty="0">
                <a:solidFill>
                  <a:srgbClr val="000066"/>
                </a:solidFill>
                <a:latin typeface="Malgun Gothic"/>
                <a:cs typeface="Malgun Gothic"/>
              </a:rPr>
              <a:t>o D</a:t>
            </a:r>
            <a:r>
              <a:rPr sz="1800" spc="-25" dirty="0">
                <a:solidFill>
                  <a:srgbClr val="000066"/>
                </a:solidFill>
                <a:latin typeface="Malgun Gothic"/>
                <a:cs typeface="Malgun Gothic"/>
              </a:rPr>
              <a:t>R</a:t>
            </a:r>
            <a:r>
              <a:rPr sz="1800" dirty="0">
                <a:solidFill>
                  <a:srgbClr val="000066"/>
                </a:solidFill>
                <a:latin typeface="Malgun Gothic"/>
                <a:cs typeface="Malgun Gothic"/>
              </a:rPr>
              <a:t>AM</a:t>
            </a:r>
            <a:r>
              <a:rPr sz="1800" spc="-5" dirty="0">
                <a:solidFill>
                  <a:srgbClr val="000066"/>
                </a:solidFill>
                <a:latin typeface="Malgun Gothic"/>
                <a:cs typeface="Malgun Gothic"/>
              </a:rPr>
              <a:t> </a:t>
            </a:r>
            <a:r>
              <a:rPr sz="1800" dirty="0">
                <a:solidFill>
                  <a:srgbClr val="000066"/>
                </a:solidFill>
                <a:latin typeface="Malgun Gothic"/>
                <a:cs typeface="Malgun Gothic"/>
              </a:rPr>
              <a:t>in</a:t>
            </a:r>
            <a:r>
              <a:rPr sz="1800" spc="-10" dirty="0">
                <a:solidFill>
                  <a:srgbClr val="000066"/>
                </a:solidFill>
                <a:latin typeface="Malgun Gothic"/>
                <a:cs typeface="Malgun Gothic"/>
              </a:rPr>
              <a:t> </a:t>
            </a:r>
            <a:r>
              <a:rPr sz="1800" spc="-20" dirty="0">
                <a:solidFill>
                  <a:srgbClr val="000066"/>
                </a:solidFill>
                <a:latin typeface="Malgun Gothic"/>
                <a:cs typeface="Malgun Gothic"/>
              </a:rPr>
              <a:t>p</a:t>
            </a:r>
            <a:r>
              <a:rPr sz="1800" spc="-5" dirty="0">
                <a:solidFill>
                  <a:srgbClr val="000066"/>
                </a:solidFill>
                <a:latin typeface="Malgun Gothic"/>
                <a:cs typeface="Malgun Gothic"/>
              </a:rPr>
              <a:t>e</a:t>
            </a:r>
            <a:r>
              <a:rPr sz="1800" spc="-15" dirty="0">
                <a:solidFill>
                  <a:srgbClr val="000066"/>
                </a:solidFill>
                <a:latin typeface="Malgun Gothic"/>
                <a:cs typeface="Malgun Gothic"/>
              </a:rPr>
              <a:t>r</a:t>
            </a:r>
            <a:r>
              <a:rPr sz="1800" spc="-10" dirty="0">
                <a:solidFill>
                  <a:srgbClr val="000066"/>
                </a:solidFill>
                <a:latin typeface="Malgun Gothic"/>
                <a:cs typeface="Malgun Gothic"/>
              </a:rPr>
              <a:t>f</a:t>
            </a:r>
            <a:r>
              <a:rPr sz="1800" dirty="0">
                <a:solidFill>
                  <a:srgbClr val="000066"/>
                </a:solidFill>
                <a:latin typeface="Malgun Gothic"/>
                <a:cs typeface="Malgun Gothic"/>
              </a:rPr>
              <a:t>o</a:t>
            </a:r>
            <a:r>
              <a:rPr sz="1800" spc="-15" dirty="0">
                <a:solidFill>
                  <a:srgbClr val="000066"/>
                </a:solidFill>
                <a:latin typeface="Malgun Gothic"/>
                <a:cs typeface="Malgun Gothic"/>
              </a:rPr>
              <a:t>r</a:t>
            </a:r>
            <a:r>
              <a:rPr sz="1800" spc="-20" dirty="0">
                <a:solidFill>
                  <a:srgbClr val="000066"/>
                </a:solidFill>
                <a:latin typeface="Malgun Gothic"/>
                <a:cs typeface="Malgun Gothic"/>
              </a:rPr>
              <a:t>m</a:t>
            </a:r>
            <a:r>
              <a:rPr sz="1800" dirty="0">
                <a:solidFill>
                  <a:srgbClr val="000066"/>
                </a:solidFill>
                <a:latin typeface="Malgun Gothic"/>
                <a:cs typeface="Malgun Gothic"/>
              </a:rPr>
              <a:t>a</a:t>
            </a:r>
            <a:r>
              <a:rPr sz="1800" spc="-10" dirty="0">
                <a:solidFill>
                  <a:srgbClr val="000066"/>
                </a:solidFill>
                <a:latin typeface="Malgun Gothic"/>
                <a:cs typeface="Malgun Gothic"/>
              </a:rPr>
              <a:t>nc</a:t>
            </a:r>
            <a:r>
              <a:rPr sz="1800" spc="-5" dirty="0">
                <a:solidFill>
                  <a:srgbClr val="000066"/>
                </a:solidFill>
                <a:latin typeface="Malgun Gothic"/>
                <a:cs typeface="Malgun Gothic"/>
              </a:rPr>
              <a:t>e,</a:t>
            </a:r>
            <a:r>
              <a:rPr sz="1800" spc="15" dirty="0">
                <a:solidFill>
                  <a:srgbClr val="000066"/>
                </a:solidFill>
                <a:latin typeface="Malgun Gothic"/>
                <a:cs typeface="Malgun Gothic"/>
              </a:rPr>
              <a:t> </a:t>
            </a:r>
            <a:r>
              <a:rPr sz="1800" spc="-5" dirty="0">
                <a:solidFill>
                  <a:srgbClr val="000066"/>
                </a:solidFill>
                <a:latin typeface="Malgun Gothic"/>
                <a:cs typeface="Malgun Gothic"/>
              </a:rPr>
              <a:t>e</a:t>
            </a:r>
            <a:r>
              <a:rPr sz="1800" dirty="0">
                <a:solidFill>
                  <a:srgbClr val="000066"/>
                </a:solidFill>
                <a:latin typeface="Malgun Gothic"/>
                <a:cs typeface="Malgun Gothic"/>
              </a:rPr>
              <a:t>n</a:t>
            </a:r>
            <a:r>
              <a:rPr sz="1800" spc="-5" dirty="0">
                <a:solidFill>
                  <a:srgbClr val="000066"/>
                </a:solidFill>
                <a:latin typeface="Malgun Gothic"/>
                <a:cs typeface="Malgun Gothic"/>
              </a:rPr>
              <a:t>d</a:t>
            </a:r>
            <a:r>
              <a:rPr sz="1800" spc="-15" dirty="0">
                <a:solidFill>
                  <a:srgbClr val="000066"/>
                </a:solidFill>
                <a:latin typeface="Malgun Gothic"/>
                <a:cs typeface="Malgun Gothic"/>
              </a:rPr>
              <a:t>ur</a:t>
            </a:r>
            <a:r>
              <a:rPr sz="1800" dirty="0">
                <a:solidFill>
                  <a:srgbClr val="000066"/>
                </a:solidFill>
                <a:latin typeface="Malgun Gothic"/>
                <a:cs typeface="Malgun Gothic"/>
              </a:rPr>
              <a:t>a</a:t>
            </a:r>
            <a:r>
              <a:rPr sz="1800" spc="-10" dirty="0">
                <a:solidFill>
                  <a:srgbClr val="000066"/>
                </a:solidFill>
                <a:latin typeface="Malgun Gothic"/>
                <a:cs typeface="Malgun Gothic"/>
              </a:rPr>
              <a:t>nc</a:t>
            </a:r>
            <a:r>
              <a:rPr sz="1800" dirty="0">
                <a:solidFill>
                  <a:srgbClr val="000066"/>
                </a:solidFill>
                <a:latin typeface="Malgun Gothic"/>
                <a:cs typeface="Malgun Gothic"/>
              </a:rPr>
              <a:t>e</a:t>
            </a:r>
            <a:r>
              <a:rPr sz="1800" spc="-15" dirty="0">
                <a:solidFill>
                  <a:srgbClr val="000066"/>
                </a:solidFill>
                <a:latin typeface="Malgun Gothic"/>
                <a:cs typeface="Malgun Gothic"/>
              </a:rPr>
              <a:t> </a:t>
            </a:r>
            <a:r>
              <a:rPr sz="1800" dirty="0">
                <a:solidFill>
                  <a:srgbClr val="000066"/>
                </a:solidFill>
                <a:latin typeface="Malgun Gothic"/>
                <a:cs typeface="Malgun Gothic"/>
              </a:rPr>
              <a:t>and</a:t>
            </a:r>
            <a:r>
              <a:rPr sz="1800" spc="-5" dirty="0">
                <a:solidFill>
                  <a:srgbClr val="000066"/>
                </a:solidFill>
                <a:latin typeface="Malgun Gothic"/>
                <a:cs typeface="Malgun Gothic"/>
              </a:rPr>
              <a:t> </a:t>
            </a:r>
            <a:r>
              <a:rPr sz="1800" spc="-10" dirty="0">
                <a:solidFill>
                  <a:srgbClr val="000066"/>
                </a:solidFill>
                <a:latin typeface="Malgun Gothic"/>
                <a:cs typeface="Malgun Gothic"/>
              </a:rPr>
              <a:t>t</a:t>
            </a:r>
            <a:r>
              <a:rPr sz="1800" spc="-15" dirty="0">
                <a:solidFill>
                  <a:srgbClr val="000066"/>
                </a:solidFill>
                <a:latin typeface="Malgun Gothic"/>
                <a:cs typeface="Malgun Gothic"/>
              </a:rPr>
              <a:t>e</a:t>
            </a:r>
            <a:r>
              <a:rPr sz="1800" spc="-10" dirty="0">
                <a:solidFill>
                  <a:srgbClr val="000066"/>
                </a:solidFill>
                <a:latin typeface="Malgun Gothic"/>
                <a:cs typeface="Malgun Gothic"/>
              </a:rPr>
              <a:t>ch</a:t>
            </a:r>
            <a:r>
              <a:rPr sz="1800" dirty="0">
                <a:solidFill>
                  <a:srgbClr val="000066"/>
                </a:solidFill>
                <a:latin typeface="Malgun Gothic"/>
                <a:cs typeface="Malgun Gothic"/>
              </a:rPr>
              <a:t>ni</a:t>
            </a:r>
            <a:r>
              <a:rPr sz="1800" spc="-10" dirty="0">
                <a:solidFill>
                  <a:srgbClr val="000066"/>
                </a:solidFill>
                <a:latin typeface="Malgun Gothic"/>
                <a:cs typeface="Malgun Gothic"/>
              </a:rPr>
              <a:t>c</a:t>
            </a:r>
            <a:r>
              <a:rPr sz="1800" dirty="0">
                <a:solidFill>
                  <a:srgbClr val="000066"/>
                </a:solidFill>
                <a:latin typeface="Malgun Gothic"/>
                <a:cs typeface="Malgun Gothic"/>
              </a:rPr>
              <a:t>al</a:t>
            </a:r>
            <a:r>
              <a:rPr sz="1800" spc="-10" dirty="0">
                <a:solidFill>
                  <a:srgbClr val="000066"/>
                </a:solidFill>
                <a:latin typeface="Malgun Gothic"/>
                <a:cs typeface="Malgun Gothic"/>
              </a:rPr>
              <a:t> </a:t>
            </a:r>
            <a:r>
              <a:rPr sz="1800" spc="-20" dirty="0">
                <a:solidFill>
                  <a:srgbClr val="000066"/>
                </a:solidFill>
                <a:latin typeface="Malgun Gothic"/>
                <a:cs typeface="Malgun Gothic"/>
              </a:rPr>
              <a:t>m</a:t>
            </a:r>
            <a:r>
              <a:rPr sz="1800" dirty="0">
                <a:solidFill>
                  <a:srgbClr val="000066"/>
                </a:solidFill>
                <a:latin typeface="Malgun Gothic"/>
                <a:cs typeface="Malgun Gothic"/>
              </a:rPr>
              <a:t>a</a:t>
            </a:r>
            <a:r>
              <a:rPr sz="1800" spc="-10" dirty="0">
                <a:solidFill>
                  <a:srgbClr val="000066"/>
                </a:solidFill>
                <a:latin typeface="Malgun Gothic"/>
                <a:cs typeface="Malgun Gothic"/>
              </a:rPr>
              <a:t>tu</a:t>
            </a:r>
            <a:r>
              <a:rPr sz="1800" spc="-15" dirty="0">
                <a:solidFill>
                  <a:srgbClr val="000066"/>
                </a:solidFill>
                <a:latin typeface="Malgun Gothic"/>
                <a:cs typeface="Malgun Gothic"/>
              </a:rPr>
              <a:t>r</a:t>
            </a:r>
            <a:r>
              <a:rPr sz="1800" dirty="0">
                <a:solidFill>
                  <a:srgbClr val="000066"/>
                </a:solidFill>
                <a:latin typeface="Malgun Gothic"/>
                <a:cs typeface="Malgun Gothic"/>
              </a:rPr>
              <a:t>i</a:t>
            </a:r>
            <a:r>
              <a:rPr sz="1800" spc="-10" dirty="0">
                <a:solidFill>
                  <a:srgbClr val="000066"/>
                </a:solidFill>
                <a:latin typeface="Malgun Gothic"/>
                <a:cs typeface="Malgun Gothic"/>
              </a:rPr>
              <a:t>ty</a:t>
            </a:r>
            <a:endParaRPr sz="1800">
              <a:latin typeface="Malgun Gothic"/>
              <a:cs typeface="Malgun Gothic"/>
            </a:endParaRPr>
          </a:p>
          <a:p>
            <a:pPr marL="279400" marR="56515" indent="-266700">
              <a:lnSpc>
                <a:spcPct val="100000"/>
              </a:lnSpc>
              <a:spcBef>
                <a:spcPts val="430"/>
              </a:spcBef>
              <a:buClr>
                <a:srgbClr val="000066"/>
              </a:buClr>
              <a:buFont typeface="Wingdings"/>
              <a:buChar char=""/>
              <a:tabLst>
                <a:tab pos="280035" algn="l"/>
              </a:tabLst>
            </a:pPr>
            <a:r>
              <a:rPr sz="1800" spc="-20" dirty="0">
                <a:solidFill>
                  <a:srgbClr val="000066"/>
                </a:solidFill>
                <a:latin typeface="Malgun Gothic"/>
                <a:cs typeface="Malgun Gothic"/>
              </a:rPr>
              <a:t>S</a:t>
            </a:r>
            <a:r>
              <a:rPr sz="1800" spc="-15" dirty="0">
                <a:solidFill>
                  <a:srgbClr val="000066"/>
                </a:solidFill>
                <a:latin typeface="Malgun Gothic"/>
                <a:cs typeface="Malgun Gothic"/>
              </a:rPr>
              <a:t>T</a:t>
            </a:r>
            <a:r>
              <a:rPr sz="1800" spc="-10" dirty="0">
                <a:solidFill>
                  <a:srgbClr val="000066"/>
                </a:solidFill>
                <a:latin typeface="Malgun Gothic"/>
                <a:cs typeface="Malgun Gothic"/>
              </a:rPr>
              <a:t>T</a:t>
            </a:r>
            <a:r>
              <a:rPr sz="1800" spc="5" dirty="0">
                <a:solidFill>
                  <a:srgbClr val="000066"/>
                </a:solidFill>
                <a:latin typeface="Malgun Gothic"/>
                <a:cs typeface="Malgun Gothic"/>
              </a:rPr>
              <a:t>-</a:t>
            </a:r>
            <a:r>
              <a:rPr sz="1800" spc="-15" dirty="0">
                <a:solidFill>
                  <a:srgbClr val="000066"/>
                </a:solidFill>
                <a:latin typeface="Malgun Gothic"/>
                <a:cs typeface="Malgun Gothic"/>
              </a:rPr>
              <a:t>M</a:t>
            </a:r>
            <a:r>
              <a:rPr sz="1800" spc="-25" dirty="0">
                <a:solidFill>
                  <a:srgbClr val="000066"/>
                </a:solidFill>
                <a:latin typeface="Malgun Gothic"/>
                <a:cs typeface="Malgun Gothic"/>
              </a:rPr>
              <a:t>R</a:t>
            </a:r>
            <a:r>
              <a:rPr sz="1800" dirty="0">
                <a:solidFill>
                  <a:srgbClr val="000066"/>
                </a:solidFill>
                <a:latin typeface="Malgun Gothic"/>
                <a:cs typeface="Malgun Gothic"/>
              </a:rPr>
              <a:t>A</a:t>
            </a:r>
            <a:r>
              <a:rPr sz="1800" spc="-20" dirty="0">
                <a:solidFill>
                  <a:srgbClr val="000066"/>
                </a:solidFill>
                <a:latin typeface="Malgun Gothic"/>
                <a:cs typeface="Malgun Gothic"/>
              </a:rPr>
              <a:t>M</a:t>
            </a:r>
            <a:r>
              <a:rPr sz="1800" spc="-5" dirty="0">
                <a:solidFill>
                  <a:srgbClr val="000066"/>
                </a:solidFill>
                <a:latin typeface="Malgun Gothic"/>
                <a:cs typeface="Malgun Gothic"/>
              </a:rPr>
              <a:t> </a:t>
            </a:r>
            <a:r>
              <a:rPr sz="1800" dirty="0">
                <a:solidFill>
                  <a:srgbClr val="000066"/>
                </a:solidFill>
                <a:latin typeface="Malgun Gothic"/>
                <a:cs typeface="Malgun Gothic"/>
              </a:rPr>
              <a:t>is</a:t>
            </a:r>
            <a:r>
              <a:rPr sz="1800" spc="-10" dirty="0">
                <a:solidFill>
                  <a:srgbClr val="000066"/>
                </a:solidFill>
                <a:latin typeface="Malgun Gothic"/>
                <a:cs typeface="Malgun Gothic"/>
              </a:rPr>
              <a:t> the</a:t>
            </a:r>
            <a:r>
              <a:rPr sz="1800" spc="-5" dirty="0">
                <a:solidFill>
                  <a:srgbClr val="000066"/>
                </a:solidFill>
                <a:latin typeface="Malgun Gothic"/>
                <a:cs typeface="Malgun Gothic"/>
              </a:rPr>
              <a:t> </a:t>
            </a:r>
            <a:r>
              <a:rPr sz="1800" spc="-20" dirty="0">
                <a:solidFill>
                  <a:srgbClr val="000066"/>
                </a:solidFill>
                <a:latin typeface="Malgun Gothic"/>
                <a:cs typeface="Malgun Gothic"/>
              </a:rPr>
              <a:t>m</a:t>
            </a:r>
            <a:r>
              <a:rPr sz="1800" dirty="0">
                <a:solidFill>
                  <a:srgbClr val="000066"/>
                </a:solidFill>
                <a:latin typeface="Malgun Gothic"/>
                <a:cs typeface="Malgun Gothic"/>
              </a:rPr>
              <a:t>o</a:t>
            </a:r>
            <a:r>
              <a:rPr sz="1800" spc="-5" dirty="0">
                <a:solidFill>
                  <a:srgbClr val="000066"/>
                </a:solidFill>
                <a:latin typeface="Malgun Gothic"/>
                <a:cs typeface="Malgun Gothic"/>
              </a:rPr>
              <a:t>s</a:t>
            </a:r>
            <a:r>
              <a:rPr sz="1800" spc="-10" dirty="0">
                <a:solidFill>
                  <a:srgbClr val="000066"/>
                </a:solidFill>
                <a:latin typeface="Malgun Gothic"/>
                <a:cs typeface="Malgun Gothic"/>
              </a:rPr>
              <a:t>t</a:t>
            </a:r>
            <a:r>
              <a:rPr sz="1800" spc="5" dirty="0">
                <a:solidFill>
                  <a:srgbClr val="000066"/>
                </a:solidFill>
                <a:latin typeface="Malgun Gothic"/>
                <a:cs typeface="Malgun Gothic"/>
              </a:rPr>
              <a:t> </a:t>
            </a:r>
            <a:r>
              <a:rPr sz="1800" spc="-20" dirty="0">
                <a:solidFill>
                  <a:srgbClr val="000066"/>
                </a:solidFill>
                <a:latin typeface="Malgun Gothic"/>
                <a:cs typeface="Malgun Gothic"/>
              </a:rPr>
              <a:t>p</a:t>
            </a:r>
            <a:r>
              <a:rPr sz="1800" spc="-15" dirty="0">
                <a:solidFill>
                  <a:srgbClr val="000066"/>
                </a:solidFill>
                <a:latin typeface="Malgun Gothic"/>
                <a:cs typeface="Malgun Gothic"/>
              </a:rPr>
              <a:t>r</a:t>
            </a:r>
            <a:r>
              <a:rPr sz="1800" dirty="0">
                <a:solidFill>
                  <a:srgbClr val="000066"/>
                </a:solidFill>
                <a:latin typeface="Malgun Gothic"/>
                <a:cs typeface="Malgun Gothic"/>
              </a:rPr>
              <a:t>omi</a:t>
            </a:r>
            <a:r>
              <a:rPr sz="1800" spc="-5" dirty="0">
                <a:solidFill>
                  <a:srgbClr val="000066"/>
                </a:solidFill>
                <a:latin typeface="Malgun Gothic"/>
                <a:cs typeface="Malgun Gothic"/>
              </a:rPr>
              <a:t>s</a:t>
            </a:r>
            <a:r>
              <a:rPr sz="1800" dirty="0">
                <a:solidFill>
                  <a:srgbClr val="000066"/>
                </a:solidFill>
                <a:latin typeface="Malgun Gothic"/>
                <a:cs typeface="Malgun Gothic"/>
              </a:rPr>
              <a:t>ing</a:t>
            </a:r>
            <a:r>
              <a:rPr sz="1800" spc="-30" dirty="0">
                <a:solidFill>
                  <a:srgbClr val="000066"/>
                </a:solidFill>
                <a:latin typeface="Malgun Gothic"/>
                <a:cs typeface="Malgun Gothic"/>
              </a:rPr>
              <a:t> </a:t>
            </a:r>
            <a:r>
              <a:rPr sz="1800" spc="-10" dirty="0">
                <a:solidFill>
                  <a:srgbClr val="000066"/>
                </a:solidFill>
                <a:latin typeface="Malgun Gothic"/>
                <a:cs typeface="Malgun Gothic"/>
              </a:rPr>
              <a:t>c</a:t>
            </a:r>
            <a:r>
              <a:rPr sz="1800" dirty="0">
                <a:solidFill>
                  <a:srgbClr val="000066"/>
                </a:solidFill>
                <a:latin typeface="Malgun Gothic"/>
                <a:cs typeface="Malgun Gothic"/>
              </a:rPr>
              <a:t>an</a:t>
            </a:r>
            <a:r>
              <a:rPr sz="1800" spc="-5" dirty="0">
                <a:solidFill>
                  <a:srgbClr val="000066"/>
                </a:solidFill>
                <a:latin typeface="Malgun Gothic"/>
                <a:cs typeface="Malgun Gothic"/>
              </a:rPr>
              <a:t>d</a:t>
            </a:r>
            <a:r>
              <a:rPr sz="1800" dirty="0">
                <a:solidFill>
                  <a:srgbClr val="000066"/>
                </a:solidFill>
                <a:latin typeface="Malgun Gothic"/>
                <a:cs typeface="Malgun Gothic"/>
              </a:rPr>
              <a:t>i</a:t>
            </a:r>
            <a:r>
              <a:rPr sz="1800" spc="-5" dirty="0">
                <a:solidFill>
                  <a:srgbClr val="000066"/>
                </a:solidFill>
                <a:latin typeface="Malgun Gothic"/>
                <a:cs typeface="Malgun Gothic"/>
              </a:rPr>
              <a:t>d</a:t>
            </a:r>
            <a:r>
              <a:rPr sz="1800" dirty="0">
                <a:solidFill>
                  <a:srgbClr val="000066"/>
                </a:solidFill>
                <a:latin typeface="Malgun Gothic"/>
                <a:cs typeface="Malgun Gothic"/>
              </a:rPr>
              <a:t>a</a:t>
            </a:r>
            <a:r>
              <a:rPr sz="1800" spc="-10" dirty="0">
                <a:solidFill>
                  <a:srgbClr val="000066"/>
                </a:solidFill>
                <a:latin typeface="Malgun Gothic"/>
                <a:cs typeface="Malgun Gothic"/>
              </a:rPr>
              <a:t>t</a:t>
            </a:r>
            <a:r>
              <a:rPr sz="1800" dirty="0">
                <a:solidFill>
                  <a:srgbClr val="000066"/>
                </a:solidFill>
                <a:latin typeface="Malgun Gothic"/>
                <a:cs typeface="Malgun Gothic"/>
              </a:rPr>
              <a:t>e</a:t>
            </a:r>
            <a:r>
              <a:rPr sz="1800" spc="10" dirty="0">
                <a:solidFill>
                  <a:srgbClr val="000066"/>
                </a:solidFill>
                <a:latin typeface="Malgun Gothic"/>
                <a:cs typeface="Malgun Gothic"/>
              </a:rPr>
              <a:t> </a:t>
            </a:r>
            <a:r>
              <a:rPr sz="1800" spc="-10" dirty="0">
                <a:solidFill>
                  <a:srgbClr val="000066"/>
                </a:solidFill>
                <a:latin typeface="Malgun Gothic"/>
                <a:cs typeface="Malgun Gothic"/>
              </a:rPr>
              <a:t>t</a:t>
            </a:r>
            <a:r>
              <a:rPr sz="1800" dirty="0">
                <a:solidFill>
                  <a:srgbClr val="000066"/>
                </a:solidFill>
                <a:latin typeface="Malgun Gothic"/>
                <a:cs typeface="Malgun Gothic"/>
              </a:rPr>
              <a:t>o</a:t>
            </a:r>
            <a:r>
              <a:rPr sz="1800" spc="-10" dirty="0">
                <a:solidFill>
                  <a:srgbClr val="000066"/>
                </a:solidFill>
                <a:latin typeface="Malgun Gothic"/>
                <a:cs typeface="Malgun Gothic"/>
              </a:rPr>
              <a:t> </a:t>
            </a:r>
            <a:r>
              <a:rPr sz="1800" spc="-15" dirty="0">
                <a:solidFill>
                  <a:srgbClr val="000066"/>
                </a:solidFill>
                <a:latin typeface="Malgun Gothic"/>
                <a:cs typeface="Malgun Gothic"/>
              </a:rPr>
              <a:t>r</a:t>
            </a:r>
            <a:r>
              <a:rPr sz="1800" spc="-5" dirty="0">
                <a:solidFill>
                  <a:srgbClr val="000066"/>
                </a:solidFill>
                <a:latin typeface="Malgun Gothic"/>
                <a:cs typeface="Malgun Gothic"/>
              </a:rPr>
              <a:t>e</a:t>
            </a:r>
            <a:r>
              <a:rPr sz="1800" spc="-20" dirty="0">
                <a:solidFill>
                  <a:srgbClr val="000066"/>
                </a:solidFill>
                <a:latin typeface="Malgun Gothic"/>
                <a:cs typeface="Malgun Gothic"/>
              </a:rPr>
              <a:t>p</a:t>
            </a:r>
            <a:r>
              <a:rPr sz="1800" dirty="0">
                <a:solidFill>
                  <a:srgbClr val="000066"/>
                </a:solidFill>
                <a:latin typeface="Malgun Gothic"/>
                <a:cs typeface="Malgun Gothic"/>
              </a:rPr>
              <a:t>la</a:t>
            </a:r>
            <a:r>
              <a:rPr sz="1800" spc="-10" dirty="0">
                <a:solidFill>
                  <a:srgbClr val="000066"/>
                </a:solidFill>
                <a:latin typeface="Malgun Gothic"/>
                <a:cs typeface="Malgun Gothic"/>
              </a:rPr>
              <a:t>c</a:t>
            </a:r>
            <a:r>
              <a:rPr sz="1800" dirty="0">
                <a:solidFill>
                  <a:srgbClr val="000066"/>
                </a:solidFill>
                <a:latin typeface="Malgun Gothic"/>
                <a:cs typeface="Malgun Gothic"/>
              </a:rPr>
              <a:t>e</a:t>
            </a:r>
            <a:r>
              <a:rPr sz="1800" spc="-5" dirty="0">
                <a:solidFill>
                  <a:srgbClr val="000066"/>
                </a:solidFill>
                <a:latin typeface="Malgun Gothic"/>
                <a:cs typeface="Malgun Gothic"/>
              </a:rPr>
              <a:t> </a:t>
            </a:r>
            <a:r>
              <a:rPr sz="1800" dirty="0">
                <a:solidFill>
                  <a:srgbClr val="000066"/>
                </a:solidFill>
                <a:latin typeface="Malgun Gothic"/>
                <a:cs typeface="Malgun Gothic"/>
              </a:rPr>
              <a:t>D</a:t>
            </a:r>
            <a:r>
              <a:rPr sz="1800" spc="-25" dirty="0">
                <a:solidFill>
                  <a:srgbClr val="000066"/>
                </a:solidFill>
                <a:latin typeface="Malgun Gothic"/>
                <a:cs typeface="Malgun Gothic"/>
              </a:rPr>
              <a:t>R</a:t>
            </a:r>
            <a:r>
              <a:rPr sz="1800" dirty="0">
                <a:solidFill>
                  <a:srgbClr val="000066"/>
                </a:solidFill>
                <a:latin typeface="Malgun Gothic"/>
                <a:cs typeface="Malgun Gothic"/>
              </a:rPr>
              <a:t>A</a:t>
            </a:r>
            <a:r>
              <a:rPr sz="1800" spc="-20" dirty="0">
                <a:solidFill>
                  <a:srgbClr val="000066"/>
                </a:solidFill>
                <a:latin typeface="Malgun Gothic"/>
                <a:cs typeface="Malgun Gothic"/>
              </a:rPr>
              <a:t>M</a:t>
            </a:r>
            <a:r>
              <a:rPr sz="1800" spc="5" dirty="0">
                <a:solidFill>
                  <a:srgbClr val="000066"/>
                </a:solidFill>
                <a:latin typeface="Malgun Gothic"/>
                <a:cs typeface="Malgun Gothic"/>
              </a:rPr>
              <a:t> </a:t>
            </a:r>
            <a:r>
              <a:rPr sz="1800" spc="-20" dirty="0">
                <a:solidFill>
                  <a:srgbClr val="000066"/>
                </a:solidFill>
                <a:latin typeface="Malgun Gothic"/>
                <a:cs typeface="Malgun Gothic"/>
              </a:rPr>
              <a:t>b</a:t>
            </a:r>
            <a:r>
              <a:rPr sz="1800" dirty="0">
                <a:solidFill>
                  <a:srgbClr val="000066"/>
                </a:solidFill>
                <a:latin typeface="Malgun Gothic"/>
                <a:cs typeface="Malgun Gothic"/>
              </a:rPr>
              <a:t>u</a:t>
            </a:r>
            <a:r>
              <a:rPr sz="1800" spc="-10" dirty="0">
                <a:solidFill>
                  <a:srgbClr val="000066"/>
                </a:solidFill>
                <a:latin typeface="Malgun Gothic"/>
                <a:cs typeface="Malgun Gothic"/>
              </a:rPr>
              <a:t>t</a:t>
            </a:r>
            <a:r>
              <a:rPr sz="1800" spc="-5" dirty="0">
                <a:solidFill>
                  <a:srgbClr val="000066"/>
                </a:solidFill>
                <a:latin typeface="Malgun Gothic"/>
                <a:cs typeface="Malgun Gothic"/>
              </a:rPr>
              <a:t> </a:t>
            </a:r>
            <a:r>
              <a:rPr sz="1800" dirty="0">
                <a:solidFill>
                  <a:srgbClr val="000066"/>
                </a:solidFill>
                <a:latin typeface="Malgun Gothic"/>
                <a:cs typeface="Malgun Gothic"/>
              </a:rPr>
              <a:t>is</a:t>
            </a:r>
            <a:r>
              <a:rPr sz="1800" spc="-10" dirty="0">
                <a:solidFill>
                  <a:srgbClr val="000066"/>
                </a:solidFill>
                <a:latin typeface="Malgun Gothic"/>
                <a:cs typeface="Malgun Gothic"/>
              </a:rPr>
              <a:t> </a:t>
            </a:r>
            <a:r>
              <a:rPr sz="1800" spc="-5" dirty="0">
                <a:solidFill>
                  <a:srgbClr val="000066"/>
                </a:solidFill>
                <a:latin typeface="Malgun Gothic"/>
                <a:cs typeface="Malgun Gothic"/>
              </a:rPr>
              <a:t>s</a:t>
            </a:r>
            <a:r>
              <a:rPr sz="1800" spc="-10" dirty="0">
                <a:solidFill>
                  <a:srgbClr val="000066"/>
                </a:solidFill>
                <a:latin typeface="Malgun Gothic"/>
                <a:cs typeface="Malgun Gothic"/>
              </a:rPr>
              <a:t>t</a:t>
            </a:r>
            <a:r>
              <a:rPr sz="1800" dirty="0">
                <a:solidFill>
                  <a:srgbClr val="000066"/>
                </a:solidFill>
                <a:latin typeface="Malgun Gothic"/>
                <a:cs typeface="Malgun Gothic"/>
              </a:rPr>
              <a:t>ill </a:t>
            </a:r>
            <a:r>
              <a:rPr sz="1800" spc="-10" dirty="0">
                <a:solidFill>
                  <a:srgbClr val="000066"/>
                </a:solidFill>
                <a:latin typeface="Malgun Gothic"/>
                <a:cs typeface="Malgun Gothic"/>
              </a:rPr>
              <a:t>at</a:t>
            </a:r>
            <a:r>
              <a:rPr sz="1800" spc="-5" dirty="0">
                <a:solidFill>
                  <a:srgbClr val="000066"/>
                </a:solidFill>
                <a:latin typeface="Malgun Gothic"/>
                <a:cs typeface="Malgun Gothic"/>
              </a:rPr>
              <a:t> </a:t>
            </a:r>
            <a:r>
              <a:rPr sz="1800" dirty="0">
                <a:solidFill>
                  <a:srgbClr val="000066"/>
                </a:solidFill>
                <a:latin typeface="Malgun Gothic"/>
                <a:cs typeface="Malgun Gothic"/>
              </a:rPr>
              <a:t>i</a:t>
            </a:r>
            <a:r>
              <a:rPr sz="1800" spc="-10" dirty="0">
                <a:solidFill>
                  <a:srgbClr val="000066"/>
                </a:solidFill>
                <a:latin typeface="Malgun Gothic"/>
                <a:cs typeface="Malgun Gothic"/>
              </a:rPr>
              <a:t>t</a:t>
            </a:r>
            <a:r>
              <a:rPr sz="1800" dirty="0">
                <a:solidFill>
                  <a:srgbClr val="000066"/>
                </a:solidFill>
                <a:latin typeface="Malgun Gothic"/>
                <a:cs typeface="Malgun Gothic"/>
              </a:rPr>
              <a:t>s </a:t>
            </a:r>
            <a:r>
              <a:rPr sz="1800" spc="-5" dirty="0">
                <a:solidFill>
                  <a:srgbClr val="000066"/>
                </a:solidFill>
                <a:latin typeface="Malgun Gothic"/>
                <a:cs typeface="Malgun Gothic"/>
              </a:rPr>
              <a:t>e</a:t>
            </a:r>
            <a:r>
              <a:rPr sz="1800" spc="-10" dirty="0">
                <a:solidFill>
                  <a:srgbClr val="000066"/>
                </a:solidFill>
                <a:latin typeface="Malgun Gothic"/>
                <a:cs typeface="Malgun Gothic"/>
              </a:rPr>
              <a:t>a</a:t>
            </a:r>
            <a:r>
              <a:rPr sz="1800" spc="-15" dirty="0">
                <a:solidFill>
                  <a:srgbClr val="000066"/>
                </a:solidFill>
                <a:latin typeface="Malgun Gothic"/>
                <a:cs typeface="Malgun Gothic"/>
              </a:rPr>
              <a:t>r</a:t>
            </a:r>
            <a:r>
              <a:rPr sz="1800" dirty="0">
                <a:solidFill>
                  <a:srgbClr val="000066"/>
                </a:solidFill>
                <a:latin typeface="Malgun Gothic"/>
                <a:cs typeface="Malgun Gothic"/>
              </a:rPr>
              <a:t>l</a:t>
            </a:r>
            <a:r>
              <a:rPr sz="1800" spc="-10" dirty="0">
                <a:solidFill>
                  <a:srgbClr val="000066"/>
                </a:solidFill>
                <a:latin typeface="Malgun Gothic"/>
                <a:cs typeface="Malgun Gothic"/>
              </a:rPr>
              <a:t>y</a:t>
            </a:r>
            <a:r>
              <a:rPr sz="1800" dirty="0">
                <a:solidFill>
                  <a:srgbClr val="000066"/>
                </a:solidFill>
                <a:latin typeface="Malgun Gothic"/>
                <a:cs typeface="Malgun Gothic"/>
              </a:rPr>
              <a:t> </a:t>
            </a:r>
            <a:r>
              <a:rPr sz="1800" spc="-5" dirty="0">
                <a:solidFill>
                  <a:srgbClr val="000066"/>
                </a:solidFill>
                <a:latin typeface="Malgun Gothic"/>
                <a:cs typeface="Malgun Gothic"/>
              </a:rPr>
              <a:t>deve</a:t>
            </a:r>
            <a:r>
              <a:rPr sz="1800" dirty="0">
                <a:solidFill>
                  <a:srgbClr val="000066"/>
                </a:solidFill>
                <a:latin typeface="Malgun Gothic"/>
                <a:cs typeface="Malgun Gothic"/>
              </a:rPr>
              <a:t>lo</a:t>
            </a:r>
            <a:r>
              <a:rPr sz="1800" spc="-20" dirty="0">
                <a:solidFill>
                  <a:srgbClr val="000066"/>
                </a:solidFill>
                <a:latin typeface="Malgun Gothic"/>
                <a:cs typeface="Malgun Gothic"/>
              </a:rPr>
              <a:t>p</a:t>
            </a:r>
            <a:r>
              <a:rPr sz="1800" dirty="0">
                <a:solidFill>
                  <a:srgbClr val="000066"/>
                </a:solidFill>
                <a:latin typeface="Malgun Gothic"/>
                <a:cs typeface="Malgun Gothic"/>
              </a:rPr>
              <a:t>m</a:t>
            </a:r>
            <a:r>
              <a:rPr sz="1800" spc="-5" dirty="0">
                <a:solidFill>
                  <a:srgbClr val="000066"/>
                </a:solidFill>
                <a:latin typeface="Malgun Gothic"/>
                <a:cs typeface="Malgun Gothic"/>
              </a:rPr>
              <a:t>e</a:t>
            </a:r>
            <a:r>
              <a:rPr sz="1800" dirty="0">
                <a:solidFill>
                  <a:srgbClr val="000066"/>
                </a:solidFill>
                <a:latin typeface="Malgun Gothic"/>
                <a:cs typeface="Malgun Gothic"/>
              </a:rPr>
              <a:t>n</a:t>
            </a:r>
            <a:r>
              <a:rPr sz="1800" spc="-10" dirty="0">
                <a:solidFill>
                  <a:srgbClr val="000066"/>
                </a:solidFill>
                <a:latin typeface="Malgun Gothic"/>
                <a:cs typeface="Malgun Gothic"/>
              </a:rPr>
              <a:t>t</a:t>
            </a:r>
            <a:r>
              <a:rPr sz="1800" spc="-5" dirty="0">
                <a:solidFill>
                  <a:srgbClr val="000066"/>
                </a:solidFill>
                <a:latin typeface="Malgun Gothic"/>
                <a:cs typeface="Malgun Gothic"/>
              </a:rPr>
              <a:t> </a:t>
            </a:r>
            <a:r>
              <a:rPr sz="1800" spc="-15" dirty="0">
                <a:solidFill>
                  <a:srgbClr val="000066"/>
                </a:solidFill>
                <a:latin typeface="Malgun Gothic"/>
                <a:cs typeface="Malgun Gothic"/>
              </a:rPr>
              <a:t>s</a:t>
            </a:r>
            <a:r>
              <a:rPr sz="1800" spc="-10" dirty="0">
                <a:solidFill>
                  <a:srgbClr val="000066"/>
                </a:solidFill>
                <a:latin typeface="Malgun Gothic"/>
                <a:cs typeface="Malgun Gothic"/>
              </a:rPr>
              <a:t>t</a:t>
            </a:r>
            <a:r>
              <a:rPr sz="1800" dirty="0">
                <a:solidFill>
                  <a:srgbClr val="000066"/>
                </a:solidFill>
                <a:latin typeface="Malgun Gothic"/>
                <a:cs typeface="Malgun Gothic"/>
              </a:rPr>
              <a:t>a</a:t>
            </a:r>
            <a:r>
              <a:rPr sz="1800" spc="-5" dirty="0">
                <a:solidFill>
                  <a:srgbClr val="000066"/>
                </a:solidFill>
                <a:latin typeface="Malgun Gothic"/>
                <a:cs typeface="Malgun Gothic"/>
              </a:rPr>
              <a:t>g</a:t>
            </a:r>
            <a:r>
              <a:rPr sz="1800" dirty="0">
                <a:solidFill>
                  <a:srgbClr val="000066"/>
                </a:solidFill>
                <a:latin typeface="Malgun Gothic"/>
                <a:cs typeface="Malgun Gothic"/>
              </a:rPr>
              <a:t>e</a:t>
            </a:r>
            <a:endParaRPr sz="1800">
              <a:latin typeface="Malgun Gothic"/>
              <a:cs typeface="Malgun Gothic"/>
            </a:endParaRPr>
          </a:p>
        </p:txBody>
      </p:sp>
      <p:sp>
        <p:nvSpPr>
          <p:cNvPr id="8" name="object 8"/>
          <p:cNvSpPr txBox="1"/>
          <p:nvPr/>
        </p:nvSpPr>
        <p:spPr>
          <a:xfrm>
            <a:off x="6273949" y="3915884"/>
            <a:ext cx="365125" cy="280670"/>
          </a:xfrm>
          <a:prstGeom prst="rect">
            <a:avLst/>
          </a:prstGeom>
        </p:spPr>
        <p:txBody>
          <a:bodyPr vert="horz" wrap="square" lIns="0" tIns="0" rIns="0" bIns="0" rtlCol="0">
            <a:spAutoFit/>
          </a:bodyPr>
          <a:lstStyle/>
          <a:p>
            <a:pPr marL="12700" marR="5080" indent="12065">
              <a:lnSpc>
                <a:spcPct val="76200"/>
              </a:lnSpc>
            </a:pPr>
            <a:r>
              <a:rPr sz="1050" i="1" spc="-45" dirty="0">
                <a:latin typeface="Tahoma"/>
                <a:cs typeface="Tahoma"/>
              </a:rPr>
              <a:t>Ou</a:t>
            </a:r>
            <a:r>
              <a:rPr sz="1050" i="1" spc="-30" dirty="0">
                <a:latin typeface="Tahoma"/>
                <a:cs typeface="Tahoma"/>
              </a:rPr>
              <a:t>ter Better</a:t>
            </a:r>
            <a:endParaRPr sz="1050">
              <a:latin typeface="Tahoma"/>
              <a:cs typeface="Tahoma"/>
            </a:endParaRPr>
          </a:p>
        </p:txBody>
      </p:sp>
      <p:sp>
        <p:nvSpPr>
          <p:cNvPr id="9" name="object 9"/>
          <p:cNvSpPr/>
          <p:nvPr/>
        </p:nvSpPr>
        <p:spPr>
          <a:xfrm>
            <a:off x="6207251" y="4482084"/>
            <a:ext cx="536447" cy="115823"/>
          </a:xfrm>
          <a:prstGeom prst="rect">
            <a:avLst/>
          </a:prstGeom>
          <a:blipFill>
            <a:blip r:embed="rId5" cstate="print"/>
            <a:stretch>
              <a:fillRect/>
            </a:stretch>
          </a:blipFill>
        </p:spPr>
        <p:txBody>
          <a:bodyPr wrap="square" lIns="0" tIns="0" rIns="0" bIns="0" rtlCol="0"/>
          <a:lstStyle/>
          <a:p>
            <a:endParaRPr/>
          </a:p>
        </p:txBody>
      </p:sp>
      <p:sp>
        <p:nvSpPr>
          <p:cNvPr id="10" name="object 10"/>
          <p:cNvSpPr/>
          <p:nvPr/>
        </p:nvSpPr>
        <p:spPr>
          <a:xfrm>
            <a:off x="6637019" y="4562855"/>
            <a:ext cx="106679" cy="106679"/>
          </a:xfrm>
          <a:prstGeom prst="rect">
            <a:avLst/>
          </a:prstGeom>
          <a:blipFill>
            <a:blip r:embed="rId6" cstate="print"/>
            <a:stretch>
              <a:fillRect/>
            </a:stretch>
          </a:blipFill>
        </p:spPr>
        <p:txBody>
          <a:bodyPr wrap="square" lIns="0" tIns="0" rIns="0" bIns="0" rtlCol="0"/>
          <a:lstStyle/>
          <a:p>
            <a:endParaRPr/>
          </a:p>
        </p:txBody>
      </p:sp>
      <p:sp>
        <p:nvSpPr>
          <p:cNvPr id="11" name="object 11"/>
          <p:cNvSpPr/>
          <p:nvPr/>
        </p:nvSpPr>
        <p:spPr>
          <a:xfrm>
            <a:off x="6233082" y="4512764"/>
            <a:ext cx="431165" cy="0"/>
          </a:xfrm>
          <a:custGeom>
            <a:avLst/>
            <a:gdLst/>
            <a:ahLst/>
            <a:cxnLst/>
            <a:rect l="l" t="t" r="r" b="b"/>
            <a:pathLst>
              <a:path w="431165">
                <a:moveTo>
                  <a:pt x="430580" y="0"/>
                </a:moveTo>
                <a:lnTo>
                  <a:pt x="0" y="0"/>
                </a:lnTo>
              </a:path>
            </a:pathLst>
          </a:custGeom>
          <a:ln w="9525">
            <a:solidFill>
              <a:srgbClr val="B3B3B3"/>
            </a:solidFill>
          </a:ln>
        </p:spPr>
        <p:txBody>
          <a:bodyPr wrap="square" lIns="0" tIns="0" rIns="0" bIns="0" rtlCol="0"/>
          <a:lstStyle/>
          <a:p>
            <a:endParaRPr/>
          </a:p>
        </p:txBody>
      </p:sp>
      <p:sp>
        <p:nvSpPr>
          <p:cNvPr id="12" name="object 12"/>
          <p:cNvSpPr/>
          <p:nvPr/>
        </p:nvSpPr>
        <p:spPr>
          <a:xfrm>
            <a:off x="6207251" y="3660647"/>
            <a:ext cx="536447" cy="117348"/>
          </a:xfrm>
          <a:prstGeom prst="rect">
            <a:avLst/>
          </a:prstGeom>
          <a:blipFill>
            <a:blip r:embed="rId7" cstate="print"/>
            <a:stretch>
              <a:fillRect/>
            </a:stretch>
          </a:blipFill>
        </p:spPr>
        <p:txBody>
          <a:bodyPr wrap="square" lIns="0" tIns="0" rIns="0" bIns="0" rtlCol="0"/>
          <a:lstStyle/>
          <a:p>
            <a:endParaRPr/>
          </a:p>
        </p:txBody>
      </p:sp>
      <p:sp>
        <p:nvSpPr>
          <p:cNvPr id="13" name="object 13"/>
          <p:cNvSpPr/>
          <p:nvPr/>
        </p:nvSpPr>
        <p:spPr>
          <a:xfrm>
            <a:off x="6637019" y="3592068"/>
            <a:ext cx="106679" cy="106679"/>
          </a:xfrm>
          <a:prstGeom prst="rect">
            <a:avLst/>
          </a:prstGeom>
          <a:blipFill>
            <a:blip r:embed="rId6" cstate="print"/>
            <a:stretch>
              <a:fillRect/>
            </a:stretch>
          </a:blipFill>
        </p:spPr>
        <p:txBody>
          <a:bodyPr wrap="square" lIns="0" tIns="0" rIns="0" bIns="0" rtlCol="0"/>
          <a:lstStyle/>
          <a:p>
            <a:endParaRPr/>
          </a:p>
        </p:txBody>
      </p:sp>
      <p:sp>
        <p:nvSpPr>
          <p:cNvPr id="14" name="object 14"/>
          <p:cNvSpPr/>
          <p:nvPr/>
        </p:nvSpPr>
        <p:spPr>
          <a:xfrm>
            <a:off x="6233082" y="3694027"/>
            <a:ext cx="431165" cy="0"/>
          </a:xfrm>
          <a:custGeom>
            <a:avLst/>
            <a:gdLst/>
            <a:ahLst/>
            <a:cxnLst/>
            <a:rect l="l" t="t" r="r" b="b"/>
            <a:pathLst>
              <a:path w="431165">
                <a:moveTo>
                  <a:pt x="430580" y="0"/>
                </a:moveTo>
                <a:lnTo>
                  <a:pt x="0" y="0"/>
                </a:lnTo>
              </a:path>
            </a:pathLst>
          </a:custGeom>
          <a:ln w="9525">
            <a:solidFill>
              <a:srgbClr val="B3B3B3"/>
            </a:solidFill>
          </a:ln>
        </p:spPr>
        <p:txBody>
          <a:bodyPr wrap="square" lIns="0" tIns="0" rIns="0" bIns="0" rtlCol="0"/>
          <a:lstStyle/>
          <a:p>
            <a:endParaRPr/>
          </a:p>
        </p:txBody>
      </p:sp>
      <p:sp>
        <p:nvSpPr>
          <p:cNvPr id="15" name="object 15"/>
          <p:cNvSpPr/>
          <p:nvPr/>
        </p:nvSpPr>
        <p:spPr>
          <a:xfrm>
            <a:off x="6620255" y="4076700"/>
            <a:ext cx="352044" cy="521207"/>
          </a:xfrm>
          <a:prstGeom prst="rect">
            <a:avLst/>
          </a:prstGeom>
          <a:blipFill>
            <a:blip r:embed="rId8" cstate="print"/>
            <a:stretch>
              <a:fillRect/>
            </a:stretch>
          </a:blipFill>
        </p:spPr>
        <p:txBody>
          <a:bodyPr wrap="square" lIns="0" tIns="0" rIns="0" bIns="0" rtlCol="0"/>
          <a:lstStyle/>
          <a:p>
            <a:endParaRPr/>
          </a:p>
        </p:txBody>
      </p:sp>
      <p:sp>
        <p:nvSpPr>
          <p:cNvPr id="16" name="object 16"/>
          <p:cNvSpPr/>
          <p:nvPr/>
        </p:nvSpPr>
        <p:spPr>
          <a:xfrm>
            <a:off x="6691883" y="4527804"/>
            <a:ext cx="106679" cy="106679"/>
          </a:xfrm>
          <a:prstGeom prst="rect">
            <a:avLst/>
          </a:prstGeom>
          <a:blipFill>
            <a:blip r:embed="rId6" cstate="print"/>
            <a:stretch>
              <a:fillRect/>
            </a:stretch>
          </a:blipFill>
        </p:spPr>
        <p:txBody>
          <a:bodyPr wrap="square" lIns="0" tIns="0" rIns="0" bIns="0" rtlCol="0"/>
          <a:lstStyle/>
          <a:p>
            <a:endParaRPr/>
          </a:p>
        </p:txBody>
      </p:sp>
      <p:sp>
        <p:nvSpPr>
          <p:cNvPr id="17" name="object 17"/>
          <p:cNvSpPr/>
          <p:nvPr/>
        </p:nvSpPr>
        <p:spPr>
          <a:xfrm>
            <a:off x="6652473" y="4106063"/>
            <a:ext cx="236854" cy="409575"/>
          </a:xfrm>
          <a:custGeom>
            <a:avLst/>
            <a:gdLst/>
            <a:ahLst/>
            <a:cxnLst/>
            <a:rect l="l" t="t" r="r" b="b"/>
            <a:pathLst>
              <a:path w="236854" h="409575">
                <a:moveTo>
                  <a:pt x="0" y="409511"/>
                </a:moveTo>
                <a:lnTo>
                  <a:pt x="236245" y="0"/>
                </a:lnTo>
              </a:path>
            </a:pathLst>
          </a:custGeom>
          <a:ln w="9525">
            <a:solidFill>
              <a:srgbClr val="B3B3B3"/>
            </a:solidFill>
          </a:ln>
        </p:spPr>
        <p:txBody>
          <a:bodyPr wrap="square" lIns="0" tIns="0" rIns="0" bIns="0" rtlCol="0"/>
          <a:lstStyle/>
          <a:p>
            <a:endParaRPr/>
          </a:p>
        </p:txBody>
      </p:sp>
      <p:sp>
        <p:nvSpPr>
          <p:cNvPr id="18" name="object 18"/>
          <p:cNvSpPr/>
          <p:nvPr/>
        </p:nvSpPr>
        <p:spPr>
          <a:xfrm>
            <a:off x="5974079" y="4073652"/>
            <a:ext cx="350520" cy="519683"/>
          </a:xfrm>
          <a:prstGeom prst="rect">
            <a:avLst/>
          </a:prstGeom>
          <a:blipFill>
            <a:blip r:embed="rId9" cstate="print"/>
            <a:stretch>
              <a:fillRect/>
            </a:stretch>
          </a:blipFill>
        </p:spPr>
        <p:txBody>
          <a:bodyPr wrap="square" lIns="0" tIns="0" rIns="0" bIns="0" rtlCol="0"/>
          <a:lstStyle/>
          <a:p>
            <a:endParaRPr/>
          </a:p>
        </p:txBody>
      </p:sp>
      <p:sp>
        <p:nvSpPr>
          <p:cNvPr id="19" name="object 19"/>
          <p:cNvSpPr/>
          <p:nvPr/>
        </p:nvSpPr>
        <p:spPr>
          <a:xfrm>
            <a:off x="6283451" y="4448556"/>
            <a:ext cx="106679" cy="106679"/>
          </a:xfrm>
          <a:prstGeom prst="rect">
            <a:avLst/>
          </a:prstGeom>
          <a:blipFill>
            <a:blip r:embed="rId6" cstate="print"/>
            <a:stretch>
              <a:fillRect/>
            </a:stretch>
          </a:blipFill>
        </p:spPr>
        <p:txBody>
          <a:bodyPr wrap="square" lIns="0" tIns="0" rIns="0" bIns="0" rtlCol="0"/>
          <a:lstStyle/>
          <a:p>
            <a:endParaRPr/>
          </a:p>
        </p:txBody>
      </p:sp>
      <p:sp>
        <p:nvSpPr>
          <p:cNvPr id="20" name="object 20"/>
          <p:cNvSpPr/>
          <p:nvPr/>
        </p:nvSpPr>
        <p:spPr>
          <a:xfrm>
            <a:off x="6005989" y="4104062"/>
            <a:ext cx="237490" cy="408940"/>
          </a:xfrm>
          <a:custGeom>
            <a:avLst/>
            <a:gdLst/>
            <a:ahLst/>
            <a:cxnLst/>
            <a:rect l="l" t="t" r="r" b="b"/>
            <a:pathLst>
              <a:path w="237489" h="408939">
                <a:moveTo>
                  <a:pt x="237464" y="408813"/>
                </a:moveTo>
                <a:lnTo>
                  <a:pt x="0" y="0"/>
                </a:lnTo>
              </a:path>
            </a:pathLst>
          </a:custGeom>
          <a:ln w="9525">
            <a:solidFill>
              <a:srgbClr val="B3B3B3"/>
            </a:solidFill>
          </a:ln>
        </p:spPr>
        <p:txBody>
          <a:bodyPr wrap="square" lIns="0" tIns="0" rIns="0" bIns="0" rtlCol="0"/>
          <a:lstStyle/>
          <a:p>
            <a:endParaRPr/>
          </a:p>
        </p:txBody>
      </p:sp>
      <p:sp>
        <p:nvSpPr>
          <p:cNvPr id="21" name="object 21"/>
          <p:cNvSpPr/>
          <p:nvPr/>
        </p:nvSpPr>
        <p:spPr>
          <a:xfrm>
            <a:off x="5974079" y="3666744"/>
            <a:ext cx="350520" cy="521207"/>
          </a:xfrm>
          <a:prstGeom prst="rect">
            <a:avLst/>
          </a:prstGeom>
          <a:blipFill>
            <a:blip r:embed="rId10" cstate="print"/>
            <a:stretch>
              <a:fillRect/>
            </a:stretch>
          </a:blipFill>
        </p:spPr>
        <p:txBody>
          <a:bodyPr wrap="square" lIns="0" tIns="0" rIns="0" bIns="0" rtlCol="0"/>
          <a:lstStyle/>
          <a:p>
            <a:endParaRPr/>
          </a:p>
        </p:txBody>
      </p:sp>
      <p:sp>
        <p:nvSpPr>
          <p:cNvPr id="22" name="object 22"/>
          <p:cNvSpPr/>
          <p:nvPr/>
        </p:nvSpPr>
        <p:spPr>
          <a:xfrm>
            <a:off x="5914644" y="4041648"/>
            <a:ext cx="106679" cy="106679"/>
          </a:xfrm>
          <a:prstGeom prst="rect">
            <a:avLst/>
          </a:prstGeom>
          <a:blipFill>
            <a:blip r:embed="rId6" cstate="print"/>
            <a:stretch>
              <a:fillRect/>
            </a:stretch>
          </a:blipFill>
        </p:spPr>
        <p:txBody>
          <a:bodyPr wrap="square" lIns="0" tIns="0" rIns="0" bIns="0" rtlCol="0"/>
          <a:lstStyle/>
          <a:p>
            <a:endParaRPr/>
          </a:p>
        </p:txBody>
      </p:sp>
      <p:sp>
        <p:nvSpPr>
          <p:cNvPr id="23" name="object 23"/>
          <p:cNvSpPr/>
          <p:nvPr/>
        </p:nvSpPr>
        <p:spPr>
          <a:xfrm>
            <a:off x="6006604" y="3695912"/>
            <a:ext cx="236854" cy="409575"/>
          </a:xfrm>
          <a:custGeom>
            <a:avLst/>
            <a:gdLst/>
            <a:ahLst/>
            <a:cxnLst/>
            <a:rect l="l" t="t" r="r" b="b"/>
            <a:pathLst>
              <a:path w="236854" h="409575">
                <a:moveTo>
                  <a:pt x="0" y="409511"/>
                </a:moveTo>
                <a:lnTo>
                  <a:pt x="236245" y="0"/>
                </a:lnTo>
              </a:path>
            </a:pathLst>
          </a:custGeom>
          <a:ln w="9525">
            <a:solidFill>
              <a:srgbClr val="B3B3B3"/>
            </a:solidFill>
          </a:ln>
        </p:spPr>
        <p:txBody>
          <a:bodyPr wrap="square" lIns="0" tIns="0" rIns="0" bIns="0" rtlCol="0"/>
          <a:lstStyle/>
          <a:p>
            <a:endParaRPr/>
          </a:p>
        </p:txBody>
      </p:sp>
      <p:sp>
        <p:nvSpPr>
          <p:cNvPr id="24" name="object 24"/>
          <p:cNvSpPr/>
          <p:nvPr/>
        </p:nvSpPr>
        <p:spPr>
          <a:xfrm>
            <a:off x="6621779" y="3663695"/>
            <a:ext cx="352044" cy="519683"/>
          </a:xfrm>
          <a:prstGeom prst="rect">
            <a:avLst/>
          </a:prstGeom>
          <a:blipFill>
            <a:blip r:embed="rId11" cstate="print"/>
            <a:stretch>
              <a:fillRect/>
            </a:stretch>
          </a:blipFill>
        </p:spPr>
        <p:txBody>
          <a:bodyPr wrap="square" lIns="0" tIns="0" rIns="0" bIns="0" rtlCol="0"/>
          <a:lstStyle/>
          <a:p>
            <a:endParaRPr/>
          </a:p>
        </p:txBody>
      </p:sp>
      <p:sp>
        <p:nvSpPr>
          <p:cNvPr id="25" name="object 25"/>
          <p:cNvSpPr/>
          <p:nvPr/>
        </p:nvSpPr>
        <p:spPr>
          <a:xfrm>
            <a:off x="6560819" y="3706368"/>
            <a:ext cx="106679" cy="106679"/>
          </a:xfrm>
          <a:prstGeom prst="rect">
            <a:avLst/>
          </a:prstGeom>
          <a:blipFill>
            <a:blip r:embed="rId6" cstate="print"/>
            <a:stretch>
              <a:fillRect/>
            </a:stretch>
          </a:blipFill>
        </p:spPr>
        <p:txBody>
          <a:bodyPr wrap="square" lIns="0" tIns="0" rIns="0" bIns="0" rtlCol="0"/>
          <a:lstStyle/>
          <a:p>
            <a:endParaRPr/>
          </a:p>
        </p:txBody>
      </p:sp>
      <p:sp>
        <p:nvSpPr>
          <p:cNvPr id="26" name="object 26"/>
          <p:cNvSpPr/>
          <p:nvPr/>
        </p:nvSpPr>
        <p:spPr>
          <a:xfrm>
            <a:off x="6653291" y="3693915"/>
            <a:ext cx="237490" cy="408940"/>
          </a:xfrm>
          <a:custGeom>
            <a:avLst/>
            <a:gdLst/>
            <a:ahLst/>
            <a:cxnLst/>
            <a:rect l="l" t="t" r="r" b="b"/>
            <a:pathLst>
              <a:path w="237490" h="408939">
                <a:moveTo>
                  <a:pt x="0" y="0"/>
                </a:moveTo>
                <a:lnTo>
                  <a:pt x="237464" y="408812"/>
                </a:lnTo>
              </a:path>
            </a:pathLst>
          </a:custGeom>
          <a:ln w="9525">
            <a:solidFill>
              <a:srgbClr val="B3B3B3"/>
            </a:solidFill>
          </a:ln>
        </p:spPr>
        <p:txBody>
          <a:bodyPr wrap="square" lIns="0" tIns="0" rIns="0" bIns="0" rtlCol="0"/>
          <a:lstStyle/>
          <a:p>
            <a:endParaRPr/>
          </a:p>
        </p:txBody>
      </p:sp>
      <p:sp>
        <p:nvSpPr>
          <p:cNvPr id="27" name="object 27"/>
          <p:cNvSpPr/>
          <p:nvPr/>
        </p:nvSpPr>
        <p:spPr>
          <a:xfrm>
            <a:off x="6120383" y="4640579"/>
            <a:ext cx="710183" cy="117348"/>
          </a:xfrm>
          <a:prstGeom prst="rect">
            <a:avLst/>
          </a:prstGeom>
          <a:blipFill>
            <a:blip r:embed="rId12" cstate="print"/>
            <a:stretch>
              <a:fillRect/>
            </a:stretch>
          </a:blipFill>
        </p:spPr>
        <p:txBody>
          <a:bodyPr wrap="square" lIns="0" tIns="0" rIns="0" bIns="0" rtlCol="0"/>
          <a:lstStyle/>
          <a:p>
            <a:endParaRPr/>
          </a:p>
        </p:txBody>
      </p:sp>
      <p:sp>
        <p:nvSpPr>
          <p:cNvPr id="28" name="object 28"/>
          <p:cNvSpPr/>
          <p:nvPr/>
        </p:nvSpPr>
        <p:spPr>
          <a:xfrm>
            <a:off x="6723888" y="4724400"/>
            <a:ext cx="106679" cy="106679"/>
          </a:xfrm>
          <a:prstGeom prst="rect">
            <a:avLst/>
          </a:prstGeom>
          <a:blipFill>
            <a:blip r:embed="rId6" cstate="print"/>
            <a:stretch>
              <a:fillRect/>
            </a:stretch>
          </a:blipFill>
        </p:spPr>
        <p:txBody>
          <a:bodyPr wrap="square" lIns="0" tIns="0" rIns="0" bIns="0" rtlCol="0"/>
          <a:lstStyle/>
          <a:p>
            <a:endParaRPr/>
          </a:p>
        </p:txBody>
      </p:sp>
      <p:sp>
        <p:nvSpPr>
          <p:cNvPr id="29" name="object 29"/>
          <p:cNvSpPr/>
          <p:nvPr/>
        </p:nvSpPr>
        <p:spPr>
          <a:xfrm>
            <a:off x="6147536" y="4674006"/>
            <a:ext cx="603250" cy="0"/>
          </a:xfrm>
          <a:custGeom>
            <a:avLst/>
            <a:gdLst/>
            <a:ahLst/>
            <a:cxnLst/>
            <a:rect l="l" t="t" r="r" b="b"/>
            <a:pathLst>
              <a:path w="603250">
                <a:moveTo>
                  <a:pt x="603097" y="0"/>
                </a:moveTo>
                <a:lnTo>
                  <a:pt x="0" y="0"/>
                </a:lnTo>
              </a:path>
            </a:pathLst>
          </a:custGeom>
          <a:ln w="9525">
            <a:solidFill>
              <a:srgbClr val="B3B3B3"/>
            </a:solidFill>
          </a:ln>
        </p:spPr>
        <p:txBody>
          <a:bodyPr wrap="square" lIns="0" tIns="0" rIns="0" bIns="0" rtlCol="0"/>
          <a:lstStyle/>
          <a:p>
            <a:endParaRPr/>
          </a:p>
        </p:txBody>
      </p:sp>
      <p:sp>
        <p:nvSpPr>
          <p:cNvPr id="30" name="object 30"/>
          <p:cNvSpPr/>
          <p:nvPr/>
        </p:nvSpPr>
        <p:spPr>
          <a:xfrm>
            <a:off x="6120383" y="3494532"/>
            <a:ext cx="710183" cy="115823"/>
          </a:xfrm>
          <a:prstGeom prst="rect">
            <a:avLst/>
          </a:prstGeom>
          <a:blipFill>
            <a:blip r:embed="rId13" cstate="print"/>
            <a:stretch>
              <a:fillRect/>
            </a:stretch>
          </a:blipFill>
        </p:spPr>
        <p:txBody>
          <a:bodyPr wrap="square" lIns="0" tIns="0" rIns="0" bIns="0" rtlCol="0"/>
          <a:lstStyle/>
          <a:p>
            <a:endParaRPr/>
          </a:p>
        </p:txBody>
      </p:sp>
      <p:sp>
        <p:nvSpPr>
          <p:cNvPr id="31" name="object 31"/>
          <p:cNvSpPr/>
          <p:nvPr/>
        </p:nvSpPr>
        <p:spPr>
          <a:xfrm>
            <a:off x="6723888" y="3422903"/>
            <a:ext cx="106679" cy="106679"/>
          </a:xfrm>
          <a:prstGeom prst="rect">
            <a:avLst/>
          </a:prstGeom>
          <a:blipFill>
            <a:blip r:embed="rId6" cstate="print"/>
            <a:stretch>
              <a:fillRect/>
            </a:stretch>
          </a:blipFill>
        </p:spPr>
        <p:txBody>
          <a:bodyPr wrap="square" lIns="0" tIns="0" rIns="0" bIns="0" rtlCol="0"/>
          <a:lstStyle/>
          <a:p>
            <a:endParaRPr/>
          </a:p>
        </p:txBody>
      </p:sp>
      <p:sp>
        <p:nvSpPr>
          <p:cNvPr id="32" name="object 32"/>
          <p:cNvSpPr/>
          <p:nvPr/>
        </p:nvSpPr>
        <p:spPr>
          <a:xfrm>
            <a:off x="6147536" y="3524957"/>
            <a:ext cx="603250" cy="0"/>
          </a:xfrm>
          <a:custGeom>
            <a:avLst/>
            <a:gdLst/>
            <a:ahLst/>
            <a:cxnLst/>
            <a:rect l="l" t="t" r="r" b="b"/>
            <a:pathLst>
              <a:path w="603250">
                <a:moveTo>
                  <a:pt x="603097" y="0"/>
                </a:moveTo>
                <a:lnTo>
                  <a:pt x="0" y="0"/>
                </a:lnTo>
              </a:path>
            </a:pathLst>
          </a:custGeom>
          <a:ln w="9525">
            <a:solidFill>
              <a:srgbClr val="B3B3B3"/>
            </a:solidFill>
          </a:ln>
        </p:spPr>
        <p:txBody>
          <a:bodyPr wrap="square" lIns="0" tIns="0" rIns="0" bIns="0" rtlCol="0"/>
          <a:lstStyle/>
          <a:p>
            <a:endParaRPr/>
          </a:p>
        </p:txBody>
      </p:sp>
      <p:sp>
        <p:nvSpPr>
          <p:cNvPr id="33" name="object 33"/>
          <p:cNvSpPr/>
          <p:nvPr/>
        </p:nvSpPr>
        <p:spPr>
          <a:xfrm>
            <a:off x="6705600" y="4073652"/>
            <a:ext cx="445007" cy="684275"/>
          </a:xfrm>
          <a:prstGeom prst="rect">
            <a:avLst/>
          </a:prstGeom>
          <a:blipFill>
            <a:blip r:embed="rId14" cstate="print"/>
            <a:stretch>
              <a:fillRect/>
            </a:stretch>
          </a:blipFill>
        </p:spPr>
        <p:txBody>
          <a:bodyPr wrap="square" lIns="0" tIns="0" rIns="0" bIns="0" rtlCol="0"/>
          <a:lstStyle/>
          <a:p>
            <a:endParaRPr/>
          </a:p>
        </p:txBody>
      </p:sp>
      <p:sp>
        <p:nvSpPr>
          <p:cNvPr id="34" name="object 34"/>
          <p:cNvSpPr/>
          <p:nvPr/>
        </p:nvSpPr>
        <p:spPr>
          <a:xfrm>
            <a:off x="6775703" y="4689348"/>
            <a:ext cx="106679" cy="106679"/>
          </a:xfrm>
          <a:prstGeom prst="rect">
            <a:avLst/>
          </a:prstGeom>
          <a:blipFill>
            <a:blip r:embed="rId6" cstate="print"/>
            <a:stretch>
              <a:fillRect/>
            </a:stretch>
          </a:blipFill>
        </p:spPr>
        <p:txBody>
          <a:bodyPr wrap="square" lIns="0" tIns="0" rIns="0" bIns="0" rtlCol="0"/>
          <a:lstStyle/>
          <a:p>
            <a:endParaRPr/>
          </a:p>
        </p:txBody>
      </p:sp>
      <p:sp>
        <p:nvSpPr>
          <p:cNvPr id="35" name="object 35"/>
          <p:cNvSpPr/>
          <p:nvPr/>
        </p:nvSpPr>
        <p:spPr>
          <a:xfrm>
            <a:off x="6735603" y="4103869"/>
            <a:ext cx="331470" cy="574040"/>
          </a:xfrm>
          <a:custGeom>
            <a:avLst/>
            <a:gdLst/>
            <a:ahLst/>
            <a:cxnLst/>
            <a:rect l="l" t="t" r="r" b="b"/>
            <a:pathLst>
              <a:path w="331470" h="574039">
                <a:moveTo>
                  <a:pt x="0" y="573582"/>
                </a:moveTo>
                <a:lnTo>
                  <a:pt x="330898" y="0"/>
                </a:lnTo>
              </a:path>
            </a:pathLst>
          </a:custGeom>
          <a:ln w="9525">
            <a:solidFill>
              <a:srgbClr val="B3B3B3"/>
            </a:solidFill>
          </a:ln>
        </p:spPr>
        <p:txBody>
          <a:bodyPr wrap="square" lIns="0" tIns="0" rIns="0" bIns="0" rtlCol="0"/>
          <a:lstStyle/>
          <a:p>
            <a:endParaRPr/>
          </a:p>
        </p:txBody>
      </p:sp>
      <p:sp>
        <p:nvSpPr>
          <p:cNvPr id="36" name="object 36"/>
          <p:cNvSpPr/>
          <p:nvPr/>
        </p:nvSpPr>
        <p:spPr>
          <a:xfrm>
            <a:off x="5795771" y="4075176"/>
            <a:ext cx="448055" cy="682751"/>
          </a:xfrm>
          <a:prstGeom prst="rect">
            <a:avLst/>
          </a:prstGeom>
          <a:blipFill>
            <a:blip r:embed="rId15" cstate="print"/>
            <a:stretch>
              <a:fillRect/>
            </a:stretch>
          </a:blipFill>
        </p:spPr>
        <p:txBody>
          <a:bodyPr wrap="square" lIns="0" tIns="0" rIns="0" bIns="0" rtlCol="0"/>
          <a:lstStyle/>
          <a:p>
            <a:endParaRPr/>
          </a:p>
        </p:txBody>
      </p:sp>
      <p:sp>
        <p:nvSpPr>
          <p:cNvPr id="37" name="object 37"/>
          <p:cNvSpPr/>
          <p:nvPr/>
        </p:nvSpPr>
        <p:spPr>
          <a:xfrm>
            <a:off x="6199632" y="4610100"/>
            <a:ext cx="106679" cy="106679"/>
          </a:xfrm>
          <a:prstGeom prst="rect">
            <a:avLst/>
          </a:prstGeom>
          <a:blipFill>
            <a:blip r:embed="rId6" cstate="print"/>
            <a:stretch>
              <a:fillRect/>
            </a:stretch>
          </a:blipFill>
        </p:spPr>
        <p:txBody>
          <a:bodyPr wrap="square" lIns="0" tIns="0" rIns="0" bIns="0" rtlCol="0"/>
          <a:lstStyle/>
          <a:p>
            <a:endParaRPr/>
          </a:p>
        </p:txBody>
      </p:sp>
      <p:sp>
        <p:nvSpPr>
          <p:cNvPr id="38" name="object 38"/>
          <p:cNvSpPr/>
          <p:nvPr/>
        </p:nvSpPr>
        <p:spPr>
          <a:xfrm>
            <a:off x="5825676" y="4103288"/>
            <a:ext cx="334645" cy="572135"/>
          </a:xfrm>
          <a:custGeom>
            <a:avLst/>
            <a:gdLst/>
            <a:ahLst/>
            <a:cxnLst/>
            <a:rect l="l" t="t" r="r" b="b"/>
            <a:pathLst>
              <a:path w="334645" h="572135">
                <a:moveTo>
                  <a:pt x="334327" y="571601"/>
                </a:moveTo>
                <a:lnTo>
                  <a:pt x="0" y="0"/>
                </a:lnTo>
              </a:path>
            </a:pathLst>
          </a:custGeom>
          <a:ln w="9525">
            <a:solidFill>
              <a:srgbClr val="B3B3B3"/>
            </a:solidFill>
          </a:ln>
        </p:spPr>
        <p:txBody>
          <a:bodyPr wrap="square" lIns="0" tIns="0" rIns="0" bIns="0" rtlCol="0"/>
          <a:lstStyle/>
          <a:p>
            <a:endParaRPr/>
          </a:p>
        </p:txBody>
      </p:sp>
      <p:sp>
        <p:nvSpPr>
          <p:cNvPr id="39" name="object 39"/>
          <p:cNvSpPr/>
          <p:nvPr/>
        </p:nvSpPr>
        <p:spPr>
          <a:xfrm>
            <a:off x="5797295" y="3499103"/>
            <a:ext cx="445007" cy="684275"/>
          </a:xfrm>
          <a:prstGeom prst="rect">
            <a:avLst/>
          </a:prstGeom>
          <a:blipFill>
            <a:blip r:embed="rId16" cstate="print"/>
            <a:stretch>
              <a:fillRect/>
            </a:stretch>
          </a:blipFill>
        </p:spPr>
        <p:txBody>
          <a:bodyPr wrap="square" lIns="0" tIns="0" rIns="0" bIns="0" rtlCol="0"/>
          <a:lstStyle/>
          <a:p>
            <a:endParaRPr/>
          </a:p>
        </p:txBody>
      </p:sp>
      <p:sp>
        <p:nvSpPr>
          <p:cNvPr id="40" name="object 40"/>
          <p:cNvSpPr/>
          <p:nvPr/>
        </p:nvSpPr>
        <p:spPr>
          <a:xfrm>
            <a:off x="5734811" y="4038600"/>
            <a:ext cx="106679" cy="106679"/>
          </a:xfrm>
          <a:prstGeom prst="rect">
            <a:avLst/>
          </a:prstGeom>
          <a:blipFill>
            <a:blip r:embed="rId6" cstate="print"/>
            <a:stretch>
              <a:fillRect/>
            </a:stretch>
          </a:blipFill>
        </p:spPr>
        <p:txBody>
          <a:bodyPr wrap="square" lIns="0" tIns="0" rIns="0" bIns="0" rtlCol="0"/>
          <a:lstStyle/>
          <a:p>
            <a:endParaRPr/>
          </a:p>
        </p:txBody>
      </p:sp>
      <p:sp>
        <p:nvSpPr>
          <p:cNvPr id="41" name="object 41"/>
          <p:cNvSpPr/>
          <p:nvPr/>
        </p:nvSpPr>
        <p:spPr>
          <a:xfrm>
            <a:off x="5827393" y="3529345"/>
            <a:ext cx="331470" cy="574040"/>
          </a:xfrm>
          <a:custGeom>
            <a:avLst/>
            <a:gdLst/>
            <a:ahLst/>
            <a:cxnLst/>
            <a:rect l="l" t="t" r="r" b="b"/>
            <a:pathLst>
              <a:path w="331470" h="574039">
                <a:moveTo>
                  <a:pt x="0" y="573582"/>
                </a:moveTo>
                <a:lnTo>
                  <a:pt x="330898" y="0"/>
                </a:lnTo>
              </a:path>
            </a:pathLst>
          </a:custGeom>
          <a:ln w="9525">
            <a:solidFill>
              <a:srgbClr val="B3B3B3"/>
            </a:solidFill>
          </a:ln>
        </p:spPr>
        <p:txBody>
          <a:bodyPr wrap="square" lIns="0" tIns="0" rIns="0" bIns="0" rtlCol="0"/>
          <a:lstStyle/>
          <a:p>
            <a:endParaRPr/>
          </a:p>
        </p:txBody>
      </p:sp>
      <p:sp>
        <p:nvSpPr>
          <p:cNvPr id="42" name="object 42"/>
          <p:cNvSpPr/>
          <p:nvPr/>
        </p:nvSpPr>
        <p:spPr>
          <a:xfrm>
            <a:off x="6705600" y="3497579"/>
            <a:ext cx="448055" cy="682751"/>
          </a:xfrm>
          <a:prstGeom prst="rect">
            <a:avLst/>
          </a:prstGeom>
          <a:blipFill>
            <a:blip r:embed="rId17" cstate="print"/>
            <a:stretch>
              <a:fillRect/>
            </a:stretch>
          </a:blipFill>
        </p:spPr>
        <p:txBody>
          <a:bodyPr wrap="square" lIns="0" tIns="0" rIns="0" bIns="0" rtlCol="0"/>
          <a:lstStyle/>
          <a:p>
            <a:endParaRPr/>
          </a:p>
        </p:txBody>
      </p:sp>
      <p:sp>
        <p:nvSpPr>
          <p:cNvPr id="43" name="object 43"/>
          <p:cNvSpPr/>
          <p:nvPr/>
        </p:nvSpPr>
        <p:spPr>
          <a:xfrm>
            <a:off x="6643116" y="3538727"/>
            <a:ext cx="106679" cy="106679"/>
          </a:xfrm>
          <a:prstGeom prst="rect">
            <a:avLst/>
          </a:prstGeom>
          <a:blipFill>
            <a:blip r:embed="rId6" cstate="print"/>
            <a:stretch>
              <a:fillRect/>
            </a:stretch>
          </a:blipFill>
        </p:spPr>
        <p:txBody>
          <a:bodyPr wrap="square" lIns="0" tIns="0" rIns="0" bIns="0" rtlCol="0"/>
          <a:lstStyle/>
          <a:p>
            <a:endParaRPr/>
          </a:p>
        </p:txBody>
      </p:sp>
      <p:sp>
        <p:nvSpPr>
          <p:cNvPr id="44" name="object 44"/>
          <p:cNvSpPr/>
          <p:nvPr/>
        </p:nvSpPr>
        <p:spPr>
          <a:xfrm>
            <a:off x="6735929" y="3526061"/>
            <a:ext cx="333375" cy="572770"/>
          </a:xfrm>
          <a:custGeom>
            <a:avLst/>
            <a:gdLst/>
            <a:ahLst/>
            <a:cxnLst/>
            <a:rect l="l" t="t" r="r" b="b"/>
            <a:pathLst>
              <a:path w="333375" h="572770">
                <a:moveTo>
                  <a:pt x="0" y="0"/>
                </a:moveTo>
                <a:lnTo>
                  <a:pt x="333095" y="572312"/>
                </a:lnTo>
              </a:path>
            </a:pathLst>
          </a:custGeom>
          <a:ln w="9525">
            <a:solidFill>
              <a:srgbClr val="B3B3B3"/>
            </a:solidFill>
          </a:ln>
        </p:spPr>
        <p:txBody>
          <a:bodyPr wrap="square" lIns="0" tIns="0" rIns="0" bIns="0" rtlCol="0"/>
          <a:lstStyle/>
          <a:p>
            <a:endParaRPr/>
          </a:p>
        </p:txBody>
      </p:sp>
      <p:sp>
        <p:nvSpPr>
          <p:cNvPr id="45" name="object 45"/>
          <p:cNvSpPr/>
          <p:nvPr/>
        </p:nvSpPr>
        <p:spPr>
          <a:xfrm>
            <a:off x="6033515" y="4806696"/>
            <a:ext cx="883919" cy="117348"/>
          </a:xfrm>
          <a:prstGeom prst="rect">
            <a:avLst/>
          </a:prstGeom>
          <a:blipFill>
            <a:blip r:embed="rId18" cstate="print"/>
            <a:stretch>
              <a:fillRect/>
            </a:stretch>
          </a:blipFill>
        </p:spPr>
        <p:txBody>
          <a:bodyPr wrap="square" lIns="0" tIns="0" rIns="0" bIns="0" rtlCol="0"/>
          <a:lstStyle/>
          <a:p>
            <a:endParaRPr/>
          </a:p>
        </p:txBody>
      </p:sp>
      <p:sp>
        <p:nvSpPr>
          <p:cNvPr id="46" name="object 46"/>
          <p:cNvSpPr/>
          <p:nvPr/>
        </p:nvSpPr>
        <p:spPr>
          <a:xfrm>
            <a:off x="6810755" y="4888991"/>
            <a:ext cx="106679" cy="106679"/>
          </a:xfrm>
          <a:prstGeom prst="rect">
            <a:avLst/>
          </a:prstGeom>
          <a:blipFill>
            <a:blip r:embed="rId6" cstate="print"/>
            <a:stretch>
              <a:fillRect/>
            </a:stretch>
          </a:blipFill>
        </p:spPr>
        <p:txBody>
          <a:bodyPr wrap="square" lIns="0" tIns="0" rIns="0" bIns="0" rtlCol="0"/>
          <a:lstStyle/>
          <a:p>
            <a:endParaRPr/>
          </a:p>
        </p:txBody>
      </p:sp>
      <p:sp>
        <p:nvSpPr>
          <p:cNvPr id="47" name="object 47"/>
          <p:cNvSpPr/>
          <p:nvPr/>
        </p:nvSpPr>
        <p:spPr>
          <a:xfrm>
            <a:off x="6060569" y="4839944"/>
            <a:ext cx="777240" cy="0"/>
          </a:xfrm>
          <a:custGeom>
            <a:avLst/>
            <a:gdLst/>
            <a:ahLst/>
            <a:cxnLst/>
            <a:rect l="l" t="t" r="r" b="b"/>
            <a:pathLst>
              <a:path w="777240">
                <a:moveTo>
                  <a:pt x="777036" y="0"/>
                </a:moveTo>
                <a:lnTo>
                  <a:pt x="0" y="0"/>
                </a:lnTo>
              </a:path>
            </a:pathLst>
          </a:custGeom>
          <a:ln w="9525">
            <a:solidFill>
              <a:srgbClr val="B3B3B3"/>
            </a:solidFill>
          </a:ln>
        </p:spPr>
        <p:txBody>
          <a:bodyPr wrap="square" lIns="0" tIns="0" rIns="0" bIns="0" rtlCol="0"/>
          <a:lstStyle/>
          <a:p>
            <a:endParaRPr/>
          </a:p>
        </p:txBody>
      </p:sp>
      <p:sp>
        <p:nvSpPr>
          <p:cNvPr id="48" name="object 48"/>
          <p:cNvSpPr/>
          <p:nvPr/>
        </p:nvSpPr>
        <p:spPr>
          <a:xfrm>
            <a:off x="6033515" y="3331464"/>
            <a:ext cx="883919" cy="115823"/>
          </a:xfrm>
          <a:prstGeom prst="rect">
            <a:avLst/>
          </a:prstGeom>
          <a:blipFill>
            <a:blip r:embed="rId19" cstate="print"/>
            <a:stretch>
              <a:fillRect/>
            </a:stretch>
          </a:blipFill>
        </p:spPr>
        <p:txBody>
          <a:bodyPr wrap="square" lIns="0" tIns="0" rIns="0" bIns="0" rtlCol="0"/>
          <a:lstStyle/>
          <a:p>
            <a:endParaRPr/>
          </a:p>
        </p:txBody>
      </p:sp>
      <p:sp>
        <p:nvSpPr>
          <p:cNvPr id="49" name="object 49"/>
          <p:cNvSpPr/>
          <p:nvPr/>
        </p:nvSpPr>
        <p:spPr>
          <a:xfrm>
            <a:off x="6810755" y="3259835"/>
            <a:ext cx="106679" cy="106679"/>
          </a:xfrm>
          <a:prstGeom prst="rect">
            <a:avLst/>
          </a:prstGeom>
          <a:blipFill>
            <a:blip r:embed="rId6" cstate="print"/>
            <a:stretch>
              <a:fillRect/>
            </a:stretch>
          </a:blipFill>
        </p:spPr>
        <p:txBody>
          <a:bodyPr wrap="square" lIns="0" tIns="0" rIns="0" bIns="0" rtlCol="0"/>
          <a:lstStyle/>
          <a:p>
            <a:endParaRPr/>
          </a:p>
        </p:txBody>
      </p:sp>
      <p:sp>
        <p:nvSpPr>
          <p:cNvPr id="50" name="object 50"/>
          <p:cNvSpPr/>
          <p:nvPr/>
        </p:nvSpPr>
        <p:spPr>
          <a:xfrm>
            <a:off x="6060569" y="3362149"/>
            <a:ext cx="777240" cy="0"/>
          </a:xfrm>
          <a:custGeom>
            <a:avLst/>
            <a:gdLst/>
            <a:ahLst/>
            <a:cxnLst/>
            <a:rect l="l" t="t" r="r" b="b"/>
            <a:pathLst>
              <a:path w="777240">
                <a:moveTo>
                  <a:pt x="777036" y="0"/>
                </a:moveTo>
                <a:lnTo>
                  <a:pt x="0" y="0"/>
                </a:lnTo>
              </a:path>
            </a:pathLst>
          </a:custGeom>
          <a:ln w="9525">
            <a:solidFill>
              <a:srgbClr val="B3B3B3"/>
            </a:solidFill>
          </a:ln>
        </p:spPr>
        <p:txBody>
          <a:bodyPr wrap="square" lIns="0" tIns="0" rIns="0" bIns="0" rtlCol="0"/>
          <a:lstStyle/>
          <a:p>
            <a:endParaRPr/>
          </a:p>
        </p:txBody>
      </p:sp>
      <p:sp>
        <p:nvSpPr>
          <p:cNvPr id="51" name="object 51"/>
          <p:cNvSpPr/>
          <p:nvPr/>
        </p:nvSpPr>
        <p:spPr>
          <a:xfrm>
            <a:off x="6784848" y="4075176"/>
            <a:ext cx="541019" cy="848867"/>
          </a:xfrm>
          <a:prstGeom prst="rect">
            <a:avLst/>
          </a:prstGeom>
          <a:blipFill>
            <a:blip r:embed="rId20" cstate="print"/>
            <a:stretch>
              <a:fillRect/>
            </a:stretch>
          </a:blipFill>
        </p:spPr>
        <p:txBody>
          <a:bodyPr wrap="square" lIns="0" tIns="0" rIns="0" bIns="0" rtlCol="0"/>
          <a:lstStyle/>
          <a:p>
            <a:endParaRPr/>
          </a:p>
        </p:txBody>
      </p:sp>
      <p:sp>
        <p:nvSpPr>
          <p:cNvPr id="52" name="object 52"/>
          <p:cNvSpPr/>
          <p:nvPr/>
        </p:nvSpPr>
        <p:spPr>
          <a:xfrm>
            <a:off x="6856476" y="4853940"/>
            <a:ext cx="106679" cy="106679"/>
          </a:xfrm>
          <a:prstGeom prst="rect">
            <a:avLst/>
          </a:prstGeom>
          <a:blipFill>
            <a:blip r:embed="rId6" cstate="print"/>
            <a:stretch>
              <a:fillRect/>
            </a:stretch>
          </a:blipFill>
        </p:spPr>
        <p:txBody>
          <a:bodyPr wrap="square" lIns="0" tIns="0" rIns="0" bIns="0" rtlCol="0"/>
          <a:lstStyle/>
          <a:p>
            <a:endParaRPr/>
          </a:p>
        </p:txBody>
      </p:sp>
      <p:sp>
        <p:nvSpPr>
          <p:cNvPr id="53" name="object 53"/>
          <p:cNvSpPr/>
          <p:nvPr/>
        </p:nvSpPr>
        <p:spPr>
          <a:xfrm>
            <a:off x="6817307" y="4104792"/>
            <a:ext cx="426084" cy="737870"/>
          </a:xfrm>
          <a:custGeom>
            <a:avLst/>
            <a:gdLst/>
            <a:ahLst/>
            <a:cxnLst/>
            <a:rect l="l" t="t" r="r" b="b"/>
            <a:pathLst>
              <a:path w="426084" h="737870">
                <a:moveTo>
                  <a:pt x="0" y="737666"/>
                </a:moveTo>
                <a:lnTo>
                  <a:pt x="425551" y="0"/>
                </a:lnTo>
              </a:path>
            </a:pathLst>
          </a:custGeom>
          <a:ln w="9524">
            <a:solidFill>
              <a:srgbClr val="B3B3B3"/>
            </a:solidFill>
          </a:ln>
        </p:spPr>
        <p:txBody>
          <a:bodyPr wrap="square" lIns="0" tIns="0" rIns="0" bIns="0" rtlCol="0"/>
          <a:lstStyle/>
          <a:p>
            <a:endParaRPr/>
          </a:p>
        </p:txBody>
      </p:sp>
      <p:sp>
        <p:nvSpPr>
          <p:cNvPr id="54" name="object 54"/>
          <p:cNvSpPr/>
          <p:nvPr/>
        </p:nvSpPr>
        <p:spPr>
          <a:xfrm>
            <a:off x="5617463" y="4075175"/>
            <a:ext cx="544067" cy="847344"/>
          </a:xfrm>
          <a:prstGeom prst="rect">
            <a:avLst/>
          </a:prstGeom>
          <a:blipFill>
            <a:blip r:embed="rId21" cstate="print"/>
            <a:stretch>
              <a:fillRect/>
            </a:stretch>
          </a:blipFill>
        </p:spPr>
        <p:txBody>
          <a:bodyPr wrap="square" lIns="0" tIns="0" rIns="0" bIns="0" rtlCol="0"/>
          <a:lstStyle/>
          <a:p>
            <a:endParaRPr/>
          </a:p>
        </p:txBody>
      </p:sp>
      <p:sp>
        <p:nvSpPr>
          <p:cNvPr id="55" name="object 55"/>
          <p:cNvSpPr/>
          <p:nvPr/>
        </p:nvSpPr>
        <p:spPr>
          <a:xfrm>
            <a:off x="6117335" y="4774691"/>
            <a:ext cx="106679" cy="106679"/>
          </a:xfrm>
          <a:prstGeom prst="rect">
            <a:avLst/>
          </a:prstGeom>
          <a:blipFill>
            <a:blip r:embed="rId6" cstate="print"/>
            <a:stretch>
              <a:fillRect/>
            </a:stretch>
          </a:blipFill>
        </p:spPr>
        <p:txBody>
          <a:bodyPr wrap="square" lIns="0" tIns="0" rIns="0" bIns="0" rtlCol="0"/>
          <a:lstStyle/>
          <a:p>
            <a:endParaRPr/>
          </a:p>
        </p:txBody>
      </p:sp>
      <p:sp>
        <p:nvSpPr>
          <p:cNvPr id="56" name="object 56"/>
          <p:cNvSpPr/>
          <p:nvPr/>
        </p:nvSpPr>
        <p:spPr>
          <a:xfrm>
            <a:off x="5649450" y="4103365"/>
            <a:ext cx="429259" cy="735965"/>
          </a:xfrm>
          <a:custGeom>
            <a:avLst/>
            <a:gdLst/>
            <a:ahLst/>
            <a:cxnLst/>
            <a:rect l="l" t="t" r="r" b="b"/>
            <a:pathLst>
              <a:path w="429260" h="735964">
                <a:moveTo>
                  <a:pt x="428726" y="735825"/>
                </a:moveTo>
                <a:lnTo>
                  <a:pt x="0" y="0"/>
                </a:lnTo>
              </a:path>
            </a:pathLst>
          </a:custGeom>
          <a:ln w="9525">
            <a:solidFill>
              <a:srgbClr val="B3B3B3"/>
            </a:solidFill>
          </a:ln>
        </p:spPr>
        <p:txBody>
          <a:bodyPr wrap="square" lIns="0" tIns="0" rIns="0" bIns="0" rtlCol="0"/>
          <a:lstStyle/>
          <a:p>
            <a:endParaRPr/>
          </a:p>
        </p:txBody>
      </p:sp>
      <p:sp>
        <p:nvSpPr>
          <p:cNvPr id="57" name="object 57"/>
          <p:cNvSpPr/>
          <p:nvPr/>
        </p:nvSpPr>
        <p:spPr>
          <a:xfrm>
            <a:off x="5620511" y="3339083"/>
            <a:ext cx="539495" cy="847344"/>
          </a:xfrm>
          <a:prstGeom prst="rect">
            <a:avLst/>
          </a:prstGeom>
          <a:blipFill>
            <a:blip r:embed="rId22" cstate="print"/>
            <a:stretch>
              <a:fillRect/>
            </a:stretch>
          </a:blipFill>
        </p:spPr>
        <p:txBody>
          <a:bodyPr wrap="square" lIns="0" tIns="0" rIns="0" bIns="0" rtlCol="0"/>
          <a:lstStyle/>
          <a:p>
            <a:endParaRPr/>
          </a:p>
        </p:txBody>
      </p:sp>
      <p:sp>
        <p:nvSpPr>
          <p:cNvPr id="58" name="object 58"/>
          <p:cNvSpPr/>
          <p:nvPr/>
        </p:nvSpPr>
        <p:spPr>
          <a:xfrm>
            <a:off x="5558027" y="4040124"/>
            <a:ext cx="106679" cy="106679"/>
          </a:xfrm>
          <a:prstGeom prst="rect">
            <a:avLst/>
          </a:prstGeom>
          <a:blipFill>
            <a:blip r:embed="rId6" cstate="print"/>
            <a:stretch>
              <a:fillRect/>
            </a:stretch>
          </a:blipFill>
        </p:spPr>
        <p:txBody>
          <a:bodyPr wrap="square" lIns="0" tIns="0" rIns="0" bIns="0" rtlCol="0"/>
          <a:lstStyle/>
          <a:p>
            <a:endParaRPr/>
          </a:p>
        </p:txBody>
      </p:sp>
      <p:sp>
        <p:nvSpPr>
          <p:cNvPr id="59" name="object 59"/>
          <p:cNvSpPr/>
          <p:nvPr/>
        </p:nvSpPr>
        <p:spPr>
          <a:xfrm>
            <a:off x="5650715" y="3368141"/>
            <a:ext cx="424815" cy="736600"/>
          </a:xfrm>
          <a:custGeom>
            <a:avLst/>
            <a:gdLst/>
            <a:ahLst/>
            <a:cxnLst/>
            <a:rect l="l" t="t" r="r" b="b"/>
            <a:pathLst>
              <a:path w="424814" h="736600">
                <a:moveTo>
                  <a:pt x="0" y="736307"/>
                </a:moveTo>
                <a:lnTo>
                  <a:pt x="424764" y="0"/>
                </a:lnTo>
              </a:path>
            </a:pathLst>
          </a:custGeom>
          <a:ln w="9525">
            <a:solidFill>
              <a:srgbClr val="B3B3B3"/>
            </a:solidFill>
          </a:ln>
        </p:spPr>
        <p:txBody>
          <a:bodyPr wrap="square" lIns="0" tIns="0" rIns="0" bIns="0" rtlCol="0"/>
          <a:lstStyle/>
          <a:p>
            <a:endParaRPr/>
          </a:p>
        </p:txBody>
      </p:sp>
      <p:sp>
        <p:nvSpPr>
          <p:cNvPr id="60" name="object 60"/>
          <p:cNvSpPr/>
          <p:nvPr/>
        </p:nvSpPr>
        <p:spPr>
          <a:xfrm>
            <a:off x="6784848" y="3334511"/>
            <a:ext cx="544067" cy="847344"/>
          </a:xfrm>
          <a:prstGeom prst="rect">
            <a:avLst/>
          </a:prstGeom>
          <a:blipFill>
            <a:blip r:embed="rId23" cstate="print"/>
            <a:stretch>
              <a:fillRect/>
            </a:stretch>
          </a:blipFill>
        </p:spPr>
        <p:txBody>
          <a:bodyPr wrap="square" lIns="0" tIns="0" rIns="0" bIns="0" rtlCol="0"/>
          <a:lstStyle/>
          <a:p>
            <a:endParaRPr/>
          </a:p>
        </p:txBody>
      </p:sp>
      <p:sp>
        <p:nvSpPr>
          <p:cNvPr id="61" name="object 61"/>
          <p:cNvSpPr/>
          <p:nvPr/>
        </p:nvSpPr>
        <p:spPr>
          <a:xfrm>
            <a:off x="6725411" y="3375659"/>
            <a:ext cx="106679" cy="106679"/>
          </a:xfrm>
          <a:prstGeom prst="rect">
            <a:avLst/>
          </a:prstGeom>
          <a:blipFill>
            <a:blip r:embed="rId6" cstate="print"/>
            <a:stretch>
              <a:fillRect/>
            </a:stretch>
          </a:blipFill>
        </p:spPr>
        <p:txBody>
          <a:bodyPr wrap="square" lIns="0" tIns="0" rIns="0" bIns="0" rtlCol="0"/>
          <a:lstStyle/>
          <a:p>
            <a:endParaRPr/>
          </a:p>
        </p:txBody>
      </p:sp>
      <p:sp>
        <p:nvSpPr>
          <p:cNvPr id="62" name="object 62"/>
          <p:cNvSpPr/>
          <p:nvPr/>
        </p:nvSpPr>
        <p:spPr>
          <a:xfrm>
            <a:off x="6817144" y="3362904"/>
            <a:ext cx="429259" cy="735965"/>
          </a:xfrm>
          <a:custGeom>
            <a:avLst/>
            <a:gdLst/>
            <a:ahLst/>
            <a:cxnLst/>
            <a:rect l="l" t="t" r="r" b="b"/>
            <a:pathLst>
              <a:path w="429259" h="735964">
                <a:moveTo>
                  <a:pt x="0" y="0"/>
                </a:moveTo>
                <a:lnTo>
                  <a:pt x="428726" y="735825"/>
                </a:lnTo>
              </a:path>
            </a:pathLst>
          </a:custGeom>
          <a:ln w="9525">
            <a:solidFill>
              <a:srgbClr val="B3B3B3"/>
            </a:solidFill>
          </a:ln>
        </p:spPr>
        <p:txBody>
          <a:bodyPr wrap="square" lIns="0" tIns="0" rIns="0" bIns="0" rtlCol="0"/>
          <a:lstStyle/>
          <a:p>
            <a:endParaRPr/>
          </a:p>
        </p:txBody>
      </p:sp>
      <p:sp>
        <p:nvSpPr>
          <p:cNvPr id="63" name="object 63"/>
          <p:cNvSpPr/>
          <p:nvPr/>
        </p:nvSpPr>
        <p:spPr>
          <a:xfrm>
            <a:off x="5946647" y="4978908"/>
            <a:ext cx="1054607" cy="117348"/>
          </a:xfrm>
          <a:prstGeom prst="rect">
            <a:avLst/>
          </a:prstGeom>
          <a:blipFill>
            <a:blip r:embed="rId24" cstate="print"/>
            <a:stretch>
              <a:fillRect/>
            </a:stretch>
          </a:blipFill>
        </p:spPr>
        <p:txBody>
          <a:bodyPr wrap="square" lIns="0" tIns="0" rIns="0" bIns="0" rtlCol="0"/>
          <a:lstStyle/>
          <a:p>
            <a:endParaRPr/>
          </a:p>
        </p:txBody>
      </p:sp>
      <p:sp>
        <p:nvSpPr>
          <p:cNvPr id="64" name="object 64"/>
          <p:cNvSpPr/>
          <p:nvPr/>
        </p:nvSpPr>
        <p:spPr>
          <a:xfrm>
            <a:off x="6897623" y="5061204"/>
            <a:ext cx="106679" cy="106679"/>
          </a:xfrm>
          <a:prstGeom prst="rect">
            <a:avLst/>
          </a:prstGeom>
          <a:blipFill>
            <a:blip r:embed="rId6" cstate="print"/>
            <a:stretch>
              <a:fillRect/>
            </a:stretch>
          </a:blipFill>
        </p:spPr>
        <p:txBody>
          <a:bodyPr wrap="square" lIns="0" tIns="0" rIns="0" bIns="0" rtlCol="0"/>
          <a:lstStyle/>
          <a:p>
            <a:endParaRPr/>
          </a:p>
        </p:txBody>
      </p:sp>
      <p:sp>
        <p:nvSpPr>
          <p:cNvPr id="65" name="object 65"/>
          <p:cNvSpPr/>
          <p:nvPr/>
        </p:nvSpPr>
        <p:spPr>
          <a:xfrm>
            <a:off x="5975020" y="5012145"/>
            <a:ext cx="949960" cy="0"/>
          </a:xfrm>
          <a:custGeom>
            <a:avLst/>
            <a:gdLst/>
            <a:ahLst/>
            <a:cxnLst/>
            <a:rect l="l" t="t" r="r" b="b"/>
            <a:pathLst>
              <a:path w="949959">
                <a:moveTo>
                  <a:pt x="949553" y="0"/>
                </a:moveTo>
                <a:lnTo>
                  <a:pt x="0" y="0"/>
                </a:lnTo>
              </a:path>
            </a:pathLst>
          </a:custGeom>
          <a:ln w="9525">
            <a:solidFill>
              <a:srgbClr val="B3B3B3"/>
            </a:solidFill>
          </a:ln>
        </p:spPr>
        <p:txBody>
          <a:bodyPr wrap="square" lIns="0" tIns="0" rIns="0" bIns="0" rtlCol="0"/>
          <a:lstStyle/>
          <a:p>
            <a:endParaRPr/>
          </a:p>
        </p:txBody>
      </p:sp>
      <p:sp>
        <p:nvSpPr>
          <p:cNvPr id="66" name="object 66"/>
          <p:cNvSpPr/>
          <p:nvPr/>
        </p:nvSpPr>
        <p:spPr>
          <a:xfrm>
            <a:off x="5946647" y="3172968"/>
            <a:ext cx="1054607" cy="115823"/>
          </a:xfrm>
          <a:prstGeom prst="rect">
            <a:avLst/>
          </a:prstGeom>
          <a:blipFill>
            <a:blip r:embed="rId25" cstate="print"/>
            <a:stretch>
              <a:fillRect/>
            </a:stretch>
          </a:blipFill>
        </p:spPr>
        <p:txBody>
          <a:bodyPr wrap="square" lIns="0" tIns="0" rIns="0" bIns="0" rtlCol="0"/>
          <a:lstStyle/>
          <a:p>
            <a:endParaRPr/>
          </a:p>
        </p:txBody>
      </p:sp>
      <p:sp>
        <p:nvSpPr>
          <p:cNvPr id="67" name="object 67"/>
          <p:cNvSpPr/>
          <p:nvPr/>
        </p:nvSpPr>
        <p:spPr>
          <a:xfrm>
            <a:off x="6897623" y="3101339"/>
            <a:ext cx="106679" cy="106679"/>
          </a:xfrm>
          <a:prstGeom prst="rect">
            <a:avLst/>
          </a:prstGeom>
          <a:blipFill>
            <a:blip r:embed="rId6" cstate="print"/>
            <a:stretch>
              <a:fillRect/>
            </a:stretch>
          </a:blipFill>
        </p:spPr>
        <p:txBody>
          <a:bodyPr wrap="square" lIns="0" tIns="0" rIns="0" bIns="0" rtlCol="0"/>
          <a:lstStyle/>
          <a:p>
            <a:endParaRPr/>
          </a:p>
        </p:txBody>
      </p:sp>
      <p:sp>
        <p:nvSpPr>
          <p:cNvPr id="68" name="object 68"/>
          <p:cNvSpPr/>
          <p:nvPr/>
        </p:nvSpPr>
        <p:spPr>
          <a:xfrm>
            <a:off x="5975020" y="3204037"/>
            <a:ext cx="949960" cy="0"/>
          </a:xfrm>
          <a:custGeom>
            <a:avLst/>
            <a:gdLst/>
            <a:ahLst/>
            <a:cxnLst/>
            <a:rect l="l" t="t" r="r" b="b"/>
            <a:pathLst>
              <a:path w="949959">
                <a:moveTo>
                  <a:pt x="949553" y="0"/>
                </a:moveTo>
                <a:lnTo>
                  <a:pt x="0" y="0"/>
                </a:lnTo>
              </a:path>
            </a:pathLst>
          </a:custGeom>
          <a:ln w="9525">
            <a:solidFill>
              <a:srgbClr val="B3B3B3"/>
            </a:solidFill>
          </a:ln>
        </p:spPr>
        <p:txBody>
          <a:bodyPr wrap="square" lIns="0" tIns="0" rIns="0" bIns="0" rtlCol="0"/>
          <a:lstStyle/>
          <a:p>
            <a:endParaRPr/>
          </a:p>
        </p:txBody>
      </p:sp>
      <p:sp>
        <p:nvSpPr>
          <p:cNvPr id="69" name="object 69"/>
          <p:cNvSpPr/>
          <p:nvPr/>
        </p:nvSpPr>
        <p:spPr>
          <a:xfrm>
            <a:off x="6867143" y="4082796"/>
            <a:ext cx="635507" cy="1011935"/>
          </a:xfrm>
          <a:prstGeom prst="rect">
            <a:avLst/>
          </a:prstGeom>
          <a:blipFill>
            <a:blip r:embed="rId26" cstate="print"/>
            <a:stretch>
              <a:fillRect/>
            </a:stretch>
          </a:blipFill>
        </p:spPr>
        <p:txBody>
          <a:bodyPr wrap="square" lIns="0" tIns="0" rIns="0" bIns="0" rtlCol="0"/>
          <a:lstStyle/>
          <a:p>
            <a:endParaRPr/>
          </a:p>
        </p:txBody>
      </p:sp>
      <p:sp>
        <p:nvSpPr>
          <p:cNvPr id="70" name="object 70"/>
          <p:cNvSpPr/>
          <p:nvPr/>
        </p:nvSpPr>
        <p:spPr>
          <a:xfrm>
            <a:off x="6938772" y="5027676"/>
            <a:ext cx="106679" cy="106679"/>
          </a:xfrm>
          <a:prstGeom prst="rect">
            <a:avLst/>
          </a:prstGeom>
          <a:blipFill>
            <a:blip r:embed="rId6" cstate="print"/>
            <a:stretch>
              <a:fillRect/>
            </a:stretch>
          </a:blipFill>
        </p:spPr>
        <p:txBody>
          <a:bodyPr wrap="square" lIns="0" tIns="0" rIns="0" bIns="0" rtlCol="0"/>
          <a:lstStyle/>
          <a:p>
            <a:endParaRPr/>
          </a:p>
        </p:txBody>
      </p:sp>
      <p:sp>
        <p:nvSpPr>
          <p:cNvPr id="71" name="object 71"/>
          <p:cNvSpPr/>
          <p:nvPr/>
        </p:nvSpPr>
        <p:spPr>
          <a:xfrm>
            <a:off x="6899010" y="4113555"/>
            <a:ext cx="520700" cy="902335"/>
          </a:xfrm>
          <a:custGeom>
            <a:avLst/>
            <a:gdLst/>
            <a:ahLst/>
            <a:cxnLst/>
            <a:rect l="l" t="t" r="r" b="b"/>
            <a:pathLst>
              <a:path w="520700" h="902335">
                <a:moveTo>
                  <a:pt x="0" y="901738"/>
                </a:moveTo>
                <a:lnTo>
                  <a:pt x="520204" y="0"/>
                </a:lnTo>
              </a:path>
            </a:pathLst>
          </a:custGeom>
          <a:ln w="9525">
            <a:solidFill>
              <a:srgbClr val="B3B3B3"/>
            </a:solidFill>
          </a:ln>
        </p:spPr>
        <p:txBody>
          <a:bodyPr wrap="square" lIns="0" tIns="0" rIns="0" bIns="0" rtlCol="0"/>
          <a:lstStyle/>
          <a:p>
            <a:endParaRPr/>
          </a:p>
        </p:txBody>
      </p:sp>
      <p:sp>
        <p:nvSpPr>
          <p:cNvPr id="72" name="object 72"/>
          <p:cNvSpPr/>
          <p:nvPr/>
        </p:nvSpPr>
        <p:spPr>
          <a:xfrm>
            <a:off x="5439155" y="4082796"/>
            <a:ext cx="638555" cy="1010411"/>
          </a:xfrm>
          <a:prstGeom prst="rect">
            <a:avLst/>
          </a:prstGeom>
          <a:blipFill>
            <a:blip r:embed="rId27" cstate="print"/>
            <a:stretch>
              <a:fillRect/>
            </a:stretch>
          </a:blipFill>
        </p:spPr>
        <p:txBody>
          <a:bodyPr wrap="square" lIns="0" tIns="0" rIns="0" bIns="0" rtlCol="0"/>
          <a:lstStyle/>
          <a:p>
            <a:endParaRPr/>
          </a:p>
        </p:txBody>
      </p:sp>
      <p:sp>
        <p:nvSpPr>
          <p:cNvPr id="73" name="object 73"/>
          <p:cNvSpPr/>
          <p:nvPr/>
        </p:nvSpPr>
        <p:spPr>
          <a:xfrm>
            <a:off x="6035039" y="4946904"/>
            <a:ext cx="106679" cy="106679"/>
          </a:xfrm>
          <a:prstGeom prst="rect">
            <a:avLst/>
          </a:prstGeom>
          <a:blipFill>
            <a:blip r:embed="rId6" cstate="print"/>
            <a:stretch>
              <a:fillRect/>
            </a:stretch>
          </a:blipFill>
        </p:spPr>
        <p:txBody>
          <a:bodyPr wrap="square" lIns="0" tIns="0" rIns="0" bIns="0" rtlCol="0"/>
          <a:lstStyle/>
          <a:p>
            <a:endParaRPr/>
          </a:p>
        </p:txBody>
      </p:sp>
      <p:sp>
        <p:nvSpPr>
          <p:cNvPr id="74" name="object 74"/>
          <p:cNvSpPr/>
          <p:nvPr/>
        </p:nvSpPr>
        <p:spPr>
          <a:xfrm>
            <a:off x="5471179" y="4112414"/>
            <a:ext cx="524510" cy="899794"/>
          </a:xfrm>
          <a:custGeom>
            <a:avLst/>
            <a:gdLst/>
            <a:ahLst/>
            <a:cxnLst/>
            <a:rect l="l" t="t" r="r" b="b"/>
            <a:pathLst>
              <a:path w="524510" h="899795">
                <a:moveTo>
                  <a:pt x="524357" y="899325"/>
                </a:moveTo>
                <a:lnTo>
                  <a:pt x="0" y="0"/>
                </a:lnTo>
              </a:path>
            </a:pathLst>
          </a:custGeom>
          <a:ln w="9525">
            <a:solidFill>
              <a:srgbClr val="B3B3B3"/>
            </a:solidFill>
          </a:ln>
        </p:spPr>
        <p:txBody>
          <a:bodyPr wrap="square" lIns="0" tIns="0" rIns="0" bIns="0" rtlCol="0"/>
          <a:lstStyle/>
          <a:p>
            <a:endParaRPr/>
          </a:p>
        </p:txBody>
      </p:sp>
      <p:sp>
        <p:nvSpPr>
          <p:cNvPr id="75" name="object 75"/>
          <p:cNvSpPr/>
          <p:nvPr/>
        </p:nvSpPr>
        <p:spPr>
          <a:xfrm>
            <a:off x="5440679" y="3182112"/>
            <a:ext cx="635507" cy="1011935"/>
          </a:xfrm>
          <a:prstGeom prst="rect">
            <a:avLst/>
          </a:prstGeom>
          <a:blipFill>
            <a:blip r:embed="rId28" cstate="print"/>
            <a:stretch>
              <a:fillRect/>
            </a:stretch>
          </a:blipFill>
        </p:spPr>
        <p:txBody>
          <a:bodyPr wrap="square" lIns="0" tIns="0" rIns="0" bIns="0" rtlCol="0"/>
          <a:lstStyle/>
          <a:p>
            <a:endParaRPr/>
          </a:p>
        </p:txBody>
      </p:sp>
      <p:sp>
        <p:nvSpPr>
          <p:cNvPr id="76" name="object 76"/>
          <p:cNvSpPr/>
          <p:nvPr/>
        </p:nvSpPr>
        <p:spPr>
          <a:xfrm>
            <a:off x="5381244" y="4047744"/>
            <a:ext cx="106679" cy="106679"/>
          </a:xfrm>
          <a:prstGeom prst="rect">
            <a:avLst/>
          </a:prstGeom>
          <a:blipFill>
            <a:blip r:embed="rId6" cstate="print"/>
            <a:stretch>
              <a:fillRect/>
            </a:stretch>
          </a:blipFill>
        </p:spPr>
        <p:txBody>
          <a:bodyPr wrap="square" lIns="0" tIns="0" rIns="0" bIns="0" rtlCol="0"/>
          <a:lstStyle/>
          <a:p>
            <a:endParaRPr/>
          </a:p>
        </p:txBody>
      </p:sp>
      <p:sp>
        <p:nvSpPr>
          <p:cNvPr id="77" name="object 77"/>
          <p:cNvSpPr/>
          <p:nvPr/>
        </p:nvSpPr>
        <p:spPr>
          <a:xfrm>
            <a:off x="5473253" y="3210284"/>
            <a:ext cx="520700" cy="902335"/>
          </a:xfrm>
          <a:custGeom>
            <a:avLst/>
            <a:gdLst/>
            <a:ahLst/>
            <a:cxnLst/>
            <a:rect l="l" t="t" r="r" b="b"/>
            <a:pathLst>
              <a:path w="520700" h="902335">
                <a:moveTo>
                  <a:pt x="0" y="901738"/>
                </a:moveTo>
                <a:lnTo>
                  <a:pt x="520204" y="0"/>
                </a:lnTo>
              </a:path>
            </a:pathLst>
          </a:custGeom>
          <a:ln w="9525">
            <a:solidFill>
              <a:srgbClr val="B3B3B3"/>
            </a:solidFill>
          </a:ln>
        </p:spPr>
        <p:txBody>
          <a:bodyPr wrap="square" lIns="0" tIns="0" rIns="0" bIns="0" rtlCol="0"/>
          <a:lstStyle/>
          <a:p>
            <a:endParaRPr/>
          </a:p>
        </p:txBody>
      </p:sp>
      <p:sp>
        <p:nvSpPr>
          <p:cNvPr id="78" name="object 78"/>
          <p:cNvSpPr/>
          <p:nvPr/>
        </p:nvSpPr>
        <p:spPr>
          <a:xfrm>
            <a:off x="6867143" y="3177539"/>
            <a:ext cx="638555" cy="1011935"/>
          </a:xfrm>
          <a:prstGeom prst="rect">
            <a:avLst/>
          </a:prstGeom>
          <a:blipFill>
            <a:blip r:embed="rId29" cstate="print"/>
            <a:stretch>
              <a:fillRect/>
            </a:stretch>
          </a:blipFill>
        </p:spPr>
        <p:txBody>
          <a:bodyPr wrap="square" lIns="0" tIns="0" rIns="0" bIns="0" rtlCol="0"/>
          <a:lstStyle/>
          <a:p>
            <a:endParaRPr/>
          </a:p>
        </p:txBody>
      </p:sp>
      <p:sp>
        <p:nvSpPr>
          <p:cNvPr id="79" name="object 79"/>
          <p:cNvSpPr/>
          <p:nvPr/>
        </p:nvSpPr>
        <p:spPr>
          <a:xfrm>
            <a:off x="6806183" y="3218688"/>
            <a:ext cx="106679" cy="106679"/>
          </a:xfrm>
          <a:prstGeom prst="rect">
            <a:avLst/>
          </a:prstGeom>
          <a:blipFill>
            <a:blip r:embed="rId6" cstate="print"/>
            <a:stretch>
              <a:fillRect/>
            </a:stretch>
          </a:blipFill>
        </p:spPr>
        <p:txBody>
          <a:bodyPr wrap="square" lIns="0" tIns="0" rIns="0" bIns="0" rtlCol="0"/>
          <a:lstStyle/>
          <a:p>
            <a:endParaRPr/>
          </a:p>
        </p:txBody>
      </p:sp>
      <p:sp>
        <p:nvSpPr>
          <p:cNvPr id="80" name="object 80"/>
          <p:cNvSpPr/>
          <p:nvPr/>
        </p:nvSpPr>
        <p:spPr>
          <a:xfrm>
            <a:off x="6898974" y="3206431"/>
            <a:ext cx="523240" cy="900430"/>
          </a:xfrm>
          <a:custGeom>
            <a:avLst/>
            <a:gdLst/>
            <a:ahLst/>
            <a:cxnLst/>
            <a:rect l="l" t="t" r="r" b="b"/>
            <a:pathLst>
              <a:path w="523240" h="900429">
                <a:moveTo>
                  <a:pt x="0" y="0"/>
                </a:moveTo>
                <a:lnTo>
                  <a:pt x="523138" y="900049"/>
                </a:lnTo>
              </a:path>
            </a:pathLst>
          </a:custGeom>
          <a:ln w="9525">
            <a:solidFill>
              <a:srgbClr val="B3B3B3"/>
            </a:solidFill>
          </a:ln>
        </p:spPr>
        <p:txBody>
          <a:bodyPr wrap="square" lIns="0" tIns="0" rIns="0" bIns="0" rtlCol="0"/>
          <a:lstStyle/>
          <a:p>
            <a:endParaRPr/>
          </a:p>
        </p:txBody>
      </p:sp>
      <p:sp>
        <p:nvSpPr>
          <p:cNvPr id="81" name="object 81"/>
          <p:cNvSpPr/>
          <p:nvPr/>
        </p:nvSpPr>
        <p:spPr>
          <a:xfrm>
            <a:off x="5849111" y="5138928"/>
            <a:ext cx="1228343" cy="115823"/>
          </a:xfrm>
          <a:prstGeom prst="rect">
            <a:avLst/>
          </a:prstGeom>
          <a:blipFill>
            <a:blip r:embed="rId30" cstate="print"/>
            <a:stretch>
              <a:fillRect/>
            </a:stretch>
          </a:blipFill>
        </p:spPr>
        <p:txBody>
          <a:bodyPr wrap="square" lIns="0" tIns="0" rIns="0" bIns="0" rtlCol="0"/>
          <a:lstStyle/>
          <a:p>
            <a:endParaRPr/>
          </a:p>
        </p:txBody>
      </p:sp>
      <p:sp>
        <p:nvSpPr>
          <p:cNvPr id="82" name="object 82"/>
          <p:cNvSpPr/>
          <p:nvPr/>
        </p:nvSpPr>
        <p:spPr>
          <a:xfrm>
            <a:off x="6970776" y="5219700"/>
            <a:ext cx="106679" cy="106679"/>
          </a:xfrm>
          <a:prstGeom prst="rect">
            <a:avLst/>
          </a:prstGeom>
          <a:blipFill>
            <a:blip r:embed="rId6" cstate="print"/>
            <a:stretch>
              <a:fillRect/>
            </a:stretch>
          </a:blipFill>
        </p:spPr>
        <p:txBody>
          <a:bodyPr wrap="square" lIns="0" tIns="0" rIns="0" bIns="0" rtlCol="0"/>
          <a:lstStyle/>
          <a:p>
            <a:endParaRPr/>
          </a:p>
        </p:txBody>
      </p:sp>
      <p:sp>
        <p:nvSpPr>
          <p:cNvPr id="83" name="object 83"/>
          <p:cNvSpPr/>
          <p:nvPr/>
        </p:nvSpPr>
        <p:spPr>
          <a:xfrm>
            <a:off x="5875220" y="5170257"/>
            <a:ext cx="1122680" cy="0"/>
          </a:xfrm>
          <a:custGeom>
            <a:avLst/>
            <a:gdLst/>
            <a:ahLst/>
            <a:cxnLst/>
            <a:rect l="l" t="t" r="r" b="b"/>
            <a:pathLst>
              <a:path w="1122679">
                <a:moveTo>
                  <a:pt x="1122070" y="0"/>
                </a:moveTo>
                <a:lnTo>
                  <a:pt x="0" y="0"/>
                </a:lnTo>
              </a:path>
            </a:pathLst>
          </a:custGeom>
          <a:ln w="9525">
            <a:solidFill>
              <a:srgbClr val="B3B3B3"/>
            </a:solidFill>
          </a:ln>
        </p:spPr>
        <p:txBody>
          <a:bodyPr wrap="square" lIns="0" tIns="0" rIns="0" bIns="0" rtlCol="0"/>
          <a:lstStyle/>
          <a:p>
            <a:endParaRPr/>
          </a:p>
        </p:txBody>
      </p:sp>
      <p:sp>
        <p:nvSpPr>
          <p:cNvPr id="84" name="object 84"/>
          <p:cNvSpPr/>
          <p:nvPr/>
        </p:nvSpPr>
        <p:spPr>
          <a:xfrm>
            <a:off x="5849111" y="3005327"/>
            <a:ext cx="1228343" cy="115823"/>
          </a:xfrm>
          <a:prstGeom prst="rect">
            <a:avLst/>
          </a:prstGeom>
          <a:blipFill>
            <a:blip r:embed="rId30" cstate="print"/>
            <a:stretch>
              <a:fillRect/>
            </a:stretch>
          </a:blipFill>
        </p:spPr>
        <p:txBody>
          <a:bodyPr wrap="square" lIns="0" tIns="0" rIns="0" bIns="0" rtlCol="0"/>
          <a:lstStyle/>
          <a:p>
            <a:endParaRPr/>
          </a:p>
        </p:txBody>
      </p:sp>
      <p:sp>
        <p:nvSpPr>
          <p:cNvPr id="85" name="object 85"/>
          <p:cNvSpPr/>
          <p:nvPr/>
        </p:nvSpPr>
        <p:spPr>
          <a:xfrm>
            <a:off x="6970776" y="2933700"/>
            <a:ext cx="106679" cy="106679"/>
          </a:xfrm>
          <a:prstGeom prst="rect">
            <a:avLst/>
          </a:prstGeom>
          <a:blipFill>
            <a:blip r:embed="rId6" cstate="print"/>
            <a:stretch>
              <a:fillRect/>
            </a:stretch>
          </a:blipFill>
        </p:spPr>
        <p:txBody>
          <a:bodyPr wrap="square" lIns="0" tIns="0" rIns="0" bIns="0" rtlCol="0"/>
          <a:lstStyle/>
          <a:p>
            <a:endParaRPr/>
          </a:p>
        </p:txBody>
      </p:sp>
      <p:sp>
        <p:nvSpPr>
          <p:cNvPr id="86" name="object 86"/>
          <p:cNvSpPr/>
          <p:nvPr/>
        </p:nvSpPr>
        <p:spPr>
          <a:xfrm>
            <a:off x="6706679" y="3036534"/>
            <a:ext cx="290830" cy="0"/>
          </a:xfrm>
          <a:custGeom>
            <a:avLst/>
            <a:gdLst/>
            <a:ahLst/>
            <a:cxnLst/>
            <a:rect l="l" t="t" r="r" b="b"/>
            <a:pathLst>
              <a:path w="290829">
                <a:moveTo>
                  <a:pt x="0" y="0"/>
                </a:moveTo>
                <a:lnTo>
                  <a:pt x="290611" y="0"/>
                </a:lnTo>
              </a:path>
            </a:pathLst>
          </a:custGeom>
          <a:ln w="9525">
            <a:solidFill>
              <a:srgbClr val="B3B3B3"/>
            </a:solidFill>
          </a:ln>
        </p:spPr>
        <p:txBody>
          <a:bodyPr wrap="square" lIns="0" tIns="0" rIns="0" bIns="0" rtlCol="0"/>
          <a:lstStyle/>
          <a:p>
            <a:endParaRPr/>
          </a:p>
        </p:txBody>
      </p:sp>
      <p:sp>
        <p:nvSpPr>
          <p:cNvPr id="87" name="object 87"/>
          <p:cNvSpPr/>
          <p:nvPr/>
        </p:nvSpPr>
        <p:spPr>
          <a:xfrm>
            <a:off x="5875220" y="3036534"/>
            <a:ext cx="767715" cy="0"/>
          </a:xfrm>
          <a:custGeom>
            <a:avLst/>
            <a:gdLst/>
            <a:ahLst/>
            <a:cxnLst/>
            <a:rect l="l" t="t" r="r" b="b"/>
            <a:pathLst>
              <a:path w="767715">
                <a:moveTo>
                  <a:pt x="0" y="0"/>
                </a:moveTo>
                <a:lnTo>
                  <a:pt x="767298" y="0"/>
                </a:lnTo>
              </a:path>
            </a:pathLst>
          </a:custGeom>
          <a:ln w="9525">
            <a:solidFill>
              <a:srgbClr val="B3B3B3"/>
            </a:solidFill>
          </a:ln>
        </p:spPr>
        <p:txBody>
          <a:bodyPr wrap="square" lIns="0" tIns="0" rIns="0" bIns="0" rtlCol="0"/>
          <a:lstStyle/>
          <a:p>
            <a:endParaRPr/>
          </a:p>
        </p:txBody>
      </p:sp>
      <p:sp>
        <p:nvSpPr>
          <p:cNvPr id="88" name="object 88"/>
          <p:cNvSpPr/>
          <p:nvPr/>
        </p:nvSpPr>
        <p:spPr>
          <a:xfrm>
            <a:off x="6937248" y="4081271"/>
            <a:ext cx="729995" cy="1176527"/>
          </a:xfrm>
          <a:prstGeom prst="rect">
            <a:avLst/>
          </a:prstGeom>
          <a:blipFill>
            <a:blip r:embed="rId31" cstate="print"/>
            <a:stretch>
              <a:fillRect/>
            </a:stretch>
          </a:blipFill>
        </p:spPr>
        <p:txBody>
          <a:bodyPr wrap="square" lIns="0" tIns="0" rIns="0" bIns="0" rtlCol="0"/>
          <a:lstStyle/>
          <a:p>
            <a:endParaRPr/>
          </a:p>
        </p:txBody>
      </p:sp>
      <p:sp>
        <p:nvSpPr>
          <p:cNvPr id="89" name="object 89"/>
          <p:cNvSpPr/>
          <p:nvPr/>
        </p:nvSpPr>
        <p:spPr>
          <a:xfrm>
            <a:off x="7008876" y="5187696"/>
            <a:ext cx="106679" cy="106679"/>
          </a:xfrm>
          <a:prstGeom prst="rect">
            <a:avLst/>
          </a:prstGeom>
          <a:blipFill>
            <a:blip r:embed="rId6" cstate="print"/>
            <a:stretch>
              <a:fillRect/>
            </a:stretch>
          </a:blipFill>
        </p:spPr>
        <p:txBody>
          <a:bodyPr wrap="square" lIns="0" tIns="0" rIns="0" bIns="0" rtlCol="0"/>
          <a:lstStyle/>
          <a:p>
            <a:endParaRPr/>
          </a:p>
        </p:txBody>
      </p:sp>
      <p:sp>
        <p:nvSpPr>
          <p:cNvPr id="90" name="object 90"/>
          <p:cNvSpPr/>
          <p:nvPr/>
        </p:nvSpPr>
        <p:spPr>
          <a:xfrm>
            <a:off x="6969311" y="4109783"/>
            <a:ext cx="615315" cy="1066165"/>
          </a:xfrm>
          <a:custGeom>
            <a:avLst/>
            <a:gdLst/>
            <a:ahLst/>
            <a:cxnLst/>
            <a:rect l="l" t="t" r="r" b="b"/>
            <a:pathLst>
              <a:path w="615315" h="1066164">
                <a:moveTo>
                  <a:pt x="0" y="1065822"/>
                </a:moveTo>
                <a:lnTo>
                  <a:pt x="614857" y="0"/>
                </a:lnTo>
              </a:path>
            </a:pathLst>
          </a:custGeom>
          <a:ln w="9525">
            <a:solidFill>
              <a:srgbClr val="B3B3B3"/>
            </a:solidFill>
          </a:ln>
        </p:spPr>
        <p:txBody>
          <a:bodyPr wrap="square" lIns="0" tIns="0" rIns="0" bIns="0" rtlCol="0"/>
          <a:lstStyle/>
          <a:p>
            <a:endParaRPr/>
          </a:p>
        </p:txBody>
      </p:sp>
      <p:sp>
        <p:nvSpPr>
          <p:cNvPr id="91" name="object 91"/>
          <p:cNvSpPr/>
          <p:nvPr/>
        </p:nvSpPr>
        <p:spPr>
          <a:xfrm>
            <a:off x="5247131" y="4078224"/>
            <a:ext cx="733043" cy="1175003"/>
          </a:xfrm>
          <a:prstGeom prst="rect">
            <a:avLst/>
          </a:prstGeom>
          <a:blipFill>
            <a:blip r:embed="rId32" cstate="print"/>
            <a:stretch>
              <a:fillRect/>
            </a:stretch>
          </a:blipFill>
        </p:spPr>
        <p:txBody>
          <a:bodyPr wrap="square" lIns="0" tIns="0" rIns="0" bIns="0" rtlCol="0"/>
          <a:lstStyle/>
          <a:p>
            <a:endParaRPr/>
          </a:p>
        </p:txBody>
      </p:sp>
      <p:sp>
        <p:nvSpPr>
          <p:cNvPr id="92" name="object 92"/>
          <p:cNvSpPr/>
          <p:nvPr/>
        </p:nvSpPr>
        <p:spPr>
          <a:xfrm>
            <a:off x="5937503" y="5106924"/>
            <a:ext cx="106679" cy="106679"/>
          </a:xfrm>
          <a:prstGeom prst="rect">
            <a:avLst/>
          </a:prstGeom>
          <a:blipFill>
            <a:blip r:embed="rId6" cstate="print"/>
            <a:stretch>
              <a:fillRect/>
            </a:stretch>
          </a:blipFill>
        </p:spPr>
        <p:txBody>
          <a:bodyPr wrap="square" lIns="0" tIns="0" rIns="0" bIns="0" rtlCol="0"/>
          <a:lstStyle/>
          <a:p>
            <a:endParaRPr/>
          </a:p>
        </p:txBody>
      </p:sp>
      <p:sp>
        <p:nvSpPr>
          <p:cNvPr id="93" name="object 93"/>
          <p:cNvSpPr/>
          <p:nvPr/>
        </p:nvSpPr>
        <p:spPr>
          <a:xfrm>
            <a:off x="5279255" y="4107794"/>
            <a:ext cx="619125" cy="1063625"/>
          </a:xfrm>
          <a:custGeom>
            <a:avLst/>
            <a:gdLst/>
            <a:ahLst/>
            <a:cxnLst/>
            <a:rect l="l" t="t" r="r" b="b"/>
            <a:pathLst>
              <a:path w="619125" h="1063625">
                <a:moveTo>
                  <a:pt x="618769" y="1063548"/>
                </a:moveTo>
                <a:lnTo>
                  <a:pt x="0" y="0"/>
                </a:lnTo>
              </a:path>
            </a:pathLst>
          </a:custGeom>
          <a:ln w="9525">
            <a:solidFill>
              <a:srgbClr val="B3B3B3"/>
            </a:solidFill>
          </a:ln>
        </p:spPr>
        <p:txBody>
          <a:bodyPr wrap="square" lIns="0" tIns="0" rIns="0" bIns="0" rtlCol="0"/>
          <a:lstStyle/>
          <a:p>
            <a:endParaRPr/>
          </a:p>
        </p:txBody>
      </p:sp>
      <p:sp>
        <p:nvSpPr>
          <p:cNvPr id="94" name="object 94"/>
          <p:cNvSpPr/>
          <p:nvPr/>
        </p:nvSpPr>
        <p:spPr>
          <a:xfrm>
            <a:off x="5250179" y="3011423"/>
            <a:ext cx="729995" cy="1176527"/>
          </a:xfrm>
          <a:prstGeom prst="rect">
            <a:avLst/>
          </a:prstGeom>
          <a:blipFill>
            <a:blip r:embed="rId33" cstate="print"/>
            <a:stretch>
              <a:fillRect/>
            </a:stretch>
          </a:blipFill>
        </p:spPr>
        <p:txBody>
          <a:bodyPr wrap="square" lIns="0" tIns="0" rIns="0" bIns="0" rtlCol="0"/>
          <a:lstStyle/>
          <a:p>
            <a:endParaRPr/>
          </a:p>
        </p:txBody>
      </p:sp>
      <p:sp>
        <p:nvSpPr>
          <p:cNvPr id="95" name="object 95"/>
          <p:cNvSpPr/>
          <p:nvPr/>
        </p:nvSpPr>
        <p:spPr>
          <a:xfrm>
            <a:off x="5190744" y="4043171"/>
            <a:ext cx="106679" cy="106679"/>
          </a:xfrm>
          <a:prstGeom prst="rect">
            <a:avLst/>
          </a:prstGeom>
          <a:blipFill>
            <a:blip r:embed="rId6" cstate="print"/>
            <a:stretch>
              <a:fillRect/>
            </a:stretch>
          </a:blipFill>
        </p:spPr>
        <p:txBody>
          <a:bodyPr wrap="square" lIns="0" tIns="0" rIns="0" bIns="0" rtlCol="0"/>
          <a:lstStyle/>
          <a:p>
            <a:endParaRPr/>
          </a:p>
        </p:txBody>
      </p:sp>
      <p:sp>
        <p:nvSpPr>
          <p:cNvPr id="96" name="object 96"/>
          <p:cNvSpPr/>
          <p:nvPr/>
        </p:nvSpPr>
        <p:spPr>
          <a:xfrm>
            <a:off x="5282637" y="3042138"/>
            <a:ext cx="615315" cy="1066165"/>
          </a:xfrm>
          <a:custGeom>
            <a:avLst/>
            <a:gdLst/>
            <a:ahLst/>
            <a:cxnLst/>
            <a:rect l="l" t="t" r="r" b="b"/>
            <a:pathLst>
              <a:path w="615314" h="1066164">
                <a:moveTo>
                  <a:pt x="0" y="1065822"/>
                </a:moveTo>
                <a:lnTo>
                  <a:pt x="614857" y="0"/>
                </a:lnTo>
              </a:path>
            </a:pathLst>
          </a:custGeom>
          <a:ln w="9525">
            <a:solidFill>
              <a:srgbClr val="B3B3B3"/>
            </a:solidFill>
          </a:ln>
        </p:spPr>
        <p:txBody>
          <a:bodyPr wrap="square" lIns="0" tIns="0" rIns="0" bIns="0" rtlCol="0"/>
          <a:lstStyle/>
          <a:p>
            <a:endParaRPr/>
          </a:p>
        </p:txBody>
      </p:sp>
      <p:sp>
        <p:nvSpPr>
          <p:cNvPr id="97" name="object 97"/>
          <p:cNvSpPr/>
          <p:nvPr/>
        </p:nvSpPr>
        <p:spPr>
          <a:xfrm>
            <a:off x="6937248" y="3009900"/>
            <a:ext cx="734567" cy="1173479"/>
          </a:xfrm>
          <a:prstGeom prst="rect">
            <a:avLst/>
          </a:prstGeom>
          <a:blipFill>
            <a:blip r:embed="rId34" cstate="print"/>
            <a:stretch>
              <a:fillRect/>
            </a:stretch>
          </a:blipFill>
        </p:spPr>
        <p:txBody>
          <a:bodyPr wrap="square" lIns="0" tIns="0" rIns="0" bIns="0" rtlCol="0"/>
          <a:lstStyle/>
          <a:p>
            <a:endParaRPr/>
          </a:p>
        </p:txBody>
      </p:sp>
      <p:sp>
        <p:nvSpPr>
          <p:cNvPr id="98" name="object 98"/>
          <p:cNvSpPr/>
          <p:nvPr/>
        </p:nvSpPr>
        <p:spPr>
          <a:xfrm>
            <a:off x="6876288" y="3049524"/>
            <a:ext cx="106679" cy="106679"/>
          </a:xfrm>
          <a:prstGeom prst="rect">
            <a:avLst/>
          </a:prstGeom>
          <a:blipFill>
            <a:blip r:embed="rId6" cstate="print"/>
            <a:stretch>
              <a:fillRect/>
            </a:stretch>
          </a:blipFill>
        </p:spPr>
        <p:txBody>
          <a:bodyPr wrap="square" lIns="0" tIns="0" rIns="0" bIns="0" rtlCol="0"/>
          <a:lstStyle/>
          <a:p>
            <a:endParaRPr/>
          </a:p>
        </p:txBody>
      </p:sp>
      <p:sp>
        <p:nvSpPr>
          <p:cNvPr id="99" name="object 99"/>
          <p:cNvSpPr/>
          <p:nvPr/>
        </p:nvSpPr>
        <p:spPr>
          <a:xfrm>
            <a:off x="6968164" y="3038156"/>
            <a:ext cx="620395" cy="1062990"/>
          </a:xfrm>
          <a:custGeom>
            <a:avLst/>
            <a:gdLst/>
            <a:ahLst/>
            <a:cxnLst/>
            <a:rect l="l" t="t" r="r" b="b"/>
            <a:pathLst>
              <a:path w="620395" h="1062989">
                <a:moveTo>
                  <a:pt x="0" y="0"/>
                </a:moveTo>
                <a:lnTo>
                  <a:pt x="620001" y="1062837"/>
                </a:lnTo>
              </a:path>
            </a:pathLst>
          </a:custGeom>
          <a:ln w="9525">
            <a:solidFill>
              <a:srgbClr val="B3B3B3"/>
            </a:solidFill>
          </a:ln>
        </p:spPr>
        <p:txBody>
          <a:bodyPr wrap="square" lIns="0" tIns="0" rIns="0" bIns="0" rtlCol="0"/>
          <a:lstStyle/>
          <a:p>
            <a:endParaRPr/>
          </a:p>
        </p:txBody>
      </p:sp>
      <p:sp>
        <p:nvSpPr>
          <p:cNvPr id="100" name="object 100"/>
          <p:cNvSpPr/>
          <p:nvPr/>
        </p:nvSpPr>
        <p:spPr>
          <a:xfrm>
            <a:off x="5768339" y="5298948"/>
            <a:ext cx="1402079" cy="115823"/>
          </a:xfrm>
          <a:prstGeom prst="rect">
            <a:avLst/>
          </a:prstGeom>
          <a:blipFill>
            <a:blip r:embed="rId35" cstate="print"/>
            <a:stretch>
              <a:fillRect/>
            </a:stretch>
          </a:blipFill>
        </p:spPr>
        <p:txBody>
          <a:bodyPr wrap="square" lIns="0" tIns="0" rIns="0" bIns="0" rtlCol="0"/>
          <a:lstStyle/>
          <a:p>
            <a:endParaRPr/>
          </a:p>
        </p:txBody>
      </p:sp>
      <p:sp>
        <p:nvSpPr>
          <p:cNvPr id="101" name="object 101"/>
          <p:cNvSpPr/>
          <p:nvPr/>
        </p:nvSpPr>
        <p:spPr>
          <a:xfrm>
            <a:off x="7063740" y="5379720"/>
            <a:ext cx="106679" cy="106679"/>
          </a:xfrm>
          <a:prstGeom prst="rect">
            <a:avLst/>
          </a:prstGeom>
          <a:blipFill>
            <a:blip r:embed="rId6" cstate="print"/>
            <a:stretch>
              <a:fillRect/>
            </a:stretch>
          </a:blipFill>
        </p:spPr>
        <p:txBody>
          <a:bodyPr wrap="square" lIns="0" tIns="0" rIns="0" bIns="0" rtlCol="0"/>
          <a:lstStyle/>
          <a:p>
            <a:endParaRPr/>
          </a:p>
        </p:txBody>
      </p:sp>
      <p:sp>
        <p:nvSpPr>
          <p:cNvPr id="102" name="object 102"/>
          <p:cNvSpPr/>
          <p:nvPr/>
        </p:nvSpPr>
        <p:spPr>
          <a:xfrm>
            <a:off x="5795378" y="5329933"/>
            <a:ext cx="1294765" cy="0"/>
          </a:xfrm>
          <a:custGeom>
            <a:avLst/>
            <a:gdLst/>
            <a:ahLst/>
            <a:cxnLst/>
            <a:rect l="l" t="t" r="r" b="b"/>
            <a:pathLst>
              <a:path w="1294765">
                <a:moveTo>
                  <a:pt x="1294587" y="0"/>
                </a:moveTo>
                <a:lnTo>
                  <a:pt x="0" y="0"/>
                </a:lnTo>
              </a:path>
            </a:pathLst>
          </a:custGeom>
          <a:ln w="9525">
            <a:solidFill>
              <a:srgbClr val="B3B3B3"/>
            </a:solidFill>
          </a:ln>
        </p:spPr>
        <p:txBody>
          <a:bodyPr wrap="square" lIns="0" tIns="0" rIns="0" bIns="0" rtlCol="0"/>
          <a:lstStyle/>
          <a:p>
            <a:endParaRPr/>
          </a:p>
        </p:txBody>
      </p:sp>
      <p:sp>
        <p:nvSpPr>
          <p:cNvPr id="103" name="object 103"/>
          <p:cNvSpPr/>
          <p:nvPr/>
        </p:nvSpPr>
        <p:spPr>
          <a:xfrm>
            <a:off x="5768339" y="2836164"/>
            <a:ext cx="1402079" cy="115823"/>
          </a:xfrm>
          <a:prstGeom prst="rect">
            <a:avLst/>
          </a:prstGeom>
          <a:blipFill>
            <a:blip r:embed="rId36" cstate="print"/>
            <a:stretch>
              <a:fillRect/>
            </a:stretch>
          </a:blipFill>
        </p:spPr>
        <p:txBody>
          <a:bodyPr wrap="square" lIns="0" tIns="0" rIns="0" bIns="0" rtlCol="0"/>
          <a:lstStyle/>
          <a:p>
            <a:endParaRPr/>
          </a:p>
        </p:txBody>
      </p:sp>
      <p:sp>
        <p:nvSpPr>
          <p:cNvPr id="104" name="object 104"/>
          <p:cNvSpPr/>
          <p:nvPr/>
        </p:nvSpPr>
        <p:spPr>
          <a:xfrm>
            <a:off x="7063740" y="2764536"/>
            <a:ext cx="106679" cy="106679"/>
          </a:xfrm>
          <a:prstGeom prst="rect">
            <a:avLst/>
          </a:prstGeom>
          <a:blipFill>
            <a:blip r:embed="rId6" cstate="print"/>
            <a:stretch>
              <a:fillRect/>
            </a:stretch>
          </a:blipFill>
        </p:spPr>
        <p:txBody>
          <a:bodyPr wrap="square" lIns="0" tIns="0" rIns="0" bIns="0" rtlCol="0"/>
          <a:lstStyle/>
          <a:p>
            <a:endParaRPr/>
          </a:p>
        </p:txBody>
      </p:sp>
      <p:sp>
        <p:nvSpPr>
          <p:cNvPr id="105" name="object 105"/>
          <p:cNvSpPr/>
          <p:nvPr/>
        </p:nvSpPr>
        <p:spPr>
          <a:xfrm>
            <a:off x="5795378" y="2867464"/>
            <a:ext cx="1294765" cy="0"/>
          </a:xfrm>
          <a:custGeom>
            <a:avLst/>
            <a:gdLst/>
            <a:ahLst/>
            <a:cxnLst/>
            <a:rect l="l" t="t" r="r" b="b"/>
            <a:pathLst>
              <a:path w="1294765">
                <a:moveTo>
                  <a:pt x="1294587" y="0"/>
                </a:moveTo>
                <a:lnTo>
                  <a:pt x="0" y="0"/>
                </a:lnTo>
              </a:path>
            </a:pathLst>
          </a:custGeom>
          <a:ln w="9525">
            <a:solidFill>
              <a:srgbClr val="B3B3B3"/>
            </a:solidFill>
          </a:ln>
        </p:spPr>
        <p:txBody>
          <a:bodyPr wrap="square" lIns="0" tIns="0" rIns="0" bIns="0" rtlCol="0"/>
          <a:lstStyle/>
          <a:p>
            <a:endParaRPr/>
          </a:p>
        </p:txBody>
      </p:sp>
      <p:sp>
        <p:nvSpPr>
          <p:cNvPr id="106" name="object 106"/>
          <p:cNvSpPr/>
          <p:nvPr/>
        </p:nvSpPr>
        <p:spPr>
          <a:xfrm>
            <a:off x="7025640" y="4076700"/>
            <a:ext cx="824483" cy="1339595"/>
          </a:xfrm>
          <a:prstGeom prst="rect">
            <a:avLst/>
          </a:prstGeom>
          <a:blipFill>
            <a:blip r:embed="rId37" cstate="print"/>
            <a:stretch>
              <a:fillRect/>
            </a:stretch>
          </a:blipFill>
        </p:spPr>
        <p:txBody>
          <a:bodyPr wrap="square" lIns="0" tIns="0" rIns="0" bIns="0" rtlCol="0"/>
          <a:lstStyle/>
          <a:p>
            <a:endParaRPr/>
          </a:p>
        </p:txBody>
      </p:sp>
      <p:sp>
        <p:nvSpPr>
          <p:cNvPr id="107" name="object 107"/>
          <p:cNvSpPr/>
          <p:nvPr/>
        </p:nvSpPr>
        <p:spPr>
          <a:xfrm>
            <a:off x="7097267" y="5346191"/>
            <a:ext cx="106679" cy="106679"/>
          </a:xfrm>
          <a:prstGeom prst="rect">
            <a:avLst/>
          </a:prstGeom>
          <a:blipFill>
            <a:blip r:embed="rId6" cstate="print"/>
            <a:stretch>
              <a:fillRect/>
            </a:stretch>
          </a:blipFill>
        </p:spPr>
        <p:txBody>
          <a:bodyPr wrap="square" lIns="0" tIns="0" rIns="0" bIns="0" rtlCol="0"/>
          <a:lstStyle/>
          <a:p>
            <a:endParaRPr/>
          </a:p>
        </p:txBody>
      </p:sp>
      <p:sp>
        <p:nvSpPr>
          <p:cNvPr id="108" name="object 108"/>
          <p:cNvSpPr/>
          <p:nvPr/>
        </p:nvSpPr>
        <p:spPr>
          <a:xfrm>
            <a:off x="7057822" y="4106703"/>
            <a:ext cx="709295" cy="1228725"/>
          </a:xfrm>
          <a:custGeom>
            <a:avLst/>
            <a:gdLst/>
            <a:ahLst/>
            <a:cxnLst/>
            <a:rect l="l" t="t" r="r" b="b"/>
            <a:pathLst>
              <a:path w="709295" h="1228725">
                <a:moveTo>
                  <a:pt x="0" y="1228534"/>
                </a:moveTo>
                <a:lnTo>
                  <a:pt x="708723" y="0"/>
                </a:lnTo>
              </a:path>
            </a:pathLst>
          </a:custGeom>
          <a:ln w="9525">
            <a:solidFill>
              <a:srgbClr val="B3B3B3"/>
            </a:solidFill>
          </a:ln>
        </p:spPr>
        <p:txBody>
          <a:bodyPr wrap="square" lIns="0" tIns="0" rIns="0" bIns="0" rtlCol="0"/>
          <a:lstStyle/>
          <a:p>
            <a:endParaRPr/>
          </a:p>
        </p:txBody>
      </p:sp>
      <p:sp>
        <p:nvSpPr>
          <p:cNvPr id="109" name="object 109"/>
          <p:cNvSpPr/>
          <p:nvPr/>
        </p:nvSpPr>
        <p:spPr>
          <a:xfrm>
            <a:off x="5077968" y="4075176"/>
            <a:ext cx="829055" cy="1336547"/>
          </a:xfrm>
          <a:prstGeom prst="rect">
            <a:avLst/>
          </a:prstGeom>
          <a:blipFill>
            <a:blip r:embed="rId38" cstate="print"/>
            <a:stretch>
              <a:fillRect/>
            </a:stretch>
          </a:blipFill>
        </p:spPr>
        <p:txBody>
          <a:bodyPr wrap="square" lIns="0" tIns="0" rIns="0" bIns="0" rtlCol="0"/>
          <a:lstStyle/>
          <a:p>
            <a:endParaRPr/>
          </a:p>
        </p:txBody>
      </p:sp>
      <p:sp>
        <p:nvSpPr>
          <p:cNvPr id="110" name="object 110"/>
          <p:cNvSpPr/>
          <p:nvPr/>
        </p:nvSpPr>
        <p:spPr>
          <a:xfrm>
            <a:off x="5862827" y="5265420"/>
            <a:ext cx="106679" cy="106679"/>
          </a:xfrm>
          <a:prstGeom prst="rect">
            <a:avLst/>
          </a:prstGeom>
          <a:blipFill>
            <a:blip r:embed="rId6" cstate="print"/>
            <a:stretch>
              <a:fillRect/>
            </a:stretch>
          </a:blipFill>
        </p:spPr>
        <p:txBody>
          <a:bodyPr wrap="square" lIns="0" tIns="0" rIns="0" bIns="0" rtlCol="0"/>
          <a:lstStyle/>
          <a:p>
            <a:endParaRPr/>
          </a:p>
        </p:txBody>
      </p:sp>
      <p:sp>
        <p:nvSpPr>
          <p:cNvPr id="111" name="object 111"/>
          <p:cNvSpPr/>
          <p:nvPr/>
        </p:nvSpPr>
        <p:spPr>
          <a:xfrm>
            <a:off x="5109217" y="4104979"/>
            <a:ext cx="713740" cy="1226185"/>
          </a:xfrm>
          <a:custGeom>
            <a:avLst/>
            <a:gdLst/>
            <a:ahLst/>
            <a:cxnLst/>
            <a:rect l="l" t="t" r="r" b="b"/>
            <a:pathLst>
              <a:path w="713739" h="1226185">
                <a:moveTo>
                  <a:pt x="713613" y="1225715"/>
                </a:moveTo>
                <a:lnTo>
                  <a:pt x="0" y="0"/>
                </a:lnTo>
              </a:path>
            </a:pathLst>
          </a:custGeom>
          <a:ln w="9524">
            <a:solidFill>
              <a:srgbClr val="B3B3B3"/>
            </a:solidFill>
          </a:ln>
        </p:spPr>
        <p:txBody>
          <a:bodyPr wrap="square" lIns="0" tIns="0" rIns="0" bIns="0" rtlCol="0"/>
          <a:lstStyle/>
          <a:p>
            <a:endParaRPr/>
          </a:p>
        </p:txBody>
      </p:sp>
      <p:sp>
        <p:nvSpPr>
          <p:cNvPr id="112" name="object 112"/>
          <p:cNvSpPr/>
          <p:nvPr/>
        </p:nvSpPr>
        <p:spPr>
          <a:xfrm>
            <a:off x="5082539" y="2845307"/>
            <a:ext cx="822959" cy="1341119"/>
          </a:xfrm>
          <a:prstGeom prst="rect">
            <a:avLst/>
          </a:prstGeom>
          <a:blipFill>
            <a:blip r:embed="rId39" cstate="print"/>
            <a:stretch>
              <a:fillRect/>
            </a:stretch>
          </a:blipFill>
        </p:spPr>
        <p:txBody>
          <a:bodyPr wrap="square" lIns="0" tIns="0" rIns="0" bIns="0" rtlCol="0"/>
          <a:lstStyle/>
          <a:p>
            <a:endParaRPr/>
          </a:p>
        </p:txBody>
      </p:sp>
      <p:sp>
        <p:nvSpPr>
          <p:cNvPr id="113" name="object 113"/>
          <p:cNvSpPr/>
          <p:nvPr/>
        </p:nvSpPr>
        <p:spPr>
          <a:xfrm>
            <a:off x="5020055" y="4038600"/>
            <a:ext cx="106679" cy="106679"/>
          </a:xfrm>
          <a:prstGeom prst="rect">
            <a:avLst/>
          </a:prstGeom>
          <a:blipFill>
            <a:blip r:embed="rId6" cstate="print"/>
            <a:stretch>
              <a:fillRect/>
            </a:stretch>
          </a:blipFill>
        </p:spPr>
        <p:txBody>
          <a:bodyPr wrap="square" lIns="0" tIns="0" rIns="0" bIns="0" rtlCol="0"/>
          <a:lstStyle/>
          <a:p>
            <a:endParaRPr/>
          </a:p>
        </p:txBody>
      </p:sp>
      <p:sp>
        <p:nvSpPr>
          <p:cNvPr id="114" name="object 114"/>
          <p:cNvSpPr/>
          <p:nvPr/>
        </p:nvSpPr>
        <p:spPr>
          <a:xfrm>
            <a:off x="5113087" y="2874685"/>
            <a:ext cx="709295" cy="1228725"/>
          </a:xfrm>
          <a:custGeom>
            <a:avLst/>
            <a:gdLst/>
            <a:ahLst/>
            <a:cxnLst/>
            <a:rect l="l" t="t" r="r" b="b"/>
            <a:pathLst>
              <a:path w="709295" h="1228725">
                <a:moveTo>
                  <a:pt x="0" y="1228534"/>
                </a:moveTo>
                <a:lnTo>
                  <a:pt x="708723" y="0"/>
                </a:lnTo>
              </a:path>
            </a:pathLst>
          </a:custGeom>
          <a:ln w="9525">
            <a:solidFill>
              <a:srgbClr val="B3B3B3"/>
            </a:solidFill>
          </a:ln>
        </p:spPr>
        <p:txBody>
          <a:bodyPr wrap="square" lIns="0" tIns="0" rIns="0" bIns="0" rtlCol="0"/>
          <a:lstStyle/>
          <a:p>
            <a:endParaRPr/>
          </a:p>
        </p:txBody>
      </p:sp>
      <p:sp>
        <p:nvSpPr>
          <p:cNvPr id="115" name="object 115"/>
          <p:cNvSpPr/>
          <p:nvPr/>
        </p:nvSpPr>
        <p:spPr>
          <a:xfrm>
            <a:off x="7025640" y="2840736"/>
            <a:ext cx="829055" cy="1338071"/>
          </a:xfrm>
          <a:prstGeom prst="rect">
            <a:avLst/>
          </a:prstGeom>
          <a:blipFill>
            <a:blip r:embed="rId40" cstate="print"/>
            <a:stretch>
              <a:fillRect/>
            </a:stretch>
          </a:blipFill>
        </p:spPr>
        <p:txBody>
          <a:bodyPr wrap="square" lIns="0" tIns="0" rIns="0" bIns="0" rtlCol="0"/>
          <a:lstStyle/>
          <a:p>
            <a:endParaRPr/>
          </a:p>
        </p:txBody>
      </p:sp>
      <p:sp>
        <p:nvSpPr>
          <p:cNvPr id="116" name="object 116"/>
          <p:cNvSpPr/>
          <p:nvPr/>
        </p:nvSpPr>
        <p:spPr>
          <a:xfrm>
            <a:off x="6964679" y="2881883"/>
            <a:ext cx="106679" cy="106679"/>
          </a:xfrm>
          <a:prstGeom prst="rect">
            <a:avLst/>
          </a:prstGeom>
          <a:blipFill>
            <a:blip r:embed="rId6" cstate="print"/>
            <a:stretch>
              <a:fillRect/>
            </a:stretch>
          </a:blipFill>
        </p:spPr>
        <p:txBody>
          <a:bodyPr wrap="square" lIns="0" tIns="0" rIns="0" bIns="0" rtlCol="0"/>
          <a:lstStyle/>
          <a:p>
            <a:endParaRPr/>
          </a:p>
        </p:txBody>
      </p:sp>
      <p:sp>
        <p:nvSpPr>
          <p:cNvPr id="117" name="object 117"/>
          <p:cNvSpPr/>
          <p:nvPr/>
        </p:nvSpPr>
        <p:spPr>
          <a:xfrm>
            <a:off x="7056807" y="2869835"/>
            <a:ext cx="713740" cy="1226185"/>
          </a:xfrm>
          <a:custGeom>
            <a:avLst/>
            <a:gdLst/>
            <a:ahLst/>
            <a:cxnLst/>
            <a:rect l="l" t="t" r="r" b="b"/>
            <a:pathLst>
              <a:path w="713740" h="1226185">
                <a:moveTo>
                  <a:pt x="0" y="0"/>
                </a:moveTo>
                <a:lnTo>
                  <a:pt x="713613" y="1225715"/>
                </a:lnTo>
              </a:path>
            </a:pathLst>
          </a:custGeom>
          <a:ln w="9524">
            <a:solidFill>
              <a:srgbClr val="B3B3B3"/>
            </a:solidFill>
          </a:ln>
        </p:spPr>
        <p:txBody>
          <a:bodyPr wrap="square" lIns="0" tIns="0" rIns="0" bIns="0" rtlCol="0"/>
          <a:lstStyle/>
          <a:p>
            <a:endParaRPr/>
          </a:p>
        </p:txBody>
      </p:sp>
      <p:sp>
        <p:nvSpPr>
          <p:cNvPr id="118" name="object 118"/>
          <p:cNvSpPr/>
          <p:nvPr/>
        </p:nvSpPr>
        <p:spPr>
          <a:xfrm>
            <a:off x="6629400" y="2703575"/>
            <a:ext cx="603503" cy="1063751"/>
          </a:xfrm>
          <a:prstGeom prst="rect">
            <a:avLst/>
          </a:prstGeom>
          <a:blipFill>
            <a:blip r:embed="rId41" cstate="print"/>
            <a:stretch>
              <a:fillRect/>
            </a:stretch>
          </a:blipFill>
        </p:spPr>
        <p:txBody>
          <a:bodyPr wrap="square" lIns="0" tIns="0" rIns="0" bIns="0" rtlCol="0"/>
          <a:lstStyle/>
          <a:p>
            <a:endParaRPr/>
          </a:p>
        </p:txBody>
      </p:sp>
      <p:sp>
        <p:nvSpPr>
          <p:cNvPr id="119" name="object 119"/>
          <p:cNvSpPr/>
          <p:nvPr/>
        </p:nvSpPr>
        <p:spPr>
          <a:xfrm>
            <a:off x="6877811" y="2830068"/>
            <a:ext cx="106679" cy="106679"/>
          </a:xfrm>
          <a:prstGeom prst="rect">
            <a:avLst/>
          </a:prstGeom>
          <a:blipFill>
            <a:blip r:embed="rId6" cstate="print"/>
            <a:stretch>
              <a:fillRect/>
            </a:stretch>
          </a:blipFill>
        </p:spPr>
        <p:txBody>
          <a:bodyPr wrap="square" lIns="0" tIns="0" rIns="0" bIns="0" rtlCol="0"/>
          <a:lstStyle/>
          <a:p>
            <a:endParaRPr/>
          </a:p>
        </p:txBody>
      </p:sp>
      <p:sp>
        <p:nvSpPr>
          <p:cNvPr id="120" name="object 120"/>
          <p:cNvSpPr/>
          <p:nvPr/>
        </p:nvSpPr>
        <p:spPr>
          <a:xfrm>
            <a:off x="6659384" y="2734401"/>
            <a:ext cx="489584" cy="953769"/>
          </a:xfrm>
          <a:custGeom>
            <a:avLst/>
            <a:gdLst/>
            <a:ahLst/>
            <a:cxnLst/>
            <a:rect l="l" t="t" r="r" b="b"/>
            <a:pathLst>
              <a:path w="489584" h="953770">
                <a:moveTo>
                  <a:pt x="0" y="953363"/>
                </a:moveTo>
                <a:lnTo>
                  <a:pt x="489038" y="0"/>
                </a:lnTo>
              </a:path>
            </a:pathLst>
          </a:custGeom>
          <a:ln w="9524">
            <a:solidFill>
              <a:srgbClr val="B3B3B3"/>
            </a:solidFill>
          </a:ln>
        </p:spPr>
        <p:txBody>
          <a:bodyPr wrap="square" lIns="0" tIns="0" rIns="0" bIns="0" rtlCol="0"/>
          <a:lstStyle/>
          <a:p>
            <a:endParaRPr/>
          </a:p>
        </p:txBody>
      </p:sp>
      <p:sp>
        <p:nvSpPr>
          <p:cNvPr id="121" name="object 121"/>
          <p:cNvSpPr/>
          <p:nvPr/>
        </p:nvSpPr>
        <p:spPr>
          <a:xfrm>
            <a:off x="6835140" y="4062984"/>
            <a:ext cx="1091183" cy="117348"/>
          </a:xfrm>
          <a:prstGeom prst="rect">
            <a:avLst/>
          </a:prstGeom>
          <a:blipFill>
            <a:blip r:embed="rId42" cstate="print"/>
            <a:stretch>
              <a:fillRect/>
            </a:stretch>
          </a:blipFill>
        </p:spPr>
        <p:txBody>
          <a:bodyPr wrap="square" lIns="0" tIns="0" rIns="0" bIns="0" rtlCol="0"/>
          <a:lstStyle/>
          <a:p>
            <a:endParaRPr/>
          </a:p>
        </p:txBody>
      </p:sp>
      <p:sp>
        <p:nvSpPr>
          <p:cNvPr id="122" name="object 122"/>
          <p:cNvSpPr/>
          <p:nvPr/>
        </p:nvSpPr>
        <p:spPr>
          <a:xfrm>
            <a:off x="7327391" y="4146804"/>
            <a:ext cx="106679" cy="106679"/>
          </a:xfrm>
          <a:prstGeom prst="rect">
            <a:avLst/>
          </a:prstGeom>
          <a:blipFill>
            <a:blip r:embed="rId6" cstate="print"/>
            <a:stretch>
              <a:fillRect/>
            </a:stretch>
          </a:blipFill>
        </p:spPr>
        <p:txBody>
          <a:bodyPr wrap="square" lIns="0" tIns="0" rIns="0" bIns="0" rtlCol="0"/>
          <a:lstStyle/>
          <a:p>
            <a:endParaRPr/>
          </a:p>
        </p:txBody>
      </p:sp>
      <p:sp>
        <p:nvSpPr>
          <p:cNvPr id="123" name="object 123"/>
          <p:cNvSpPr/>
          <p:nvPr/>
        </p:nvSpPr>
        <p:spPr>
          <a:xfrm>
            <a:off x="6861843" y="4096349"/>
            <a:ext cx="984250" cy="0"/>
          </a:xfrm>
          <a:custGeom>
            <a:avLst/>
            <a:gdLst/>
            <a:ahLst/>
            <a:cxnLst/>
            <a:rect l="l" t="t" r="r" b="b"/>
            <a:pathLst>
              <a:path w="984250">
                <a:moveTo>
                  <a:pt x="0" y="0"/>
                </a:moveTo>
                <a:lnTo>
                  <a:pt x="983780" y="0"/>
                </a:lnTo>
              </a:path>
            </a:pathLst>
          </a:custGeom>
          <a:ln w="9525">
            <a:solidFill>
              <a:srgbClr val="B3B3B3"/>
            </a:solidFill>
          </a:ln>
        </p:spPr>
        <p:txBody>
          <a:bodyPr wrap="square" lIns="0" tIns="0" rIns="0" bIns="0" rtlCol="0"/>
          <a:lstStyle/>
          <a:p>
            <a:endParaRPr/>
          </a:p>
        </p:txBody>
      </p:sp>
      <p:sp>
        <p:nvSpPr>
          <p:cNvPr id="124" name="object 124"/>
          <p:cNvSpPr/>
          <p:nvPr/>
        </p:nvSpPr>
        <p:spPr>
          <a:xfrm>
            <a:off x="6620255" y="4483608"/>
            <a:ext cx="611123" cy="1030223"/>
          </a:xfrm>
          <a:prstGeom prst="rect">
            <a:avLst/>
          </a:prstGeom>
          <a:blipFill>
            <a:blip r:embed="rId43" cstate="print"/>
            <a:stretch>
              <a:fillRect/>
            </a:stretch>
          </a:blipFill>
        </p:spPr>
        <p:txBody>
          <a:bodyPr wrap="square" lIns="0" tIns="0" rIns="0" bIns="0" rtlCol="0"/>
          <a:lstStyle/>
          <a:p>
            <a:endParaRPr/>
          </a:p>
        </p:txBody>
      </p:sp>
      <p:sp>
        <p:nvSpPr>
          <p:cNvPr id="125" name="object 125"/>
          <p:cNvSpPr/>
          <p:nvPr/>
        </p:nvSpPr>
        <p:spPr>
          <a:xfrm>
            <a:off x="6873240" y="4608576"/>
            <a:ext cx="106679" cy="106679"/>
          </a:xfrm>
          <a:prstGeom prst="rect">
            <a:avLst/>
          </a:prstGeom>
          <a:blipFill>
            <a:blip r:embed="rId6" cstate="print"/>
            <a:stretch>
              <a:fillRect/>
            </a:stretch>
          </a:blipFill>
        </p:spPr>
        <p:txBody>
          <a:bodyPr wrap="square" lIns="0" tIns="0" rIns="0" bIns="0" rtlCol="0"/>
          <a:lstStyle/>
          <a:p>
            <a:endParaRPr/>
          </a:p>
        </p:txBody>
      </p:sp>
      <p:sp>
        <p:nvSpPr>
          <p:cNvPr id="126" name="object 126"/>
          <p:cNvSpPr/>
          <p:nvPr/>
        </p:nvSpPr>
        <p:spPr>
          <a:xfrm>
            <a:off x="6652255" y="4512762"/>
            <a:ext cx="496570" cy="919480"/>
          </a:xfrm>
          <a:custGeom>
            <a:avLst/>
            <a:gdLst/>
            <a:ahLst/>
            <a:cxnLst/>
            <a:rect l="l" t="t" r="r" b="b"/>
            <a:pathLst>
              <a:path w="496570" h="919479">
                <a:moveTo>
                  <a:pt x="0" y="0"/>
                </a:moveTo>
                <a:lnTo>
                  <a:pt x="496163" y="918921"/>
                </a:lnTo>
              </a:path>
            </a:pathLst>
          </a:custGeom>
          <a:ln w="9525">
            <a:solidFill>
              <a:srgbClr val="B3B3B3"/>
            </a:solidFill>
          </a:ln>
        </p:spPr>
        <p:txBody>
          <a:bodyPr wrap="square" lIns="0" tIns="0" rIns="0" bIns="0" rtlCol="0"/>
          <a:lstStyle/>
          <a:p>
            <a:endParaRPr/>
          </a:p>
        </p:txBody>
      </p:sp>
      <p:sp>
        <p:nvSpPr>
          <p:cNvPr id="127" name="object 127"/>
          <p:cNvSpPr/>
          <p:nvPr/>
        </p:nvSpPr>
        <p:spPr>
          <a:xfrm>
            <a:off x="5704331" y="2711195"/>
            <a:ext cx="603503" cy="1063751"/>
          </a:xfrm>
          <a:prstGeom prst="rect">
            <a:avLst/>
          </a:prstGeom>
          <a:blipFill>
            <a:blip r:embed="rId44" cstate="print"/>
            <a:stretch>
              <a:fillRect/>
            </a:stretch>
          </a:blipFill>
        </p:spPr>
        <p:txBody>
          <a:bodyPr wrap="square" lIns="0" tIns="0" rIns="0" bIns="0" rtlCol="0"/>
          <a:lstStyle/>
          <a:p>
            <a:endParaRPr/>
          </a:p>
        </p:txBody>
      </p:sp>
      <p:sp>
        <p:nvSpPr>
          <p:cNvPr id="128" name="object 128"/>
          <p:cNvSpPr/>
          <p:nvPr/>
        </p:nvSpPr>
        <p:spPr>
          <a:xfrm>
            <a:off x="5955791" y="2834639"/>
            <a:ext cx="106679" cy="106679"/>
          </a:xfrm>
          <a:prstGeom prst="rect">
            <a:avLst/>
          </a:prstGeom>
          <a:blipFill>
            <a:blip r:embed="rId6" cstate="print"/>
            <a:stretch>
              <a:fillRect/>
            </a:stretch>
          </a:blipFill>
        </p:spPr>
        <p:txBody>
          <a:bodyPr wrap="square" lIns="0" tIns="0" rIns="0" bIns="0" rtlCol="0"/>
          <a:lstStyle/>
          <a:p>
            <a:endParaRPr/>
          </a:p>
        </p:txBody>
      </p:sp>
      <p:sp>
        <p:nvSpPr>
          <p:cNvPr id="129" name="object 129"/>
          <p:cNvSpPr/>
          <p:nvPr/>
        </p:nvSpPr>
        <p:spPr>
          <a:xfrm>
            <a:off x="5736914" y="2739099"/>
            <a:ext cx="489584" cy="953769"/>
          </a:xfrm>
          <a:custGeom>
            <a:avLst/>
            <a:gdLst/>
            <a:ahLst/>
            <a:cxnLst/>
            <a:rect l="l" t="t" r="r" b="b"/>
            <a:pathLst>
              <a:path w="489585" h="953770">
                <a:moveTo>
                  <a:pt x="489038" y="953363"/>
                </a:moveTo>
                <a:lnTo>
                  <a:pt x="0" y="0"/>
                </a:lnTo>
              </a:path>
            </a:pathLst>
          </a:custGeom>
          <a:ln w="9524">
            <a:solidFill>
              <a:srgbClr val="B3B3B3"/>
            </a:solidFill>
          </a:ln>
        </p:spPr>
        <p:txBody>
          <a:bodyPr wrap="square" lIns="0" tIns="0" rIns="0" bIns="0" rtlCol="0"/>
          <a:lstStyle/>
          <a:p>
            <a:endParaRPr/>
          </a:p>
        </p:txBody>
      </p:sp>
      <p:sp>
        <p:nvSpPr>
          <p:cNvPr id="130" name="object 130"/>
          <p:cNvSpPr/>
          <p:nvPr/>
        </p:nvSpPr>
        <p:spPr>
          <a:xfrm>
            <a:off x="5012435" y="4078224"/>
            <a:ext cx="1089660" cy="115823"/>
          </a:xfrm>
          <a:prstGeom prst="rect">
            <a:avLst/>
          </a:prstGeom>
          <a:blipFill>
            <a:blip r:embed="rId45" cstate="print"/>
            <a:stretch>
              <a:fillRect/>
            </a:stretch>
          </a:blipFill>
        </p:spPr>
        <p:txBody>
          <a:bodyPr wrap="square" lIns="0" tIns="0" rIns="0" bIns="0" rtlCol="0"/>
          <a:lstStyle/>
          <a:p>
            <a:endParaRPr/>
          </a:p>
        </p:txBody>
      </p:sp>
      <p:sp>
        <p:nvSpPr>
          <p:cNvPr id="131" name="object 131"/>
          <p:cNvSpPr/>
          <p:nvPr/>
        </p:nvSpPr>
        <p:spPr>
          <a:xfrm>
            <a:off x="5504688" y="4158996"/>
            <a:ext cx="106679" cy="106679"/>
          </a:xfrm>
          <a:prstGeom prst="rect">
            <a:avLst/>
          </a:prstGeom>
          <a:blipFill>
            <a:blip r:embed="rId6" cstate="print"/>
            <a:stretch>
              <a:fillRect/>
            </a:stretch>
          </a:blipFill>
        </p:spPr>
        <p:txBody>
          <a:bodyPr wrap="square" lIns="0" tIns="0" rIns="0" bIns="0" rtlCol="0"/>
          <a:lstStyle/>
          <a:p>
            <a:endParaRPr/>
          </a:p>
        </p:txBody>
      </p:sp>
      <p:sp>
        <p:nvSpPr>
          <p:cNvPr id="132" name="object 132"/>
          <p:cNvSpPr/>
          <p:nvPr/>
        </p:nvSpPr>
        <p:spPr>
          <a:xfrm>
            <a:off x="5039728" y="4108872"/>
            <a:ext cx="984250" cy="0"/>
          </a:xfrm>
          <a:custGeom>
            <a:avLst/>
            <a:gdLst/>
            <a:ahLst/>
            <a:cxnLst/>
            <a:rect l="l" t="t" r="r" b="b"/>
            <a:pathLst>
              <a:path w="984250">
                <a:moveTo>
                  <a:pt x="983767" y="0"/>
                </a:moveTo>
                <a:lnTo>
                  <a:pt x="0" y="0"/>
                </a:lnTo>
              </a:path>
            </a:pathLst>
          </a:custGeom>
          <a:ln w="9525">
            <a:solidFill>
              <a:srgbClr val="B3B3B3"/>
            </a:solidFill>
          </a:ln>
        </p:spPr>
        <p:txBody>
          <a:bodyPr wrap="square" lIns="0" tIns="0" rIns="0" bIns="0" rtlCol="0"/>
          <a:lstStyle/>
          <a:p>
            <a:endParaRPr/>
          </a:p>
        </p:txBody>
      </p:sp>
      <p:sp>
        <p:nvSpPr>
          <p:cNvPr id="133" name="object 133"/>
          <p:cNvSpPr/>
          <p:nvPr/>
        </p:nvSpPr>
        <p:spPr>
          <a:xfrm>
            <a:off x="5711951" y="4472940"/>
            <a:ext cx="609600" cy="1030223"/>
          </a:xfrm>
          <a:prstGeom prst="rect">
            <a:avLst/>
          </a:prstGeom>
          <a:blipFill>
            <a:blip r:embed="rId46" cstate="print"/>
            <a:stretch>
              <a:fillRect/>
            </a:stretch>
          </a:blipFill>
        </p:spPr>
        <p:txBody>
          <a:bodyPr wrap="square" lIns="0" tIns="0" rIns="0" bIns="0" rtlCol="0"/>
          <a:lstStyle/>
          <a:p>
            <a:endParaRPr/>
          </a:p>
        </p:txBody>
      </p:sp>
      <p:sp>
        <p:nvSpPr>
          <p:cNvPr id="134" name="object 134"/>
          <p:cNvSpPr/>
          <p:nvPr/>
        </p:nvSpPr>
        <p:spPr>
          <a:xfrm>
            <a:off x="5966459" y="4597908"/>
            <a:ext cx="106679" cy="106679"/>
          </a:xfrm>
          <a:prstGeom prst="rect">
            <a:avLst/>
          </a:prstGeom>
          <a:blipFill>
            <a:blip r:embed="rId6" cstate="print"/>
            <a:stretch>
              <a:fillRect/>
            </a:stretch>
          </a:blipFill>
        </p:spPr>
        <p:txBody>
          <a:bodyPr wrap="square" lIns="0" tIns="0" rIns="0" bIns="0" rtlCol="0"/>
          <a:lstStyle/>
          <a:p>
            <a:endParaRPr/>
          </a:p>
        </p:txBody>
      </p:sp>
      <p:sp>
        <p:nvSpPr>
          <p:cNvPr id="135" name="object 135"/>
          <p:cNvSpPr/>
          <p:nvPr/>
        </p:nvSpPr>
        <p:spPr>
          <a:xfrm>
            <a:off x="5744048" y="4501803"/>
            <a:ext cx="496570" cy="919480"/>
          </a:xfrm>
          <a:custGeom>
            <a:avLst/>
            <a:gdLst/>
            <a:ahLst/>
            <a:cxnLst/>
            <a:rect l="l" t="t" r="r" b="b"/>
            <a:pathLst>
              <a:path w="496570" h="919479">
                <a:moveTo>
                  <a:pt x="496163" y="0"/>
                </a:moveTo>
                <a:lnTo>
                  <a:pt x="0" y="918921"/>
                </a:lnTo>
              </a:path>
            </a:pathLst>
          </a:custGeom>
          <a:ln w="9525">
            <a:solidFill>
              <a:srgbClr val="B3B3B3"/>
            </a:solidFill>
          </a:ln>
        </p:spPr>
        <p:txBody>
          <a:bodyPr wrap="square" lIns="0" tIns="0" rIns="0" bIns="0" rtlCol="0"/>
          <a:lstStyle/>
          <a:p>
            <a:endParaRPr/>
          </a:p>
        </p:txBody>
      </p:sp>
      <p:sp>
        <p:nvSpPr>
          <p:cNvPr id="136" name="object 136"/>
          <p:cNvSpPr/>
          <p:nvPr/>
        </p:nvSpPr>
        <p:spPr>
          <a:xfrm>
            <a:off x="5116068" y="3456432"/>
            <a:ext cx="2660903" cy="1906523"/>
          </a:xfrm>
          <a:prstGeom prst="rect">
            <a:avLst/>
          </a:prstGeom>
          <a:blipFill>
            <a:blip r:embed="rId47" cstate="print"/>
            <a:stretch>
              <a:fillRect/>
            </a:stretch>
          </a:blipFill>
        </p:spPr>
        <p:txBody>
          <a:bodyPr wrap="square" lIns="0" tIns="0" rIns="0" bIns="0" rtlCol="0"/>
          <a:lstStyle/>
          <a:p>
            <a:endParaRPr/>
          </a:p>
        </p:txBody>
      </p:sp>
      <p:sp>
        <p:nvSpPr>
          <p:cNvPr id="137" name="object 137"/>
          <p:cNvSpPr/>
          <p:nvPr/>
        </p:nvSpPr>
        <p:spPr>
          <a:xfrm>
            <a:off x="5158109" y="3534369"/>
            <a:ext cx="2527300" cy="1736725"/>
          </a:xfrm>
          <a:custGeom>
            <a:avLst/>
            <a:gdLst/>
            <a:ahLst/>
            <a:cxnLst/>
            <a:rect l="l" t="t" r="r" b="b"/>
            <a:pathLst>
              <a:path w="2527300" h="1736725">
                <a:moveTo>
                  <a:pt x="2527185" y="538543"/>
                </a:moveTo>
                <a:lnTo>
                  <a:pt x="1571091" y="0"/>
                </a:lnTo>
                <a:lnTo>
                  <a:pt x="982383" y="0"/>
                </a:lnTo>
                <a:lnTo>
                  <a:pt x="0" y="590283"/>
                </a:lnTo>
                <a:lnTo>
                  <a:pt x="694550" y="1634197"/>
                </a:lnTo>
                <a:lnTo>
                  <a:pt x="1887689" y="1736102"/>
                </a:lnTo>
                <a:lnTo>
                  <a:pt x="2527185" y="538543"/>
                </a:lnTo>
                <a:close/>
              </a:path>
            </a:pathLst>
          </a:custGeom>
          <a:ln w="28575">
            <a:solidFill>
              <a:srgbClr val="FF0000"/>
            </a:solidFill>
          </a:ln>
        </p:spPr>
        <p:txBody>
          <a:bodyPr wrap="square" lIns="0" tIns="0" rIns="0" bIns="0" rtlCol="0"/>
          <a:lstStyle/>
          <a:p>
            <a:endParaRPr/>
          </a:p>
        </p:txBody>
      </p:sp>
      <p:sp>
        <p:nvSpPr>
          <p:cNvPr id="138" name="object 138"/>
          <p:cNvSpPr/>
          <p:nvPr/>
        </p:nvSpPr>
        <p:spPr>
          <a:xfrm>
            <a:off x="6421756" y="3500316"/>
            <a:ext cx="65405" cy="68580"/>
          </a:xfrm>
          <a:custGeom>
            <a:avLst/>
            <a:gdLst/>
            <a:ahLst/>
            <a:cxnLst/>
            <a:rect l="l" t="t" r="r" b="b"/>
            <a:pathLst>
              <a:path w="65404" h="68579">
                <a:moveTo>
                  <a:pt x="22025" y="0"/>
                </a:moveTo>
                <a:lnTo>
                  <a:pt x="10616" y="7329"/>
                </a:lnTo>
                <a:lnTo>
                  <a:pt x="2861" y="18864"/>
                </a:lnTo>
                <a:lnTo>
                  <a:pt x="0" y="33275"/>
                </a:lnTo>
                <a:lnTo>
                  <a:pt x="2371" y="46360"/>
                </a:lnTo>
                <a:lnTo>
                  <a:pt x="9619" y="57852"/>
                </a:lnTo>
                <a:lnTo>
                  <a:pt x="20900" y="65593"/>
                </a:lnTo>
                <a:lnTo>
                  <a:pt x="35359" y="68386"/>
                </a:lnTo>
                <a:lnTo>
                  <a:pt x="47202" y="64763"/>
                </a:lnTo>
                <a:lnTo>
                  <a:pt x="56731" y="56329"/>
                </a:lnTo>
                <a:lnTo>
                  <a:pt x="62991" y="43541"/>
                </a:lnTo>
                <a:lnTo>
                  <a:pt x="65023" y="26857"/>
                </a:lnTo>
                <a:lnTo>
                  <a:pt x="60671" y="15514"/>
                </a:lnTo>
                <a:lnTo>
                  <a:pt x="52033" y="6645"/>
                </a:lnTo>
                <a:lnTo>
                  <a:pt x="39141" y="1168"/>
                </a:lnTo>
                <a:lnTo>
                  <a:pt x="22025" y="0"/>
                </a:lnTo>
                <a:close/>
              </a:path>
            </a:pathLst>
          </a:custGeom>
          <a:solidFill>
            <a:srgbClr val="FFFFFF"/>
          </a:solidFill>
        </p:spPr>
        <p:txBody>
          <a:bodyPr wrap="square" lIns="0" tIns="0" rIns="0" bIns="0" rtlCol="0"/>
          <a:lstStyle/>
          <a:p>
            <a:endParaRPr/>
          </a:p>
        </p:txBody>
      </p:sp>
      <p:sp>
        <p:nvSpPr>
          <p:cNvPr id="139" name="object 139"/>
          <p:cNvSpPr/>
          <p:nvPr/>
        </p:nvSpPr>
        <p:spPr>
          <a:xfrm>
            <a:off x="6421756" y="3500316"/>
            <a:ext cx="65405" cy="68580"/>
          </a:xfrm>
          <a:custGeom>
            <a:avLst/>
            <a:gdLst/>
            <a:ahLst/>
            <a:cxnLst/>
            <a:rect l="l" t="t" r="r" b="b"/>
            <a:pathLst>
              <a:path w="65404" h="68579">
                <a:moveTo>
                  <a:pt x="0" y="33275"/>
                </a:moveTo>
                <a:lnTo>
                  <a:pt x="2861" y="18864"/>
                </a:lnTo>
                <a:lnTo>
                  <a:pt x="10616" y="7329"/>
                </a:lnTo>
                <a:lnTo>
                  <a:pt x="22025" y="0"/>
                </a:lnTo>
                <a:lnTo>
                  <a:pt x="39141" y="1168"/>
                </a:lnTo>
                <a:lnTo>
                  <a:pt x="52033" y="6645"/>
                </a:lnTo>
                <a:lnTo>
                  <a:pt x="60671" y="15514"/>
                </a:lnTo>
                <a:lnTo>
                  <a:pt x="65023" y="26857"/>
                </a:lnTo>
                <a:lnTo>
                  <a:pt x="62991" y="43541"/>
                </a:lnTo>
                <a:lnTo>
                  <a:pt x="56731" y="56329"/>
                </a:lnTo>
                <a:lnTo>
                  <a:pt x="47202" y="64763"/>
                </a:lnTo>
                <a:lnTo>
                  <a:pt x="35359" y="68386"/>
                </a:lnTo>
                <a:lnTo>
                  <a:pt x="20900" y="65593"/>
                </a:lnTo>
                <a:lnTo>
                  <a:pt x="9619" y="57852"/>
                </a:lnTo>
                <a:lnTo>
                  <a:pt x="2371" y="46360"/>
                </a:lnTo>
                <a:lnTo>
                  <a:pt x="0" y="33275"/>
                </a:lnTo>
                <a:close/>
              </a:path>
            </a:pathLst>
          </a:custGeom>
          <a:ln w="28575">
            <a:solidFill>
              <a:srgbClr val="FF0000"/>
            </a:solidFill>
          </a:ln>
        </p:spPr>
        <p:txBody>
          <a:bodyPr wrap="square" lIns="0" tIns="0" rIns="0" bIns="0" rtlCol="0"/>
          <a:lstStyle/>
          <a:p>
            <a:endParaRPr/>
          </a:p>
        </p:txBody>
      </p:sp>
      <p:sp>
        <p:nvSpPr>
          <p:cNvPr id="140" name="object 140"/>
          <p:cNvSpPr/>
          <p:nvPr/>
        </p:nvSpPr>
        <p:spPr>
          <a:xfrm>
            <a:off x="5273935" y="3032912"/>
            <a:ext cx="1734185" cy="1951355"/>
          </a:xfrm>
          <a:custGeom>
            <a:avLst/>
            <a:gdLst/>
            <a:ahLst/>
            <a:cxnLst/>
            <a:rect l="l" t="t" r="r" b="b"/>
            <a:pathLst>
              <a:path w="1734184" h="1951354">
                <a:moveTo>
                  <a:pt x="1678190" y="1091755"/>
                </a:moveTo>
                <a:lnTo>
                  <a:pt x="1680961" y="1037167"/>
                </a:lnTo>
                <a:lnTo>
                  <a:pt x="1683737" y="982579"/>
                </a:lnTo>
                <a:lnTo>
                  <a:pt x="1686517" y="927992"/>
                </a:lnTo>
                <a:lnTo>
                  <a:pt x="1689302" y="873404"/>
                </a:lnTo>
                <a:lnTo>
                  <a:pt x="1692090" y="818816"/>
                </a:lnTo>
                <a:lnTo>
                  <a:pt x="1694882" y="764228"/>
                </a:lnTo>
                <a:lnTo>
                  <a:pt x="1697677" y="709641"/>
                </a:lnTo>
                <a:lnTo>
                  <a:pt x="1700475" y="655053"/>
                </a:lnTo>
                <a:lnTo>
                  <a:pt x="1703275" y="600465"/>
                </a:lnTo>
                <a:lnTo>
                  <a:pt x="1706076" y="545877"/>
                </a:lnTo>
                <a:lnTo>
                  <a:pt x="1708879" y="491289"/>
                </a:lnTo>
                <a:lnTo>
                  <a:pt x="1711683" y="436702"/>
                </a:lnTo>
                <a:lnTo>
                  <a:pt x="1714487" y="382114"/>
                </a:lnTo>
                <a:lnTo>
                  <a:pt x="1717291" y="327526"/>
                </a:lnTo>
                <a:lnTo>
                  <a:pt x="1720095" y="272938"/>
                </a:lnTo>
                <a:lnTo>
                  <a:pt x="1722899" y="218351"/>
                </a:lnTo>
                <a:lnTo>
                  <a:pt x="1725701" y="163763"/>
                </a:lnTo>
                <a:lnTo>
                  <a:pt x="1728501" y="109175"/>
                </a:lnTo>
                <a:lnTo>
                  <a:pt x="1731300" y="54587"/>
                </a:lnTo>
                <a:lnTo>
                  <a:pt x="1734096" y="0"/>
                </a:lnTo>
                <a:lnTo>
                  <a:pt x="618947" y="0"/>
                </a:lnTo>
                <a:lnTo>
                  <a:pt x="0" y="1091755"/>
                </a:lnTo>
                <a:lnTo>
                  <a:pt x="694397" y="1951304"/>
                </a:lnTo>
                <a:lnTo>
                  <a:pt x="1620304" y="1951304"/>
                </a:lnTo>
                <a:lnTo>
                  <a:pt x="1620723" y="1903079"/>
                </a:lnTo>
                <a:lnTo>
                  <a:pt x="1621924" y="1856511"/>
                </a:lnTo>
                <a:lnTo>
                  <a:pt x="1623820" y="1811416"/>
                </a:lnTo>
                <a:lnTo>
                  <a:pt x="1626324" y="1767610"/>
                </a:lnTo>
                <a:lnTo>
                  <a:pt x="1629348" y="1724909"/>
                </a:lnTo>
                <a:lnTo>
                  <a:pt x="1632807" y="1683128"/>
                </a:lnTo>
                <a:lnTo>
                  <a:pt x="1636613" y="1642084"/>
                </a:lnTo>
                <a:lnTo>
                  <a:pt x="1640680" y="1601592"/>
                </a:lnTo>
                <a:lnTo>
                  <a:pt x="1644920" y="1561469"/>
                </a:lnTo>
                <a:lnTo>
                  <a:pt x="1649247" y="1521529"/>
                </a:lnTo>
                <a:lnTo>
                  <a:pt x="1653574" y="1481590"/>
                </a:lnTo>
                <a:lnTo>
                  <a:pt x="1657814" y="1441466"/>
                </a:lnTo>
                <a:lnTo>
                  <a:pt x="1661881" y="1400974"/>
                </a:lnTo>
                <a:lnTo>
                  <a:pt x="1665687" y="1359930"/>
                </a:lnTo>
                <a:lnTo>
                  <a:pt x="1669145" y="1318150"/>
                </a:lnTo>
                <a:lnTo>
                  <a:pt x="1672170" y="1275448"/>
                </a:lnTo>
                <a:lnTo>
                  <a:pt x="1674674" y="1231642"/>
                </a:lnTo>
                <a:lnTo>
                  <a:pt x="1676569" y="1186548"/>
                </a:lnTo>
                <a:lnTo>
                  <a:pt x="1677771" y="1139980"/>
                </a:lnTo>
                <a:lnTo>
                  <a:pt x="1678190" y="1091755"/>
                </a:lnTo>
                <a:close/>
              </a:path>
            </a:pathLst>
          </a:custGeom>
          <a:ln w="28575">
            <a:solidFill>
              <a:srgbClr val="0000FF"/>
            </a:solidFill>
          </a:ln>
        </p:spPr>
        <p:txBody>
          <a:bodyPr wrap="square" lIns="0" tIns="0" rIns="0" bIns="0" rtlCol="0"/>
          <a:lstStyle/>
          <a:p>
            <a:endParaRPr/>
          </a:p>
        </p:txBody>
      </p:sp>
      <p:sp>
        <p:nvSpPr>
          <p:cNvPr id="141" name="object 141"/>
          <p:cNvSpPr/>
          <p:nvPr/>
        </p:nvSpPr>
        <p:spPr>
          <a:xfrm>
            <a:off x="6642519" y="2991167"/>
            <a:ext cx="64769" cy="72390"/>
          </a:xfrm>
          <a:custGeom>
            <a:avLst/>
            <a:gdLst/>
            <a:ahLst/>
            <a:cxnLst/>
            <a:rect l="l" t="t" r="r" b="b"/>
            <a:pathLst>
              <a:path w="64770" h="72389">
                <a:moveTo>
                  <a:pt x="0" y="0"/>
                </a:moveTo>
                <a:lnTo>
                  <a:pt x="64160" y="0"/>
                </a:lnTo>
                <a:lnTo>
                  <a:pt x="64160" y="72009"/>
                </a:lnTo>
                <a:lnTo>
                  <a:pt x="0" y="72009"/>
                </a:lnTo>
                <a:lnTo>
                  <a:pt x="0" y="0"/>
                </a:lnTo>
                <a:close/>
              </a:path>
            </a:pathLst>
          </a:custGeom>
          <a:solidFill>
            <a:srgbClr val="FFFFFF"/>
          </a:solidFill>
        </p:spPr>
        <p:txBody>
          <a:bodyPr wrap="square" lIns="0" tIns="0" rIns="0" bIns="0" rtlCol="0"/>
          <a:lstStyle/>
          <a:p>
            <a:endParaRPr/>
          </a:p>
        </p:txBody>
      </p:sp>
      <p:sp>
        <p:nvSpPr>
          <p:cNvPr id="142" name="object 142"/>
          <p:cNvSpPr/>
          <p:nvPr/>
        </p:nvSpPr>
        <p:spPr>
          <a:xfrm>
            <a:off x="6642519" y="2991167"/>
            <a:ext cx="64769" cy="72390"/>
          </a:xfrm>
          <a:custGeom>
            <a:avLst/>
            <a:gdLst/>
            <a:ahLst/>
            <a:cxnLst/>
            <a:rect l="l" t="t" r="r" b="b"/>
            <a:pathLst>
              <a:path w="64770" h="72389">
                <a:moveTo>
                  <a:pt x="0" y="0"/>
                </a:moveTo>
                <a:lnTo>
                  <a:pt x="64160" y="0"/>
                </a:lnTo>
                <a:lnTo>
                  <a:pt x="64160" y="72009"/>
                </a:lnTo>
                <a:lnTo>
                  <a:pt x="0" y="72009"/>
                </a:lnTo>
                <a:lnTo>
                  <a:pt x="0" y="0"/>
                </a:lnTo>
                <a:close/>
              </a:path>
            </a:pathLst>
          </a:custGeom>
          <a:ln w="28575">
            <a:solidFill>
              <a:srgbClr val="0000FF"/>
            </a:solidFill>
          </a:ln>
        </p:spPr>
        <p:txBody>
          <a:bodyPr wrap="square" lIns="0" tIns="0" rIns="0" bIns="0" rtlCol="0"/>
          <a:lstStyle/>
          <a:p>
            <a:endParaRPr/>
          </a:p>
        </p:txBody>
      </p:sp>
      <p:sp>
        <p:nvSpPr>
          <p:cNvPr id="143" name="object 143"/>
          <p:cNvSpPr txBox="1"/>
          <p:nvPr/>
        </p:nvSpPr>
        <p:spPr>
          <a:xfrm>
            <a:off x="5567141" y="2577766"/>
            <a:ext cx="562610" cy="152400"/>
          </a:xfrm>
          <a:prstGeom prst="rect">
            <a:avLst/>
          </a:prstGeom>
        </p:spPr>
        <p:txBody>
          <a:bodyPr vert="horz" wrap="square" lIns="0" tIns="0" rIns="0" bIns="0" rtlCol="0">
            <a:spAutoFit/>
          </a:bodyPr>
          <a:lstStyle/>
          <a:p>
            <a:pPr marL="12700">
              <a:lnSpc>
                <a:spcPct val="100000"/>
              </a:lnSpc>
            </a:pPr>
            <a:r>
              <a:rPr sz="1000" spc="-5" dirty="0">
                <a:latin typeface="Tahoma"/>
                <a:cs typeface="Tahoma"/>
              </a:rPr>
              <a:t>Rete</a:t>
            </a:r>
            <a:r>
              <a:rPr sz="1000" spc="-15" dirty="0">
                <a:latin typeface="Tahoma"/>
                <a:cs typeface="Tahoma"/>
              </a:rPr>
              <a:t>n</a:t>
            </a:r>
            <a:r>
              <a:rPr sz="1000" spc="-5" dirty="0">
                <a:latin typeface="Tahoma"/>
                <a:cs typeface="Tahoma"/>
              </a:rPr>
              <a:t>ti</a:t>
            </a:r>
            <a:r>
              <a:rPr sz="1000" spc="-15" dirty="0">
                <a:latin typeface="Tahoma"/>
                <a:cs typeface="Tahoma"/>
              </a:rPr>
              <a:t>o</a:t>
            </a:r>
            <a:r>
              <a:rPr sz="1000" spc="-10" dirty="0">
                <a:latin typeface="Tahoma"/>
                <a:cs typeface="Tahoma"/>
              </a:rPr>
              <a:t>n</a:t>
            </a:r>
            <a:endParaRPr sz="1000">
              <a:latin typeface="Tahoma"/>
              <a:cs typeface="Tahoma"/>
            </a:endParaRPr>
          </a:p>
        </p:txBody>
      </p:sp>
      <p:sp>
        <p:nvSpPr>
          <p:cNvPr id="144" name="object 144"/>
          <p:cNvSpPr txBox="1"/>
          <p:nvPr/>
        </p:nvSpPr>
        <p:spPr>
          <a:xfrm>
            <a:off x="8010460" y="3897330"/>
            <a:ext cx="483234" cy="304800"/>
          </a:xfrm>
          <a:prstGeom prst="rect">
            <a:avLst/>
          </a:prstGeom>
        </p:spPr>
        <p:txBody>
          <a:bodyPr vert="horz" wrap="square" lIns="0" tIns="0" rIns="0" bIns="0" rtlCol="0">
            <a:spAutoFit/>
          </a:bodyPr>
          <a:lstStyle/>
          <a:p>
            <a:pPr marL="12700" marR="5080" indent="150495">
              <a:lnSpc>
                <a:spcPct val="100000"/>
              </a:lnSpc>
            </a:pPr>
            <a:r>
              <a:rPr sz="1000" spc="-20" dirty="0">
                <a:latin typeface="Tahoma"/>
                <a:cs typeface="Tahoma"/>
              </a:rPr>
              <a:t>T</a:t>
            </a:r>
            <a:r>
              <a:rPr sz="1000" spc="-10" dirty="0">
                <a:latin typeface="Tahoma"/>
                <a:cs typeface="Tahoma"/>
              </a:rPr>
              <a:t>ech</a:t>
            </a:r>
            <a:r>
              <a:rPr sz="1000" spc="-5" dirty="0">
                <a:latin typeface="Tahoma"/>
                <a:cs typeface="Tahoma"/>
              </a:rPr>
              <a:t>.</a:t>
            </a:r>
            <a:r>
              <a:rPr sz="1000" spc="-10" dirty="0">
                <a:latin typeface="Tahoma"/>
                <a:cs typeface="Tahoma"/>
              </a:rPr>
              <a:t> M</a:t>
            </a:r>
            <a:r>
              <a:rPr sz="1000" spc="-5" dirty="0">
                <a:latin typeface="Tahoma"/>
                <a:cs typeface="Tahoma"/>
              </a:rPr>
              <a:t>at</a:t>
            </a:r>
            <a:r>
              <a:rPr sz="1000" spc="-15" dirty="0">
                <a:latin typeface="Tahoma"/>
                <a:cs typeface="Tahoma"/>
              </a:rPr>
              <a:t>u</a:t>
            </a:r>
            <a:r>
              <a:rPr sz="1000" spc="-5" dirty="0">
                <a:latin typeface="Tahoma"/>
                <a:cs typeface="Tahoma"/>
              </a:rPr>
              <a:t>rity</a:t>
            </a:r>
            <a:endParaRPr sz="1000">
              <a:latin typeface="Tahoma"/>
              <a:cs typeface="Tahoma"/>
            </a:endParaRPr>
          </a:p>
        </p:txBody>
      </p:sp>
      <p:sp>
        <p:nvSpPr>
          <p:cNvPr id="145" name="object 145"/>
          <p:cNvSpPr txBox="1"/>
          <p:nvPr/>
        </p:nvSpPr>
        <p:spPr>
          <a:xfrm>
            <a:off x="4407589" y="3884175"/>
            <a:ext cx="523875" cy="304800"/>
          </a:xfrm>
          <a:prstGeom prst="rect">
            <a:avLst/>
          </a:prstGeom>
        </p:spPr>
        <p:txBody>
          <a:bodyPr vert="horz" wrap="square" lIns="0" tIns="0" rIns="0" bIns="0" rtlCol="0">
            <a:spAutoFit/>
          </a:bodyPr>
          <a:lstStyle/>
          <a:p>
            <a:pPr marL="12700" marR="5080" indent="75565">
              <a:lnSpc>
                <a:spcPct val="100000"/>
              </a:lnSpc>
            </a:pPr>
            <a:r>
              <a:rPr sz="1000" spc="-15" dirty="0">
                <a:latin typeface="Tahoma"/>
                <a:cs typeface="Tahoma"/>
              </a:rPr>
              <a:t>S</a:t>
            </a:r>
            <a:r>
              <a:rPr sz="1000" spc="-10" dirty="0">
                <a:latin typeface="Tahoma"/>
                <a:cs typeface="Tahoma"/>
              </a:rPr>
              <a:t>peed</a:t>
            </a:r>
            <a:r>
              <a:rPr sz="1000" spc="-5" dirty="0">
                <a:latin typeface="Tahoma"/>
                <a:cs typeface="Tahoma"/>
              </a:rPr>
              <a:t> (R</a:t>
            </a:r>
            <a:r>
              <a:rPr sz="1000" spc="-15" dirty="0">
                <a:latin typeface="Tahoma"/>
                <a:cs typeface="Tahoma"/>
              </a:rPr>
              <a:t>D</a:t>
            </a:r>
            <a:r>
              <a:rPr sz="1000" spc="-10" dirty="0">
                <a:latin typeface="Tahoma"/>
                <a:cs typeface="Tahoma"/>
              </a:rPr>
              <a:t>/W</a:t>
            </a:r>
            <a:r>
              <a:rPr sz="1000" spc="-20" dirty="0">
                <a:latin typeface="Tahoma"/>
                <a:cs typeface="Tahoma"/>
              </a:rPr>
              <a:t>T</a:t>
            </a:r>
            <a:r>
              <a:rPr sz="1000" spc="-5" dirty="0">
                <a:latin typeface="Tahoma"/>
                <a:cs typeface="Tahoma"/>
              </a:rPr>
              <a:t>)</a:t>
            </a:r>
            <a:endParaRPr sz="1000">
              <a:latin typeface="Tahoma"/>
              <a:cs typeface="Tahoma"/>
            </a:endParaRPr>
          </a:p>
        </p:txBody>
      </p:sp>
      <p:sp>
        <p:nvSpPr>
          <p:cNvPr id="146" name="object 146"/>
          <p:cNvSpPr txBox="1"/>
          <p:nvPr/>
        </p:nvSpPr>
        <p:spPr>
          <a:xfrm>
            <a:off x="7203441" y="2521350"/>
            <a:ext cx="478790" cy="304800"/>
          </a:xfrm>
          <a:prstGeom prst="rect">
            <a:avLst/>
          </a:prstGeom>
        </p:spPr>
        <p:txBody>
          <a:bodyPr vert="horz" wrap="square" lIns="0" tIns="0" rIns="0" bIns="0" rtlCol="0">
            <a:spAutoFit/>
          </a:bodyPr>
          <a:lstStyle/>
          <a:p>
            <a:pPr marL="118745" marR="5080" indent="-106680">
              <a:lnSpc>
                <a:spcPct val="100000"/>
              </a:lnSpc>
            </a:pPr>
            <a:r>
              <a:rPr sz="1000" spc="-15" dirty="0">
                <a:latin typeface="Tahoma"/>
                <a:cs typeface="Tahoma"/>
              </a:rPr>
              <a:t>S</a:t>
            </a:r>
            <a:r>
              <a:rPr sz="1000" spc="-5" dirty="0">
                <a:latin typeface="Tahoma"/>
                <a:cs typeface="Tahoma"/>
              </a:rPr>
              <a:t>ta</a:t>
            </a:r>
            <a:r>
              <a:rPr sz="1000" spc="-15" dirty="0">
                <a:latin typeface="Tahoma"/>
                <a:cs typeface="Tahoma"/>
              </a:rPr>
              <a:t>n</a:t>
            </a:r>
            <a:r>
              <a:rPr sz="1000" spc="-10" dirty="0">
                <a:latin typeface="Tahoma"/>
                <a:cs typeface="Tahoma"/>
              </a:rPr>
              <a:t>dby</a:t>
            </a:r>
            <a:r>
              <a:rPr sz="1000" spc="-5" dirty="0">
                <a:latin typeface="Tahoma"/>
                <a:cs typeface="Tahoma"/>
              </a:rPr>
              <a:t> P</a:t>
            </a:r>
            <a:r>
              <a:rPr sz="1000" spc="-15" dirty="0">
                <a:latin typeface="Tahoma"/>
                <a:cs typeface="Tahoma"/>
              </a:rPr>
              <a:t>o</a:t>
            </a:r>
            <a:r>
              <a:rPr sz="1000" spc="-5" dirty="0">
                <a:latin typeface="Tahoma"/>
                <a:cs typeface="Tahoma"/>
              </a:rPr>
              <a:t>wer</a:t>
            </a:r>
            <a:endParaRPr sz="1000">
              <a:latin typeface="Tahoma"/>
              <a:cs typeface="Tahoma"/>
            </a:endParaRPr>
          </a:p>
        </p:txBody>
      </p:sp>
      <p:sp>
        <p:nvSpPr>
          <p:cNvPr id="147" name="object 147"/>
          <p:cNvSpPr txBox="1"/>
          <p:nvPr/>
        </p:nvSpPr>
        <p:spPr>
          <a:xfrm>
            <a:off x="6977147" y="5414223"/>
            <a:ext cx="614680" cy="152400"/>
          </a:xfrm>
          <a:prstGeom prst="rect">
            <a:avLst/>
          </a:prstGeom>
        </p:spPr>
        <p:txBody>
          <a:bodyPr vert="horz" wrap="square" lIns="0" tIns="0" rIns="0" bIns="0" rtlCol="0">
            <a:spAutoFit/>
          </a:bodyPr>
          <a:lstStyle/>
          <a:p>
            <a:pPr marL="12700">
              <a:lnSpc>
                <a:spcPct val="100000"/>
              </a:lnSpc>
            </a:pPr>
            <a:r>
              <a:rPr sz="1000" spc="-5" dirty="0">
                <a:latin typeface="Tahoma"/>
                <a:cs typeface="Tahoma"/>
              </a:rPr>
              <a:t>E</a:t>
            </a:r>
            <a:r>
              <a:rPr sz="1000" spc="-15" dirty="0">
                <a:latin typeface="Tahoma"/>
                <a:cs typeface="Tahoma"/>
              </a:rPr>
              <a:t>n</a:t>
            </a:r>
            <a:r>
              <a:rPr sz="1000" spc="-10" dirty="0">
                <a:latin typeface="Tahoma"/>
                <a:cs typeface="Tahoma"/>
              </a:rPr>
              <a:t>d</a:t>
            </a:r>
            <a:r>
              <a:rPr sz="1000" spc="-15" dirty="0">
                <a:latin typeface="Tahoma"/>
                <a:cs typeface="Tahoma"/>
              </a:rPr>
              <a:t>u</a:t>
            </a:r>
            <a:r>
              <a:rPr sz="1000" spc="-5" dirty="0">
                <a:latin typeface="Tahoma"/>
                <a:cs typeface="Tahoma"/>
              </a:rPr>
              <a:t>ra</a:t>
            </a:r>
            <a:r>
              <a:rPr sz="1000" spc="-15" dirty="0">
                <a:latin typeface="Tahoma"/>
                <a:cs typeface="Tahoma"/>
              </a:rPr>
              <a:t>nce</a:t>
            </a:r>
            <a:endParaRPr sz="1000">
              <a:latin typeface="Tahoma"/>
              <a:cs typeface="Tahoma"/>
            </a:endParaRPr>
          </a:p>
        </p:txBody>
      </p:sp>
      <p:sp>
        <p:nvSpPr>
          <p:cNvPr id="148" name="object 148"/>
          <p:cNvSpPr txBox="1"/>
          <p:nvPr/>
        </p:nvSpPr>
        <p:spPr>
          <a:xfrm>
            <a:off x="5270644" y="5315053"/>
            <a:ext cx="434975" cy="152400"/>
          </a:xfrm>
          <a:prstGeom prst="rect">
            <a:avLst/>
          </a:prstGeom>
        </p:spPr>
        <p:txBody>
          <a:bodyPr vert="horz" wrap="square" lIns="0" tIns="0" rIns="0" bIns="0" rtlCol="0">
            <a:spAutoFit/>
          </a:bodyPr>
          <a:lstStyle/>
          <a:p>
            <a:pPr marL="12700">
              <a:lnSpc>
                <a:spcPct val="100000"/>
              </a:lnSpc>
            </a:pPr>
            <a:r>
              <a:rPr sz="1000" spc="-5" dirty="0">
                <a:latin typeface="Tahoma"/>
                <a:cs typeface="Tahoma"/>
              </a:rPr>
              <a:t>Bit</a:t>
            </a:r>
            <a:r>
              <a:rPr sz="1000" spc="-15" dirty="0">
                <a:latin typeface="Tahoma"/>
                <a:cs typeface="Tahoma"/>
              </a:rPr>
              <a:t> </a:t>
            </a:r>
            <a:r>
              <a:rPr sz="1000" spc="-10" dirty="0">
                <a:latin typeface="Tahoma"/>
                <a:cs typeface="Tahoma"/>
              </a:rPr>
              <a:t>co</a:t>
            </a:r>
            <a:r>
              <a:rPr sz="1000" spc="-5" dirty="0">
                <a:latin typeface="Tahoma"/>
                <a:cs typeface="Tahoma"/>
              </a:rPr>
              <a:t>st</a:t>
            </a:r>
            <a:endParaRPr sz="1000">
              <a:latin typeface="Tahoma"/>
              <a:cs typeface="Tahoma"/>
            </a:endParaRPr>
          </a:p>
        </p:txBody>
      </p:sp>
      <p:sp>
        <p:nvSpPr>
          <p:cNvPr id="149" name="object 149"/>
          <p:cNvSpPr txBox="1"/>
          <p:nvPr/>
        </p:nvSpPr>
        <p:spPr>
          <a:xfrm>
            <a:off x="5150224" y="5467475"/>
            <a:ext cx="676275" cy="152400"/>
          </a:xfrm>
          <a:prstGeom prst="rect">
            <a:avLst/>
          </a:prstGeom>
        </p:spPr>
        <p:txBody>
          <a:bodyPr vert="horz" wrap="square" lIns="0" tIns="0" rIns="0" bIns="0" rtlCol="0">
            <a:spAutoFit/>
          </a:bodyPr>
          <a:lstStyle/>
          <a:p>
            <a:pPr marL="12700">
              <a:lnSpc>
                <a:spcPct val="100000"/>
              </a:lnSpc>
            </a:pPr>
            <a:r>
              <a:rPr sz="1000" spc="-5" dirty="0">
                <a:latin typeface="Tahoma"/>
                <a:cs typeface="Tahoma"/>
              </a:rPr>
              <a:t>(</a:t>
            </a:r>
            <a:r>
              <a:rPr sz="1000" spc="-10" dirty="0">
                <a:latin typeface="Tahoma"/>
                <a:cs typeface="Tahoma"/>
              </a:rPr>
              <a:t>Sc</a:t>
            </a:r>
            <a:r>
              <a:rPr sz="1000" spc="-5" dirty="0">
                <a:latin typeface="Tahoma"/>
                <a:cs typeface="Tahoma"/>
              </a:rPr>
              <a:t>alabilit</a:t>
            </a:r>
            <a:r>
              <a:rPr sz="1000" spc="-10" dirty="0">
                <a:latin typeface="Tahoma"/>
                <a:cs typeface="Tahoma"/>
              </a:rPr>
              <a:t>y</a:t>
            </a:r>
            <a:r>
              <a:rPr sz="1000" spc="-5" dirty="0">
                <a:latin typeface="Tahoma"/>
                <a:cs typeface="Tahoma"/>
              </a:rPr>
              <a:t>)</a:t>
            </a:r>
            <a:endParaRPr sz="1000">
              <a:latin typeface="Tahoma"/>
              <a:cs typeface="Tahoma"/>
            </a:endParaRPr>
          </a:p>
        </p:txBody>
      </p:sp>
      <p:sp>
        <p:nvSpPr>
          <p:cNvPr id="150" name="object 150"/>
          <p:cNvSpPr/>
          <p:nvPr/>
        </p:nvSpPr>
        <p:spPr>
          <a:xfrm>
            <a:off x="4386071" y="2953511"/>
            <a:ext cx="303276" cy="137160"/>
          </a:xfrm>
          <a:prstGeom prst="rect">
            <a:avLst/>
          </a:prstGeom>
          <a:blipFill>
            <a:blip r:embed="rId48" cstate="print"/>
            <a:stretch>
              <a:fillRect/>
            </a:stretch>
          </a:blipFill>
        </p:spPr>
        <p:txBody>
          <a:bodyPr wrap="square" lIns="0" tIns="0" rIns="0" bIns="0" rtlCol="0"/>
          <a:lstStyle/>
          <a:p>
            <a:endParaRPr/>
          </a:p>
        </p:txBody>
      </p:sp>
      <p:sp>
        <p:nvSpPr>
          <p:cNvPr id="151" name="object 151"/>
          <p:cNvSpPr/>
          <p:nvPr/>
        </p:nvSpPr>
        <p:spPr>
          <a:xfrm>
            <a:off x="4387595" y="3043427"/>
            <a:ext cx="106679" cy="106679"/>
          </a:xfrm>
          <a:prstGeom prst="rect">
            <a:avLst/>
          </a:prstGeom>
          <a:blipFill>
            <a:blip r:embed="rId6" cstate="print"/>
            <a:stretch>
              <a:fillRect/>
            </a:stretch>
          </a:blipFill>
        </p:spPr>
        <p:txBody>
          <a:bodyPr wrap="square" lIns="0" tIns="0" rIns="0" bIns="0" rtlCol="0"/>
          <a:lstStyle/>
          <a:p>
            <a:endParaRPr/>
          </a:p>
        </p:txBody>
      </p:sp>
      <p:sp>
        <p:nvSpPr>
          <p:cNvPr id="152" name="object 152"/>
          <p:cNvSpPr/>
          <p:nvPr/>
        </p:nvSpPr>
        <p:spPr>
          <a:xfrm>
            <a:off x="4414527" y="2994276"/>
            <a:ext cx="195580" cy="1905"/>
          </a:xfrm>
          <a:custGeom>
            <a:avLst/>
            <a:gdLst/>
            <a:ahLst/>
            <a:cxnLst/>
            <a:rect l="l" t="t" r="r" b="b"/>
            <a:pathLst>
              <a:path w="195579" h="1905">
                <a:moveTo>
                  <a:pt x="0" y="0"/>
                </a:moveTo>
                <a:lnTo>
                  <a:pt x="195287" y="1562"/>
                </a:lnTo>
              </a:path>
            </a:pathLst>
          </a:custGeom>
          <a:ln w="28575">
            <a:solidFill>
              <a:srgbClr val="FF0000"/>
            </a:solidFill>
          </a:ln>
        </p:spPr>
        <p:txBody>
          <a:bodyPr wrap="square" lIns="0" tIns="0" rIns="0" bIns="0" rtlCol="0"/>
          <a:lstStyle/>
          <a:p>
            <a:endParaRPr/>
          </a:p>
        </p:txBody>
      </p:sp>
      <p:sp>
        <p:nvSpPr>
          <p:cNvPr id="153" name="object 153"/>
          <p:cNvSpPr/>
          <p:nvPr/>
        </p:nvSpPr>
        <p:spPr>
          <a:xfrm>
            <a:off x="4386071" y="3176015"/>
            <a:ext cx="303276" cy="135635"/>
          </a:xfrm>
          <a:prstGeom prst="rect">
            <a:avLst/>
          </a:prstGeom>
          <a:blipFill>
            <a:blip r:embed="rId49" cstate="print"/>
            <a:stretch>
              <a:fillRect/>
            </a:stretch>
          </a:blipFill>
        </p:spPr>
        <p:txBody>
          <a:bodyPr wrap="square" lIns="0" tIns="0" rIns="0" bIns="0" rtlCol="0"/>
          <a:lstStyle/>
          <a:p>
            <a:endParaRPr/>
          </a:p>
        </p:txBody>
      </p:sp>
      <p:sp>
        <p:nvSpPr>
          <p:cNvPr id="154" name="object 154"/>
          <p:cNvSpPr/>
          <p:nvPr/>
        </p:nvSpPr>
        <p:spPr>
          <a:xfrm>
            <a:off x="4387595" y="3267455"/>
            <a:ext cx="106679" cy="106679"/>
          </a:xfrm>
          <a:prstGeom prst="rect">
            <a:avLst/>
          </a:prstGeom>
          <a:blipFill>
            <a:blip r:embed="rId6" cstate="print"/>
            <a:stretch>
              <a:fillRect/>
            </a:stretch>
          </a:blipFill>
        </p:spPr>
        <p:txBody>
          <a:bodyPr wrap="square" lIns="0" tIns="0" rIns="0" bIns="0" rtlCol="0"/>
          <a:lstStyle/>
          <a:p>
            <a:endParaRPr/>
          </a:p>
        </p:txBody>
      </p:sp>
      <p:sp>
        <p:nvSpPr>
          <p:cNvPr id="155" name="object 155"/>
          <p:cNvSpPr/>
          <p:nvPr/>
        </p:nvSpPr>
        <p:spPr>
          <a:xfrm>
            <a:off x="4545672" y="3218403"/>
            <a:ext cx="64135" cy="0"/>
          </a:xfrm>
          <a:custGeom>
            <a:avLst/>
            <a:gdLst/>
            <a:ahLst/>
            <a:cxnLst/>
            <a:rect l="l" t="t" r="r" b="b"/>
            <a:pathLst>
              <a:path w="64135">
                <a:moveTo>
                  <a:pt x="0" y="0"/>
                </a:moveTo>
                <a:lnTo>
                  <a:pt x="64143" y="0"/>
                </a:lnTo>
              </a:path>
            </a:pathLst>
          </a:custGeom>
          <a:ln w="28575">
            <a:solidFill>
              <a:srgbClr val="0000FF"/>
            </a:solidFill>
          </a:ln>
        </p:spPr>
        <p:txBody>
          <a:bodyPr wrap="square" lIns="0" tIns="0" rIns="0" bIns="0" rtlCol="0"/>
          <a:lstStyle/>
          <a:p>
            <a:endParaRPr/>
          </a:p>
        </p:txBody>
      </p:sp>
      <p:sp>
        <p:nvSpPr>
          <p:cNvPr id="156" name="object 156"/>
          <p:cNvSpPr/>
          <p:nvPr/>
        </p:nvSpPr>
        <p:spPr>
          <a:xfrm>
            <a:off x="4414528" y="3218403"/>
            <a:ext cx="67310" cy="0"/>
          </a:xfrm>
          <a:custGeom>
            <a:avLst/>
            <a:gdLst/>
            <a:ahLst/>
            <a:cxnLst/>
            <a:rect l="l" t="t" r="r" b="b"/>
            <a:pathLst>
              <a:path w="67310">
                <a:moveTo>
                  <a:pt x="0" y="0"/>
                </a:moveTo>
                <a:lnTo>
                  <a:pt x="66996" y="0"/>
                </a:lnTo>
              </a:path>
            </a:pathLst>
          </a:custGeom>
          <a:ln w="28575">
            <a:solidFill>
              <a:srgbClr val="0000FF"/>
            </a:solidFill>
          </a:ln>
        </p:spPr>
        <p:txBody>
          <a:bodyPr wrap="square" lIns="0" tIns="0" rIns="0" bIns="0" rtlCol="0"/>
          <a:lstStyle/>
          <a:p>
            <a:endParaRPr/>
          </a:p>
        </p:txBody>
      </p:sp>
      <p:sp>
        <p:nvSpPr>
          <p:cNvPr id="157" name="object 157"/>
          <p:cNvSpPr txBox="1"/>
          <p:nvPr/>
        </p:nvSpPr>
        <p:spPr>
          <a:xfrm>
            <a:off x="4796085" y="2929974"/>
            <a:ext cx="638175" cy="388620"/>
          </a:xfrm>
          <a:prstGeom prst="rect">
            <a:avLst/>
          </a:prstGeom>
        </p:spPr>
        <p:txBody>
          <a:bodyPr vert="horz" wrap="square" lIns="0" tIns="0" rIns="0" bIns="0" rtlCol="0">
            <a:spAutoFit/>
          </a:bodyPr>
          <a:lstStyle/>
          <a:p>
            <a:pPr marL="27305">
              <a:lnSpc>
                <a:spcPct val="100000"/>
              </a:lnSpc>
            </a:pPr>
            <a:r>
              <a:rPr sz="1000" spc="-15" dirty="0">
                <a:latin typeface="Tahoma"/>
                <a:cs typeface="Tahoma"/>
              </a:rPr>
              <a:t>D</a:t>
            </a:r>
            <a:r>
              <a:rPr sz="1000" spc="-5" dirty="0">
                <a:latin typeface="Tahoma"/>
                <a:cs typeface="Tahoma"/>
              </a:rPr>
              <a:t>R</a:t>
            </a:r>
            <a:r>
              <a:rPr sz="1000" spc="-10" dirty="0">
                <a:latin typeface="Tahoma"/>
                <a:cs typeface="Tahoma"/>
              </a:rPr>
              <a:t>AM</a:t>
            </a:r>
            <a:endParaRPr sz="1000">
              <a:latin typeface="Tahoma"/>
              <a:cs typeface="Tahoma"/>
            </a:endParaRPr>
          </a:p>
          <a:p>
            <a:pPr marL="12700">
              <a:lnSpc>
                <a:spcPct val="100000"/>
              </a:lnSpc>
              <a:spcBef>
                <a:spcPts val="660"/>
              </a:spcBef>
            </a:pPr>
            <a:r>
              <a:rPr sz="1000" spc="-15" dirty="0">
                <a:latin typeface="Tahoma"/>
                <a:cs typeface="Tahoma"/>
              </a:rPr>
              <a:t>S</a:t>
            </a:r>
            <a:r>
              <a:rPr sz="1000" spc="-20" dirty="0">
                <a:latin typeface="Tahoma"/>
                <a:cs typeface="Tahoma"/>
              </a:rPr>
              <a:t>TT</a:t>
            </a:r>
            <a:r>
              <a:rPr sz="1000" spc="-10" dirty="0">
                <a:latin typeface="Tahoma"/>
                <a:cs typeface="Tahoma"/>
              </a:rPr>
              <a:t>-M</a:t>
            </a:r>
            <a:r>
              <a:rPr sz="1000" spc="-5" dirty="0">
                <a:latin typeface="Tahoma"/>
                <a:cs typeface="Tahoma"/>
              </a:rPr>
              <a:t>R</a:t>
            </a:r>
            <a:r>
              <a:rPr sz="1000" spc="-10" dirty="0">
                <a:latin typeface="Tahoma"/>
                <a:cs typeface="Tahoma"/>
              </a:rPr>
              <a:t>AM</a:t>
            </a:r>
            <a:endParaRPr sz="1000">
              <a:latin typeface="Tahoma"/>
              <a:cs typeface="Tahoma"/>
            </a:endParaRPr>
          </a:p>
        </p:txBody>
      </p:sp>
      <p:sp>
        <p:nvSpPr>
          <p:cNvPr id="158" name="object 158"/>
          <p:cNvSpPr/>
          <p:nvPr/>
        </p:nvSpPr>
        <p:spPr>
          <a:xfrm>
            <a:off x="4440935" y="2912363"/>
            <a:ext cx="201167" cy="205739"/>
          </a:xfrm>
          <a:prstGeom prst="rect">
            <a:avLst/>
          </a:prstGeom>
          <a:blipFill>
            <a:blip r:embed="rId50" cstate="print"/>
            <a:stretch>
              <a:fillRect/>
            </a:stretch>
          </a:blipFill>
        </p:spPr>
        <p:txBody>
          <a:bodyPr wrap="square" lIns="0" tIns="0" rIns="0" bIns="0" rtlCol="0"/>
          <a:lstStyle/>
          <a:p>
            <a:endParaRPr/>
          </a:p>
        </p:txBody>
      </p:sp>
      <p:sp>
        <p:nvSpPr>
          <p:cNvPr id="159" name="object 159"/>
          <p:cNvSpPr/>
          <p:nvPr/>
        </p:nvSpPr>
        <p:spPr>
          <a:xfrm>
            <a:off x="4488180" y="2964180"/>
            <a:ext cx="106679" cy="106679"/>
          </a:xfrm>
          <a:prstGeom prst="rect">
            <a:avLst/>
          </a:prstGeom>
          <a:blipFill>
            <a:blip r:embed="rId6" cstate="print"/>
            <a:stretch>
              <a:fillRect/>
            </a:stretch>
          </a:blipFill>
        </p:spPr>
        <p:txBody>
          <a:bodyPr wrap="square" lIns="0" tIns="0" rIns="0" bIns="0" rtlCol="0"/>
          <a:lstStyle/>
          <a:p>
            <a:endParaRPr/>
          </a:p>
        </p:txBody>
      </p:sp>
      <p:sp>
        <p:nvSpPr>
          <p:cNvPr id="160" name="object 160"/>
          <p:cNvSpPr/>
          <p:nvPr/>
        </p:nvSpPr>
        <p:spPr>
          <a:xfrm>
            <a:off x="4481527" y="2957087"/>
            <a:ext cx="65405" cy="68580"/>
          </a:xfrm>
          <a:custGeom>
            <a:avLst/>
            <a:gdLst/>
            <a:ahLst/>
            <a:cxnLst/>
            <a:rect l="l" t="t" r="r" b="b"/>
            <a:pathLst>
              <a:path w="65404" h="68580">
                <a:moveTo>
                  <a:pt x="22025" y="0"/>
                </a:moveTo>
                <a:lnTo>
                  <a:pt x="10616" y="7329"/>
                </a:lnTo>
                <a:lnTo>
                  <a:pt x="2861" y="18864"/>
                </a:lnTo>
                <a:lnTo>
                  <a:pt x="0" y="33275"/>
                </a:lnTo>
                <a:lnTo>
                  <a:pt x="2368" y="46350"/>
                </a:lnTo>
                <a:lnTo>
                  <a:pt x="9613" y="57847"/>
                </a:lnTo>
                <a:lnTo>
                  <a:pt x="20890" y="65592"/>
                </a:lnTo>
                <a:lnTo>
                  <a:pt x="35342" y="68387"/>
                </a:lnTo>
                <a:lnTo>
                  <a:pt x="47185" y="64768"/>
                </a:lnTo>
                <a:lnTo>
                  <a:pt x="56716" y="56336"/>
                </a:lnTo>
                <a:lnTo>
                  <a:pt x="62978" y="43549"/>
                </a:lnTo>
                <a:lnTo>
                  <a:pt x="65012" y="26866"/>
                </a:lnTo>
                <a:lnTo>
                  <a:pt x="60662" y="15519"/>
                </a:lnTo>
                <a:lnTo>
                  <a:pt x="52026" y="6648"/>
                </a:lnTo>
                <a:lnTo>
                  <a:pt x="39136" y="1168"/>
                </a:lnTo>
                <a:lnTo>
                  <a:pt x="22025" y="0"/>
                </a:lnTo>
                <a:close/>
              </a:path>
            </a:pathLst>
          </a:custGeom>
          <a:solidFill>
            <a:srgbClr val="FF0000"/>
          </a:solidFill>
        </p:spPr>
        <p:txBody>
          <a:bodyPr wrap="square" lIns="0" tIns="0" rIns="0" bIns="0" rtlCol="0"/>
          <a:lstStyle/>
          <a:p>
            <a:endParaRPr/>
          </a:p>
        </p:txBody>
      </p:sp>
      <p:sp>
        <p:nvSpPr>
          <p:cNvPr id="161" name="object 161"/>
          <p:cNvSpPr/>
          <p:nvPr/>
        </p:nvSpPr>
        <p:spPr>
          <a:xfrm>
            <a:off x="4481527" y="2957087"/>
            <a:ext cx="65405" cy="68580"/>
          </a:xfrm>
          <a:custGeom>
            <a:avLst/>
            <a:gdLst/>
            <a:ahLst/>
            <a:cxnLst/>
            <a:rect l="l" t="t" r="r" b="b"/>
            <a:pathLst>
              <a:path w="65404" h="68580">
                <a:moveTo>
                  <a:pt x="0" y="33275"/>
                </a:moveTo>
                <a:lnTo>
                  <a:pt x="2861" y="18864"/>
                </a:lnTo>
                <a:lnTo>
                  <a:pt x="10616" y="7329"/>
                </a:lnTo>
                <a:lnTo>
                  <a:pt x="22025" y="0"/>
                </a:lnTo>
                <a:lnTo>
                  <a:pt x="39136" y="1168"/>
                </a:lnTo>
                <a:lnTo>
                  <a:pt x="52026" y="6648"/>
                </a:lnTo>
                <a:lnTo>
                  <a:pt x="60662" y="15519"/>
                </a:lnTo>
                <a:lnTo>
                  <a:pt x="65012" y="26866"/>
                </a:lnTo>
                <a:lnTo>
                  <a:pt x="62978" y="43549"/>
                </a:lnTo>
                <a:lnTo>
                  <a:pt x="56716" y="56336"/>
                </a:lnTo>
                <a:lnTo>
                  <a:pt x="47185" y="64768"/>
                </a:lnTo>
                <a:lnTo>
                  <a:pt x="35342" y="68387"/>
                </a:lnTo>
                <a:lnTo>
                  <a:pt x="20890" y="65592"/>
                </a:lnTo>
                <a:lnTo>
                  <a:pt x="9613" y="57847"/>
                </a:lnTo>
                <a:lnTo>
                  <a:pt x="2368" y="46350"/>
                </a:lnTo>
                <a:lnTo>
                  <a:pt x="0" y="33275"/>
                </a:lnTo>
                <a:close/>
              </a:path>
            </a:pathLst>
          </a:custGeom>
          <a:ln w="28575">
            <a:solidFill>
              <a:srgbClr val="FF0000"/>
            </a:solidFill>
          </a:ln>
        </p:spPr>
        <p:txBody>
          <a:bodyPr wrap="square" lIns="0" tIns="0" rIns="0" bIns="0" rtlCol="0"/>
          <a:lstStyle/>
          <a:p>
            <a:endParaRPr/>
          </a:p>
        </p:txBody>
      </p:sp>
      <p:sp>
        <p:nvSpPr>
          <p:cNvPr id="162" name="object 162"/>
          <p:cNvSpPr/>
          <p:nvPr/>
        </p:nvSpPr>
        <p:spPr>
          <a:xfrm>
            <a:off x="4439411" y="3136392"/>
            <a:ext cx="199643" cy="207263"/>
          </a:xfrm>
          <a:prstGeom prst="rect">
            <a:avLst/>
          </a:prstGeom>
          <a:blipFill>
            <a:blip r:embed="rId51" cstate="print"/>
            <a:stretch>
              <a:fillRect/>
            </a:stretch>
          </a:blipFill>
        </p:spPr>
        <p:txBody>
          <a:bodyPr wrap="square" lIns="0" tIns="0" rIns="0" bIns="0" rtlCol="0"/>
          <a:lstStyle/>
          <a:p>
            <a:endParaRPr/>
          </a:p>
        </p:txBody>
      </p:sp>
      <p:sp>
        <p:nvSpPr>
          <p:cNvPr id="163" name="object 163"/>
          <p:cNvSpPr/>
          <p:nvPr/>
        </p:nvSpPr>
        <p:spPr>
          <a:xfrm>
            <a:off x="4486655" y="3186683"/>
            <a:ext cx="106679" cy="106679"/>
          </a:xfrm>
          <a:prstGeom prst="rect">
            <a:avLst/>
          </a:prstGeom>
          <a:blipFill>
            <a:blip r:embed="rId6" cstate="print"/>
            <a:stretch>
              <a:fillRect/>
            </a:stretch>
          </a:blipFill>
        </p:spPr>
        <p:txBody>
          <a:bodyPr wrap="square" lIns="0" tIns="0" rIns="0" bIns="0" rtlCol="0"/>
          <a:lstStyle/>
          <a:p>
            <a:endParaRPr/>
          </a:p>
        </p:txBody>
      </p:sp>
      <p:sp>
        <p:nvSpPr>
          <p:cNvPr id="164" name="object 164"/>
          <p:cNvSpPr/>
          <p:nvPr/>
        </p:nvSpPr>
        <p:spPr>
          <a:xfrm>
            <a:off x="4481525" y="3176917"/>
            <a:ext cx="64135" cy="72390"/>
          </a:xfrm>
          <a:custGeom>
            <a:avLst/>
            <a:gdLst/>
            <a:ahLst/>
            <a:cxnLst/>
            <a:rect l="l" t="t" r="r" b="b"/>
            <a:pathLst>
              <a:path w="64135" h="72389">
                <a:moveTo>
                  <a:pt x="0" y="0"/>
                </a:moveTo>
                <a:lnTo>
                  <a:pt x="64147" y="0"/>
                </a:lnTo>
                <a:lnTo>
                  <a:pt x="64147" y="72009"/>
                </a:lnTo>
                <a:lnTo>
                  <a:pt x="0" y="72009"/>
                </a:lnTo>
                <a:lnTo>
                  <a:pt x="0" y="0"/>
                </a:lnTo>
                <a:close/>
              </a:path>
            </a:pathLst>
          </a:custGeom>
          <a:solidFill>
            <a:srgbClr val="FFFFFF"/>
          </a:solidFill>
        </p:spPr>
        <p:txBody>
          <a:bodyPr wrap="square" lIns="0" tIns="0" rIns="0" bIns="0" rtlCol="0"/>
          <a:lstStyle/>
          <a:p>
            <a:endParaRPr/>
          </a:p>
        </p:txBody>
      </p:sp>
      <p:sp>
        <p:nvSpPr>
          <p:cNvPr id="165" name="object 165"/>
          <p:cNvSpPr/>
          <p:nvPr/>
        </p:nvSpPr>
        <p:spPr>
          <a:xfrm>
            <a:off x="4481525" y="3176917"/>
            <a:ext cx="64135" cy="72390"/>
          </a:xfrm>
          <a:custGeom>
            <a:avLst/>
            <a:gdLst/>
            <a:ahLst/>
            <a:cxnLst/>
            <a:rect l="l" t="t" r="r" b="b"/>
            <a:pathLst>
              <a:path w="64135" h="72389">
                <a:moveTo>
                  <a:pt x="0" y="0"/>
                </a:moveTo>
                <a:lnTo>
                  <a:pt x="64147" y="0"/>
                </a:lnTo>
                <a:lnTo>
                  <a:pt x="64147" y="72009"/>
                </a:lnTo>
                <a:lnTo>
                  <a:pt x="0" y="72009"/>
                </a:lnTo>
                <a:lnTo>
                  <a:pt x="0" y="0"/>
                </a:lnTo>
                <a:close/>
              </a:path>
            </a:pathLst>
          </a:custGeom>
          <a:ln w="28575">
            <a:solidFill>
              <a:srgbClr val="0000FF"/>
            </a:solidFill>
          </a:ln>
        </p:spPr>
        <p:txBody>
          <a:bodyPr wrap="square" lIns="0" tIns="0" rIns="0" bIns="0" rtlCol="0"/>
          <a:lstStyle/>
          <a:p>
            <a:endParaRPr/>
          </a:p>
        </p:txBody>
      </p:sp>
      <p:sp>
        <p:nvSpPr>
          <p:cNvPr id="166" name="object 166"/>
          <p:cNvSpPr txBox="1">
            <a:spLocks noGrp="1"/>
          </p:cNvSpPr>
          <p:nvPr>
            <p:ph type="sldNum" sz="quarter" idx="4294967295"/>
          </p:nvPr>
        </p:nvSpPr>
        <p:spPr>
          <a:xfrm>
            <a:off x="4365680" y="6588665"/>
            <a:ext cx="388620" cy="177800"/>
          </a:xfrm>
          <a:prstGeom prst="rect">
            <a:avLst/>
          </a:prstGeom>
        </p:spPr>
        <p:txBody>
          <a:bodyPr vert="horz" wrap="square" lIns="0" tIns="0" rIns="0" bIns="0" rtlCol="0">
            <a:spAutoFit/>
          </a:bodyPr>
          <a:lstStyle/>
          <a:p>
            <a:pPr marL="25400">
              <a:lnSpc>
                <a:spcPct val="100000"/>
              </a:lnSpc>
            </a:pPr>
            <a:r>
              <a:rPr spc="-10" dirty="0"/>
              <a:t>5</a:t>
            </a:r>
            <a:r>
              <a:rPr spc="-5" dirty="0"/>
              <a:t> </a:t>
            </a:r>
            <a:r>
              <a:rPr spc="-10" dirty="0"/>
              <a:t>/</a:t>
            </a:r>
            <a:r>
              <a:rPr spc="-5" dirty="0"/>
              <a:t> </a:t>
            </a:r>
            <a:r>
              <a:rPr spc="-10" dirty="0"/>
              <a:t>6</a:t>
            </a:r>
          </a:p>
        </p:txBody>
      </p:sp>
    </p:spTree>
    <p:extLst>
      <p:ext uri="{BB962C8B-B14F-4D97-AF65-F5344CB8AC3E}">
        <p14:creationId xmlns:p14="http://schemas.microsoft.com/office/powerpoint/2010/main" val="38010814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650" y="296140"/>
            <a:ext cx="8686800" cy="533400"/>
          </a:xfrm>
          <a:noFill/>
          <a:ln w="9525">
            <a:noFill/>
            <a:miter lim="800000"/>
            <a:headEnd/>
            <a:tailEnd/>
          </a:ln>
          <a:effectLst/>
        </p:spPr>
        <p:txBody>
          <a:bodyPr vert="horz" wrap="square" lIns="91421" tIns="45711" rIns="91421" bIns="45711" numCol="1" anchor="ctr" anchorCtr="0" compatLnSpc="1">
            <a:prstTxWarp prst="textNoShape">
              <a:avLst/>
            </a:prstTxWarp>
            <a:normAutofit fontScale="90000"/>
          </a:bodyPr>
          <a:lstStyle/>
          <a:p>
            <a:pPr algn="ctr"/>
            <a:r>
              <a:rPr lang="en-US" sz="2200" i="1" dirty="0" smtClean="0"/>
              <a:t>Addressing the Memory &amp; Storage </a:t>
            </a:r>
            <a:r>
              <a:rPr lang="en-US" sz="2400" i="1" dirty="0" smtClean="0"/>
              <a:t>Opportunity</a:t>
            </a:r>
            <a:r>
              <a:rPr lang="en-US" sz="2200" i="1" dirty="0" smtClean="0"/>
              <a:t>: </a:t>
            </a:r>
            <a:r>
              <a:rPr lang="en-US" dirty="0" smtClean="0"/>
              <a:t/>
            </a:r>
            <a:br>
              <a:rPr lang="en-US" dirty="0" smtClean="0"/>
            </a:br>
            <a:r>
              <a:rPr lang="en-US" dirty="0" smtClean="0"/>
              <a:t>Decentralizing Data </a:t>
            </a:r>
            <a:br>
              <a:rPr lang="en-US" dirty="0" smtClean="0"/>
            </a:br>
            <a:r>
              <a:rPr lang="en-US" sz="2200" dirty="0" smtClean="0"/>
              <a:t>With Distributed Object Based Storage </a:t>
            </a:r>
            <a:endParaRPr lang="en-US" sz="2200" dirty="0"/>
          </a:p>
        </p:txBody>
      </p:sp>
      <p:pic>
        <p:nvPicPr>
          <p:cNvPr id="120834" name="Picture 2" descr="Lustre(r)"/>
          <p:cNvPicPr>
            <a:picLocks noChangeAspect="1" noChangeArrowheads="1"/>
          </p:cNvPicPr>
          <p:nvPr/>
        </p:nvPicPr>
        <p:blipFill>
          <a:blip r:embed="rId3"/>
          <a:srcRect/>
          <a:stretch>
            <a:fillRect/>
          </a:stretch>
        </p:blipFill>
        <p:spPr bwMode="auto">
          <a:xfrm>
            <a:off x="155578" y="121807"/>
            <a:ext cx="9525" cy="9525"/>
          </a:xfrm>
          <a:prstGeom prst="rect">
            <a:avLst/>
          </a:prstGeom>
          <a:noFill/>
        </p:spPr>
      </p:pic>
      <p:grpSp>
        <p:nvGrpSpPr>
          <p:cNvPr id="3" name="Group 3"/>
          <p:cNvGrpSpPr/>
          <p:nvPr/>
        </p:nvGrpSpPr>
        <p:grpSpPr>
          <a:xfrm>
            <a:off x="207840" y="1586435"/>
            <a:ext cx="3025738" cy="4432234"/>
            <a:chOff x="207840" y="904035"/>
            <a:chExt cx="4218386" cy="3698763"/>
          </a:xfrm>
        </p:grpSpPr>
        <p:sp>
          <p:nvSpPr>
            <p:cNvPr id="216" name="Rounded Rectangle 215"/>
            <p:cNvSpPr/>
            <p:nvPr/>
          </p:nvSpPr>
          <p:spPr bwMode="auto">
            <a:xfrm>
              <a:off x="207840" y="904035"/>
              <a:ext cx="4218386" cy="3698763"/>
            </a:xfrm>
            <a:prstGeom prst="roundRect">
              <a:avLst>
                <a:gd name="adj" fmla="val 5918"/>
              </a:avLst>
            </a:prstGeom>
            <a:gradFill flip="none" rotWithShape="1">
              <a:gsLst>
                <a:gs pos="0">
                  <a:srgbClr val="003A70"/>
                </a:gs>
                <a:gs pos="77000">
                  <a:schemeClr val="bg1">
                    <a:lumMod val="75000"/>
                    <a:alpha val="0"/>
                  </a:schemeClr>
                </a:gs>
                <a:gs pos="100000">
                  <a:schemeClr val="bg1">
                    <a:lumMod val="50000"/>
                    <a:alpha val="0"/>
                  </a:schemeClr>
                </a:gs>
              </a:gsLst>
              <a:lin ang="5400000" scaled="1"/>
              <a:tileRect/>
            </a:gradFill>
            <a:ln w="76200" cap="flat" cmpd="sng" algn="ctr">
              <a:gradFill>
                <a:gsLst>
                  <a:gs pos="0">
                    <a:schemeClr val="accent1"/>
                  </a:gs>
                  <a:gs pos="83000">
                    <a:schemeClr val="accent1">
                      <a:alpha val="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63954" tIns="31978" rIns="63954" bIns="31978" numCol="1" rtlCol="0" anchor="t" anchorCtr="1" compatLnSpc="1">
              <a:prstTxWarp prst="textNoShape">
                <a:avLst/>
              </a:prstTxWarp>
              <a:noAutofit/>
            </a:bodyPr>
            <a:lstStyle/>
            <a:p>
              <a:pPr algn="ctr" defTabSz="640016" fontAlgn="base">
                <a:lnSpc>
                  <a:spcPct val="95000"/>
                </a:lnSpc>
                <a:spcBef>
                  <a:spcPct val="30000"/>
                </a:spcBef>
                <a:spcAft>
                  <a:spcPct val="0"/>
                </a:spcAft>
                <a:buClr>
                  <a:prstClr val="white"/>
                </a:buClr>
              </a:pPr>
              <a:r>
                <a:rPr lang="en-US" smtClean="0">
                  <a:solidFill>
                    <a:srgbClr val="FFFFFF"/>
                  </a:solidFill>
                  <a:effectLst>
                    <a:outerShdw blurRad="38100" dist="38100" dir="2700000" algn="tl">
                      <a:srgbClr val="000000">
                        <a:alpha val="43137"/>
                      </a:srgbClr>
                    </a:outerShdw>
                  </a:effectLst>
                  <a:latin typeface="+mj-lt"/>
                </a:rPr>
                <a:t>Traditional</a:t>
              </a:r>
              <a:endParaRPr lang="en-US">
                <a:solidFill>
                  <a:srgbClr val="FFFFFF"/>
                </a:solidFill>
                <a:effectLst>
                  <a:outerShdw blurRad="38100" dist="38100" dir="2700000" algn="tl">
                    <a:srgbClr val="000000">
                      <a:alpha val="43137"/>
                    </a:srgbClr>
                  </a:outerShdw>
                </a:effectLst>
                <a:latin typeface="+mj-lt"/>
              </a:endParaRPr>
            </a:p>
          </p:txBody>
        </p:sp>
        <p:grpSp>
          <p:nvGrpSpPr>
            <p:cNvPr id="4" name="Group 2"/>
            <p:cNvGrpSpPr/>
            <p:nvPr/>
          </p:nvGrpSpPr>
          <p:grpSpPr>
            <a:xfrm>
              <a:off x="649996" y="1449149"/>
              <a:ext cx="3001706" cy="3153648"/>
              <a:chOff x="895796" y="1086862"/>
              <a:chExt cx="2755905" cy="2128165"/>
            </a:xfrm>
          </p:grpSpPr>
          <p:cxnSp>
            <p:nvCxnSpPr>
              <p:cNvPr id="210" name="Straight Connector 160"/>
              <p:cNvCxnSpPr>
                <a:cxnSpLocks noChangeShapeType="1"/>
              </p:cNvCxnSpPr>
              <p:nvPr/>
            </p:nvCxnSpPr>
            <p:spPr bwMode="auto">
              <a:xfrm flipV="1">
                <a:off x="2369398" y="2354254"/>
                <a:ext cx="658435" cy="351"/>
              </a:xfrm>
              <a:prstGeom prst="line">
                <a:avLst/>
              </a:prstGeom>
              <a:noFill/>
              <a:ln w="38100" algn="ctr">
                <a:solidFill>
                  <a:schemeClr val="tx1"/>
                </a:solidFill>
                <a:round/>
                <a:headEnd/>
                <a:tailEnd/>
              </a:ln>
            </p:spPr>
          </p:cxnSp>
          <p:cxnSp>
            <p:nvCxnSpPr>
              <p:cNvPr id="211" name="Straight Connector 162"/>
              <p:cNvCxnSpPr>
                <a:cxnSpLocks noChangeShapeType="1"/>
              </p:cNvCxnSpPr>
              <p:nvPr/>
            </p:nvCxnSpPr>
            <p:spPr bwMode="auto">
              <a:xfrm flipH="1" flipV="1">
                <a:off x="2399706" y="1955756"/>
                <a:ext cx="1" cy="399601"/>
              </a:xfrm>
              <a:prstGeom prst="line">
                <a:avLst/>
              </a:prstGeom>
              <a:noFill/>
              <a:ln w="38100" algn="ctr">
                <a:solidFill>
                  <a:schemeClr val="tx1"/>
                </a:solidFill>
                <a:round/>
                <a:headEnd/>
                <a:tailEnd/>
              </a:ln>
            </p:spPr>
          </p:cxnSp>
          <p:pic>
            <p:nvPicPr>
              <p:cNvPr id="209" name="Picture 337" descr="DC3 Icon"/>
              <p:cNvPicPr>
                <a:picLocks noChangeAspect="1" noChangeArrowheads="1"/>
              </p:cNvPicPr>
              <p:nvPr/>
            </p:nvPicPr>
            <p:blipFill>
              <a:blip r:embed="rId4" cstate="print"/>
              <a:srcRect/>
              <a:stretch>
                <a:fillRect/>
              </a:stretch>
            </p:blipFill>
            <p:spPr bwMode="auto">
              <a:xfrm>
                <a:off x="2165070" y="2163138"/>
                <a:ext cx="517618" cy="441279"/>
              </a:xfrm>
              <a:prstGeom prst="rect">
                <a:avLst/>
              </a:prstGeom>
              <a:noFill/>
              <a:ln w="9525">
                <a:noFill/>
                <a:miter lim="800000"/>
                <a:headEnd/>
                <a:tailEnd/>
              </a:ln>
            </p:spPr>
          </p:pic>
          <p:sp>
            <p:nvSpPr>
              <p:cNvPr id="56" name="Rounded Rectangle 55"/>
              <p:cNvSpPr/>
              <p:nvPr/>
            </p:nvSpPr>
            <p:spPr>
              <a:xfrm>
                <a:off x="968752" y="1086862"/>
                <a:ext cx="1400645" cy="392039"/>
              </a:xfrm>
              <a:prstGeom prst="roundRect">
                <a:avLst/>
              </a:prstGeom>
              <a:solidFill>
                <a:srgbClr val="00B050"/>
              </a:solidFill>
              <a:ln w="25400" cap="flat" cmpd="sng" algn="ctr">
                <a:solidFill>
                  <a:srgbClr val="379900"/>
                </a:solidFill>
                <a:prstDash val="solid"/>
              </a:ln>
              <a:effectLst/>
              <a:scene3d>
                <a:camera prst="orthographicFront"/>
                <a:lightRig rig="threePt" dir="t"/>
              </a:scene3d>
              <a:sp3d>
                <a:bevelT/>
              </a:sp3d>
            </p:spPr>
            <p:txBody>
              <a:bodyPr anchor="ctr"/>
              <a:lstStyle/>
              <a:p>
                <a:pPr algn="ctr" fontAlgn="base">
                  <a:spcBef>
                    <a:spcPct val="0"/>
                  </a:spcBef>
                  <a:spcAft>
                    <a:spcPct val="0"/>
                  </a:spcAft>
                </a:pPr>
                <a:r>
                  <a:rPr lang="en-US" sz="1200" dirty="0" smtClean="0">
                    <a:solidFill>
                      <a:srgbClr val="FFFFFF"/>
                    </a:solidFill>
                    <a:cs typeface="Arial" pitchFamily="34" charset="0"/>
                  </a:rPr>
                  <a:t>Application Servers</a:t>
                </a:r>
                <a:endParaRPr lang="en-US" sz="1400" dirty="0">
                  <a:solidFill>
                    <a:srgbClr val="FFFFFF"/>
                  </a:solidFill>
                  <a:cs typeface="Arial" pitchFamily="34" charset="0"/>
                </a:endParaRPr>
              </a:p>
            </p:txBody>
          </p:sp>
          <p:sp>
            <p:nvSpPr>
              <p:cNvPr id="48" name="Rounded Rectangle 47"/>
              <p:cNvSpPr/>
              <p:nvPr/>
            </p:nvSpPr>
            <p:spPr>
              <a:xfrm>
                <a:off x="1478238" y="2756029"/>
                <a:ext cx="1789578" cy="458998"/>
              </a:xfrm>
              <a:prstGeom prst="roundRect">
                <a:avLst/>
              </a:prstGeom>
              <a:solidFill>
                <a:srgbClr val="00B050"/>
              </a:solidFill>
              <a:ln w="25400" cap="flat" cmpd="sng" algn="ctr">
                <a:solidFill>
                  <a:srgbClr val="379900"/>
                </a:solidFill>
                <a:prstDash val="solid"/>
              </a:ln>
              <a:effectLst/>
              <a:scene3d>
                <a:camera prst="orthographicFront"/>
                <a:lightRig rig="threePt" dir="t"/>
              </a:scene3d>
              <a:sp3d>
                <a:bevelT/>
              </a:sp3d>
            </p:spPr>
            <p:txBody>
              <a:bodyPr anchor="ctr"/>
              <a:lstStyle/>
              <a:p>
                <a:pPr algn="ctr" fontAlgn="base">
                  <a:spcBef>
                    <a:spcPct val="0"/>
                  </a:spcBef>
                  <a:spcAft>
                    <a:spcPct val="0"/>
                  </a:spcAft>
                </a:pPr>
                <a:r>
                  <a:rPr lang="en-US" sz="1400" b="1" dirty="0">
                    <a:solidFill>
                      <a:srgbClr val="FFFFFF"/>
                    </a:solidFill>
                    <a:cs typeface="Arial" pitchFamily="34" charset="0"/>
                  </a:rPr>
                  <a:t>SAN </a:t>
                </a:r>
              </a:p>
              <a:p>
                <a:pPr algn="ctr" fontAlgn="base">
                  <a:spcBef>
                    <a:spcPct val="0"/>
                  </a:spcBef>
                  <a:spcAft>
                    <a:spcPct val="0"/>
                  </a:spcAft>
                </a:pPr>
                <a:r>
                  <a:rPr lang="en-US" sz="1100" dirty="0">
                    <a:solidFill>
                      <a:srgbClr val="FFFFFF"/>
                    </a:solidFill>
                    <a:cs typeface="Arial" pitchFamily="34" charset="0"/>
                  </a:rPr>
                  <a:t>(Storage </a:t>
                </a:r>
                <a:r>
                  <a:rPr lang="en-US" sz="1100" dirty="0" smtClean="0">
                    <a:solidFill>
                      <a:srgbClr val="FFFFFF"/>
                    </a:solidFill>
                    <a:cs typeface="Arial" pitchFamily="34" charset="0"/>
                  </a:rPr>
                  <a:t>Area Network</a:t>
                </a:r>
                <a:r>
                  <a:rPr lang="en-US" sz="1100" dirty="0">
                    <a:solidFill>
                      <a:srgbClr val="FFFFFF"/>
                    </a:solidFill>
                    <a:cs typeface="Arial" pitchFamily="34" charset="0"/>
                  </a:rPr>
                  <a:t>)</a:t>
                </a:r>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75407" y="1525970"/>
                <a:ext cx="676294" cy="1217988"/>
              </a:xfrm>
              <a:prstGeom prst="rect">
                <a:avLst/>
              </a:prstGeom>
              <a:effectLst>
                <a:outerShdw blurRad="190500" dist="76200" dir="5400000" algn="ctr" rotWithShape="0">
                  <a:srgbClr val="000000">
                    <a:alpha val="43137"/>
                  </a:srgbClr>
                </a:outerShdw>
              </a:effectLst>
            </p:spPr>
          </p:pic>
          <p:cxnSp>
            <p:nvCxnSpPr>
              <p:cNvPr id="49" name="Straight Connector 160"/>
              <p:cNvCxnSpPr>
                <a:cxnSpLocks noChangeShapeType="1"/>
              </p:cNvCxnSpPr>
              <p:nvPr/>
            </p:nvCxnSpPr>
            <p:spPr bwMode="auto">
              <a:xfrm flipV="1">
                <a:off x="1758401" y="1971507"/>
                <a:ext cx="658435" cy="351"/>
              </a:xfrm>
              <a:prstGeom prst="line">
                <a:avLst/>
              </a:prstGeom>
              <a:noFill/>
              <a:ln w="38100" algn="ctr">
                <a:solidFill>
                  <a:schemeClr val="tx1"/>
                </a:solidFill>
                <a:round/>
                <a:headEnd/>
                <a:tailEnd/>
              </a:ln>
            </p:spPr>
          </p:cxnSp>
          <p:pic>
            <p:nvPicPr>
              <p:cNvPr id="19" name="Picture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5796" y="1428051"/>
                <a:ext cx="1052887" cy="1176366"/>
              </a:xfrm>
              <a:prstGeom prst="rect">
                <a:avLst/>
              </a:prstGeom>
              <a:effectLst>
                <a:outerShdw blurRad="190500" dist="76200" dir="5400000" algn="ctr" rotWithShape="0">
                  <a:srgbClr val="000000">
                    <a:alpha val="43137"/>
                  </a:srgbClr>
                </a:outerShdw>
              </a:effectLst>
            </p:spPr>
          </p:pic>
        </p:grpSp>
      </p:grpSp>
      <p:grpSp>
        <p:nvGrpSpPr>
          <p:cNvPr id="6" name="Group 7170"/>
          <p:cNvGrpSpPr/>
          <p:nvPr/>
        </p:nvGrpSpPr>
        <p:grpSpPr>
          <a:xfrm>
            <a:off x="3726878" y="1606284"/>
            <a:ext cx="5100387" cy="4275908"/>
            <a:chOff x="3726878" y="1237788"/>
            <a:chExt cx="5100387" cy="2679117"/>
          </a:xfrm>
        </p:grpSpPr>
        <p:grpSp>
          <p:nvGrpSpPr>
            <p:cNvPr id="7" name="Group 5"/>
            <p:cNvGrpSpPr/>
            <p:nvPr/>
          </p:nvGrpSpPr>
          <p:grpSpPr>
            <a:xfrm>
              <a:off x="3726878" y="1237788"/>
              <a:ext cx="5100387" cy="2679117"/>
              <a:chOff x="6855179" y="810658"/>
              <a:chExt cx="4170184" cy="2774072"/>
            </a:xfrm>
          </p:grpSpPr>
          <p:sp>
            <p:nvSpPr>
              <p:cNvPr id="21" name="Rounded Rectangle 20"/>
              <p:cNvSpPr/>
              <p:nvPr/>
            </p:nvSpPr>
            <p:spPr bwMode="auto">
              <a:xfrm>
                <a:off x="6855179" y="810658"/>
                <a:ext cx="4170184" cy="2774072"/>
              </a:xfrm>
              <a:prstGeom prst="roundRect">
                <a:avLst>
                  <a:gd name="adj" fmla="val 7710"/>
                </a:avLst>
              </a:prstGeom>
              <a:gradFill flip="none" rotWithShape="1">
                <a:gsLst>
                  <a:gs pos="0">
                    <a:srgbClr val="003A70"/>
                  </a:gs>
                  <a:gs pos="77000">
                    <a:schemeClr val="bg1">
                      <a:lumMod val="75000"/>
                      <a:alpha val="0"/>
                    </a:schemeClr>
                  </a:gs>
                  <a:gs pos="100000">
                    <a:schemeClr val="bg1">
                      <a:lumMod val="50000"/>
                      <a:alpha val="0"/>
                    </a:schemeClr>
                  </a:gs>
                </a:gsLst>
                <a:lin ang="5400000" scaled="1"/>
                <a:tileRect/>
              </a:gradFill>
              <a:ln w="76200" cap="flat" cmpd="sng" algn="ctr">
                <a:gradFill>
                  <a:gsLst>
                    <a:gs pos="0">
                      <a:schemeClr val="accent1"/>
                    </a:gs>
                    <a:gs pos="83000">
                      <a:schemeClr val="accent1">
                        <a:alpha val="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63954" tIns="31978" rIns="63954" bIns="31978" numCol="1" rtlCol="0" anchor="t" anchorCtr="1" compatLnSpc="1">
                <a:prstTxWarp prst="textNoShape">
                  <a:avLst/>
                </a:prstTxWarp>
                <a:noAutofit/>
              </a:bodyPr>
              <a:lstStyle/>
              <a:p>
                <a:pPr algn="ctr" defTabSz="640016" fontAlgn="base">
                  <a:lnSpc>
                    <a:spcPct val="95000"/>
                  </a:lnSpc>
                  <a:spcBef>
                    <a:spcPct val="30000"/>
                  </a:spcBef>
                  <a:spcAft>
                    <a:spcPct val="0"/>
                  </a:spcAft>
                  <a:buClr>
                    <a:prstClr val="white"/>
                  </a:buClr>
                </a:pPr>
                <a:r>
                  <a:rPr lang="en-US" smtClean="0">
                    <a:solidFill>
                      <a:srgbClr val="FFFFFF"/>
                    </a:solidFill>
                    <a:effectLst>
                      <a:outerShdw blurRad="38100" dist="38100" dir="2700000" algn="tl">
                        <a:srgbClr val="000000">
                          <a:alpha val="43137"/>
                        </a:srgbClr>
                      </a:outerShdw>
                    </a:effectLst>
                    <a:latin typeface="+mj-lt"/>
                  </a:rPr>
                  <a:t>Distributed</a:t>
                </a:r>
                <a:endParaRPr lang="en-US">
                  <a:solidFill>
                    <a:srgbClr val="FFFFFF"/>
                  </a:solidFill>
                  <a:effectLst>
                    <a:outerShdw blurRad="38100" dist="38100" dir="2700000" algn="tl">
                      <a:srgbClr val="000000">
                        <a:alpha val="43137"/>
                      </a:srgbClr>
                    </a:outerShdw>
                  </a:effectLst>
                  <a:latin typeface="+mj-lt"/>
                </a:endParaRPr>
              </a:p>
            </p:txBody>
          </p:sp>
          <p:pic>
            <p:nvPicPr>
              <p:cNvPr id="27"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75174" y="2972420"/>
                <a:ext cx="905757" cy="576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9" name="Straight Connector 28"/>
              <p:cNvCxnSpPr/>
              <p:nvPr/>
            </p:nvCxnSpPr>
            <p:spPr bwMode="auto">
              <a:xfrm flipV="1">
                <a:off x="7691232" y="1631292"/>
                <a:ext cx="2502114" cy="9619"/>
              </a:xfrm>
              <a:prstGeom prst="line">
                <a:avLst/>
              </a:prstGeom>
              <a:noFill/>
              <a:ln w="19050" cap="flat" cmpd="sng" algn="ctr">
                <a:solidFill>
                  <a:schemeClr val="tx1"/>
                </a:solidFill>
                <a:prstDash val="solid"/>
                <a:round/>
                <a:headEnd type="none" w="med" len="med"/>
                <a:tailEnd type="none" w="med" len="med"/>
              </a:ln>
              <a:effectLst/>
            </p:spPr>
          </p:cxnSp>
          <p:cxnSp>
            <p:nvCxnSpPr>
              <p:cNvPr id="30" name="Straight Connector 29"/>
              <p:cNvCxnSpPr>
                <a:stCxn id="27" idx="0"/>
              </p:cNvCxnSpPr>
              <p:nvPr/>
            </p:nvCxnSpPr>
            <p:spPr bwMode="auto">
              <a:xfrm flipH="1" flipV="1">
                <a:off x="7428052" y="2012813"/>
                <a:ext cx="1" cy="959607"/>
              </a:xfrm>
              <a:prstGeom prst="line">
                <a:avLst/>
              </a:prstGeom>
              <a:noFill/>
              <a:ln w="19050" cap="flat" cmpd="sng" algn="ctr">
                <a:solidFill>
                  <a:schemeClr val="tx1"/>
                </a:solidFill>
                <a:prstDash val="solid"/>
                <a:round/>
                <a:headEnd type="none" w="med" len="med"/>
                <a:tailEnd type="none" w="med" len="med"/>
              </a:ln>
              <a:effectLst/>
            </p:spPr>
          </p:cxnSp>
          <p:cxnSp>
            <p:nvCxnSpPr>
              <p:cNvPr id="31" name="Straight Connector 30"/>
              <p:cNvCxnSpPr/>
              <p:nvPr/>
            </p:nvCxnSpPr>
            <p:spPr bwMode="auto">
              <a:xfrm flipV="1">
                <a:off x="10383644" y="2012814"/>
                <a:ext cx="0" cy="973049"/>
              </a:xfrm>
              <a:prstGeom prst="line">
                <a:avLst/>
              </a:prstGeom>
              <a:noFill/>
              <a:ln w="19050" cap="flat" cmpd="sng" algn="ctr">
                <a:solidFill>
                  <a:schemeClr val="tx1"/>
                </a:solidFill>
                <a:prstDash val="solid"/>
                <a:round/>
                <a:headEnd type="none" w="med" len="med"/>
                <a:tailEnd type="none" w="med" len="med"/>
              </a:ln>
              <a:effectLst/>
            </p:spPr>
          </p:cxnSp>
          <p:cxnSp>
            <p:nvCxnSpPr>
              <p:cNvPr id="32" name="Straight Connector 31"/>
              <p:cNvCxnSpPr/>
              <p:nvPr/>
            </p:nvCxnSpPr>
            <p:spPr bwMode="auto">
              <a:xfrm>
                <a:off x="7691232" y="3129933"/>
                <a:ext cx="2502114" cy="0"/>
              </a:xfrm>
              <a:prstGeom prst="line">
                <a:avLst/>
              </a:prstGeom>
              <a:noFill/>
              <a:ln w="19050" cap="flat" cmpd="sng" algn="ctr">
                <a:solidFill>
                  <a:schemeClr val="tx1"/>
                </a:solidFill>
                <a:prstDash val="solid"/>
                <a:round/>
                <a:headEnd type="none" w="med" len="med"/>
                <a:tailEnd type="none" w="med" len="med"/>
              </a:ln>
              <a:effectLst/>
            </p:spPr>
          </p:cxnSp>
          <p:cxnSp>
            <p:nvCxnSpPr>
              <p:cNvPr id="35" name="Straight Connector 34"/>
              <p:cNvCxnSpPr/>
              <p:nvPr/>
            </p:nvCxnSpPr>
            <p:spPr bwMode="auto">
              <a:xfrm flipV="1">
                <a:off x="8925878" y="1636870"/>
                <a:ext cx="0" cy="299704"/>
              </a:xfrm>
              <a:prstGeom prst="line">
                <a:avLst/>
              </a:prstGeom>
              <a:noFill/>
              <a:ln w="19050" cap="flat" cmpd="sng" algn="ctr">
                <a:solidFill>
                  <a:schemeClr val="tx1"/>
                </a:solidFill>
                <a:prstDash val="solid"/>
                <a:round/>
                <a:headEnd type="none" w="med" len="med"/>
                <a:tailEnd type="none" w="med" len="med"/>
              </a:ln>
              <a:effectLst/>
            </p:spPr>
          </p:cxnSp>
          <p:pic>
            <p:nvPicPr>
              <p:cNvPr id="40"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36420" y="1758829"/>
                <a:ext cx="2411737" cy="1284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5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35135" y="1889832"/>
              <a:ext cx="1107795" cy="557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95613" y="1937660"/>
              <a:ext cx="1107795" cy="557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24473" y="3338537"/>
              <a:ext cx="1107795" cy="557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 name="TextBox 4"/>
          <p:cNvSpPr txBox="1"/>
          <p:nvPr/>
        </p:nvSpPr>
        <p:spPr>
          <a:xfrm>
            <a:off x="7037222" y="1916480"/>
            <a:ext cx="1616148" cy="830997"/>
          </a:xfrm>
          <a:prstGeom prst="rect">
            <a:avLst/>
          </a:prstGeom>
          <a:noFill/>
        </p:spPr>
        <p:txBody>
          <a:bodyPr wrap="none" rtlCol="0">
            <a:spAutoFit/>
          </a:bodyPr>
          <a:lstStyle/>
          <a:p>
            <a:pPr algn="ctr"/>
            <a:r>
              <a:rPr lang="en-US" sz="1600" i="1" dirty="0" smtClean="0">
                <a:solidFill>
                  <a:schemeClr val="bg1"/>
                </a:solidFill>
              </a:rPr>
              <a:t>Scalable</a:t>
            </a:r>
          </a:p>
          <a:p>
            <a:pPr algn="ctr"/>
            <a:r>
              <a:rPr lang="en-US" sz="1600" i="1" dirty="0" smtClean="0">
                <a:solidFill>
                  <a:schemeClr val="bg1"/>
                </a:solidFill>
              </a:rPr>
              <a:t>Fault Tolerant</a:t>
            </a:r>
          </a:p>
          <a:p>
            <a:pPr algn="ctr"/>
            <a:endParaRPr lang="en-US" sz="1600" i="1" dirty="0">
              <a:solidFill>
                <a:schemeClr val="bg1"/>
              </a:solidFill>
            </a:endParaRPr>
          </a:p>
        </p:txBody>
      </p:sp>
      <p:sp>
        <p:nvSpPr>
          <p:cNvPr id="33" name="Slide Number Placeholder 3"/>
          <p:cNvSpPr txBox="1">
            <a:spLocks/>
          </p:cNvSpPr>
          <p:nvPr/>
        </p:nvSpPr>
        <p:spPr>
          <a:xfrm>
            <a:off x="321634" y="6517958"/>
            <a:ext cx="827087" cy="304800"/>
          </a:xfrm>
          <a:prstGeom prst="rect">
            <a:avLst/>
          </a:prstGeom>
        </p:spPr>
        <p:txBody>
          <a:bodyPr lIns="91412" tIns="45707" rIns="91412" bIns="45707"/>
          <a:lstStyle/>
          <a:p>
            <a:pPr defTabSz="914127">
              <a:defRPr/>
            </a:pPr>
            <a:fld id="{FD83BCB9-7431-41CE-A83C-6B8124B6F7FE}" type="slidenum">
              <a:rPr lang="en-US" sz="1200">
                <a:latin typeface="Neo Sans Intel Medium" pitchFamily="34" charset="0"/>
                <a:cs typeface="Arial"/>
              </a:rPr>
              <a:pPr defTabSz="914127">
                <a:defRPr/>
              </a:pPr>
              <a:t>19</a:t>
            </a:fld>
            <a:endParaRPr lang="en-US" sz="1200" dirty="0">
              <a:latin typeface="Neo Sans Intel Medium" pitchFamily="34" charset="0"/>
              <a:cs typeface="Arial"/>
            </a:endParaRPr>
          </a:p>
        </p:txBody>
      </p:sp>
    </p:spTree>
    <p:extLst>
      <p:ext uri="{BB962C8B-B14F-4D97-AF65-F5344CB8AC3E}">
        <p14:creationId xmlns:p14="http://schemas.microsoft.com/office/powerpoint/2010/main" val="66011517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0" y="233772"/>
            <a:ext cx="9036496" cy="1143000"/>
          </a:xfrm>
          <a:prstGeom prst="rect">
            <a:avLst/>
          </a:prstGeom>
        </p:spPr>
        <p:txBody>
          <a:bodyPr/>
          <a:lstStyle>
            <a:lvl1pPr algn="ctr" rtl="0" eaLnBrk="0" fontAlgn="base" hangingPunct="0">
              <a:lnSpc>
                <a:spcPct val="90000"/>
              </a:lnSpc>
              <a:spcBef>
                <a:spcPct val="0"/>
              </a:spcBef>
              <a:spcAft>
                <a:spcPct val="0"/>
              </a:spcAft>
              <a:defRPr sz="3200">
                <a:solidFill>
                  <a:schemeClr val="tx1"/>
                </a:solidFill>
                <a:effectLst>
                  <a:outerShdw blurRad="38100" dist="38100" dir="2700000" algn="tl">
                    <a:srgbClr val="000000">
                      <a:alpha val="43137"/>
                    </a:srgbClr>
                  </a:outerShdw>
                </a:effectLst>
                <a:latin typeface="+mj-lt"/>
                <a:ea typeface="ＭＳ Ｐゴシック" charset="0"/>
                <a:cs typeface="+mj-cs"/>
              </a:defRPr>
            </a:lvl1pPr>
            <a:lvl2pPr algn="ctr" rtl="0" eaLnBrk="0" fontAlgn="base" hangingPunct="0">
              <a:lnSpc>
                <a:spcPct val="90000"/>
              </a:lnSpc>
              <a:spcBef>
                <a:spcPct val="0"/>
              </a:spcBef>
              <a:spcAft>
                <a:spcPct val="0"/>
              </a:spcAft>
              <a:defRPr sz="3200">
                <a:solidFill>
                  <a:schemeClr val="tx1"/>
                </a:solidFill>
                <a:effectLst>
                  <a:outerShdw blurRad="38100" dist="38100" dir="2700000" algn="tl">
                    <a:srgbClr val="000000"/>
                  </a:outerShdw>
                </a:effectLst>
                <a:latin typeface="Neo Sans Intel Medium" pitchFamily="34" charset="0"/>
                <a:ea typeface="ＭＳ Ｐゴシック" charset="0"/>
                <a:cs typeface="Arial" charset="0"/>
              </a:defRPr>
            </a:lvl2pPr>
            <a:lvl3pPr algn="ctr" rtl="0" eaLnBrk="0" fontAlgn="base" hangingPunct="0">
              <a:lnSpc>
                <a:spcPct val="90000"/>
              </a:lnSpc>
              <a:spcBef>
                <a:spcPct val="0"/>
              </a:spcBef>
              <a:spcAft>
                <a:spcPct val="0"/>
              </a:spcAft>
              <a:defRPr sz="3200">
                <a:solidFill>
                  <a:schemeClr val="tx1"/>
                </a:solidFill>
                <a:effectLst>
                  <a:outerShdw blurRad="38100" dist="38100" dir="2700000" algn="tl">
                    <a:srgbClr val="000000"/>
                  </a:outerShdw>
                </a:effectLst>
                <a:latin typeface="Neo Sans Intel Medium" pitchFamily="34" charset="0"/>
                <a:ea typeface="ＭＳ Ｐゴシック" charset="0"/>
                <a:cs typeface="Arial" charset="0"/>
              </a:defRPr>
            </a:lvl3pPr>
            <a:lvl4pPr algn="ctr" rtl="0" eaLnBrk="0" fontAlgn="base" hangingPunct="0">
              <a:lnSpc>
                <a:spcPct val="90000"/>
              </a:lnSpc>
              <a:spcBef>
                <a:spcPct val="0"/>
              </a:spcBef>
              <a:spcAft>
                <a:spcPct val="0"/>
              </a:spcAft>
              <a:defRPr sz="3200">
                <a:solidFill>
                  <a:schemeClr val="tx1"/>
                </a:solidFill>
                <a:effectLst>
                  <a:outerShdw blurRad="38100" dist="38100" dir="2700000" algn="tl">
                    <a:srgbClr val="000000"/>
                  </a:outerShdw>
                </a:effectLst>
                <a:latin typeface="Neo Sans Intel Medium" pitchFamily="34" charset="0"/>
                <a:ea typeface="ＭＳ Ｐゴシック" charset="0"/>
                <a:cs typeface="Arial" charset="0"/>
              </a:defRPr>
            </a:lvl4pPr>
            <a:lvl5pPr algn="ctr" rtl="0" eaLnBrk="0" fontAlgn="base" hangingPunct="0">
              <a:lnSpc>
                <a:spcPct val="90000"/>
              </a:lnSpc>
              <a:spcBef>
                <a:spcPct val="0"/>
              </a:spcBef>
              <a:spcAft>
                <a:spcPct val="0"/>
              </a:spcAft>
              <a:defRPr sz="3200">
                <a:solidFill>
                  <a:schemeClr val="tx1"/>
                </a:solidFill>
                <a:effectLst>
                  <a:outerShdw blurRad="38100" dist="38100" dir="2700000" algn="tl">
                    <a:srgbClr val="000000"/>
                  </a:outerShdw>
                </a:effectLst>
                <a:latin typeface="Neo Sans Intel Medium" pitchFamily="34" charset="0"/>
                <a:ea typeface="ＭＳ Ｐゴシック" charset="0"/>
                <a:cs typeface="Arial" charset="0"/>
              </a:defRPr>
            </a:lvl5pPr>
            <a:lvl6pPr marL="457154" algn="ctr" rtl="0" eaLnBrk="1" fontAlgn="base" hangingPunct="1">
              <a:lnSpc>
                <a:spcPct val="90000"/>
              </a:lnSpc>
              <a:spcBef>
                <a:spcPct val="0"/>
              </a:spcBef>
              <a:spcAft>
                <a:spcPct val="0"/>
              </a:spcAft>
              <a:defRPr sz="3200">
                <a:solidFill>
                  <a:schemeClr val="tx1"/>
                </a:solidFill>
                <a:effectLst>
                  <a:outerShdw blurRad="38100" dist="38100" dir="2700000" algn="tl">
                    <a:srgbClr val="000000"/>
                  </a:outerShdw>
                </a:effectLst>
                <a:latin typeface="Neo Sans Intel Medium" pitchFamily="34" charset="0"/>
                <a:cs typeface="Arial" charset="0"/>
              </a:defRPr>
            </a:lvl6pPr>
            <a:lvl7pPr marL="914309" algn="ctr" rtl="0" eaLnBrk="1" fontAlgn="base" hangingPunct="1">
              <a:lnSpc>
                <a:spcPct val="90000"/>
              </a:lnSpc>
              <a:spcBef>
                <a:spcPct val="0"/>
              </a:spcBef>
              <a:spcAft>
                <a:spcPct val="0"/>
              </a:spcAft>
              <a:defRPr sz="3200">
                <a:solidFill>
                  <a:schemeClr val="tx1"/>
                </a:solidFill>
                <a:effectLst>
                  <a:outerShdw blurRad="38100" dist="38100" dir="2700000" algn="tl">
                    <a:srgbClr val="000000"/>
                  </a:outerShdw>
                </a:effectLst>
                <a:latin typeface="Neo Sans Intel Medium" pitchFamily="34" charset="0"/>
                <a:cs typeface="Arial" charset="0"/>
              </a:defRPr>
            </a:lvl7pPr>
            <a:lvl8pPr marL="1371464" algn="ctr" rtl="0" eaLnBrk="1" fontAlgn="base" hangingPunct="1">
              <a:lnSpc>
                <a:spcPct val="90000"/>
              </a:lnSpc>
              <a:spcBef>
                <a:spcPct val="0"/>
              </a:spcBef>
              <a:spcAft>
                <a:spcPct val="0"/>
              </a:spcAft>
              <a:defRPr sz="3200">
                <a:solidFill>
                  <a:schemeClr val="tx1"/>
                </a:solidFill>
                <a:effectLst>
                  <a:outerShdw blurRad="38100" dist="38100" dir="2700000" algn="tl">
                    <a:srgbClr val="000000"/>
                  </a:outerShdw>
                </a:effectLst>
                <a:latin typeface="Neo Sans Intel Medium" pitchFamily="34" charset="0"/>
                <a:cs typeface="Arial" charset="0"/>
              </a:defRPr>
            </a:lvl8pPr>
            <a:lvl9pPr marL="1828617" algn="ctr" rtl="0" eaLnBrk="1" fontAlgn="base" hangingPunct="1">
              <a:lnSpc>
                <a:spcPct val="90000"/>
              </a:lnSpc>
              <a:spcBef>
                <a:spcPct val="0"/>
              </a:spcBef>
              <a:spcAft>
                <a:spcPct val="0"/>
              </a:spcAft>
              <a:defRPr sz="3200">
                <a:solidFill>
                  <a:schemeClr val="tx1"/>
                </a:solidFill>
                <a:effectLst>
                  <a:outerShdw blurRad="38100" dist="38100" dir="2700000" algn="tl">
                    <a:srgbClr val="000000"/>
                  </a:outerShdw>
                </a:effectLst>
                <a:latin typeface="Neo Sans Intel Medium" pitchFamily="34" charset="0"/>
                <a:cs typeface="Arial" charset="0"/>
              </a:defRPr>
            </a:lvl9pPr>
          </a:lstStyle>
          <a:p>
            <a:r>
              <a:rPr lang="en-US" dirty="0" smtClean="0"/>
              <a:t>Big Data Driving Memory Bandwidth &amp; Capacity</a:t>
            </a:r>
            <a:endParaRPr lang="en-US" sz="2800" dirty="0"/>
          </a:p>
        </p:txBody>
      </p:sp>
      <p:sp>
        <p:nvSpPr>
          <p:cNvPr id="5" name="Rounded Rectangle 4"/>
          <p:cNvSpPr/>
          <p:nvPr/>
        </p:nvSpPr>
        <p:spPr bwMode="auto">
          <a:xfrm>
            <a:off x="179512" y="3376476"/>
            <a:ext cx="3750350" cy="2156611"/>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372" tIns="45688" rIns="91372" bIns="45688" numCol="1" rtlCol="0" anchor="t" anchorCtr="1" compatLnSpc="1">
            <a:prstTxWarp prst="textNoShape">
              <a:avLst/>
            </a:prstTxWarp>
            <a:spAutoFit/>
          </a:bodyPr>
          <a:lstStyle/>
          <a:p>
            <a:pPr marL="0" marR="0" indent="0" algn="ctr" defTabSz="914400" rtl="0" eaLnBrk="1" fontAlgn="base" latinLnBrk="0" hangingPunct="1">
              <a:lnSpc>
                <a:spcPct val="95000"/>
              </a:lnSpc>
              <a:spcBef>
                <a:spcPct val="30000"/>
              </a:spcBef>
              <a:spcAft>
                <a:spcPct val="0"/>
              </a:spcAft>
              <a:buClr>
                <a:schemeClr val="tx1"/>
              </a:buClr>
              <a:buSzTx/>
              <a:buFont typeface="Wingdings" pitchFamily="2" charset="2"/>
              <a:buNone/>
              <a:tabLst/>
            </a:pPr>
            <a:endParaRPr kumimoji="0" lang="en-US" sz="2000" b="0" i="0" u="none" strike="noStrike" cap="none" normalizeH="0" baseline="0" smtClean="0">
              <a:ln>
                <a:noFill/>
              </a:ln>
              <a:solidFill>
                <a:srgbClr val="FFFFFF"/>
              </a:solidFill>
              <a:effectLst>
                <a:outerShdw blurRad="38100" dist="38100" dir="2700000" algn="tl">
                  <a:srgbClr val="000000">
                    <a:alpha val="43137"/>
                  </a:srgbClr>
                </a:outerShdw>
              </a:effectLst>
              <a:latin typeface="Arial Narrow" pitchFamily="34" charset="0"/>
              <a:cs typeface="Arial" charset="0"/>
            </a:endParaRPr>
          </a:p>
        </p:txBody>
      </p:sp>
      <p:sp>
        <p:nvSpPr>
          <p:cNvPr id="6" name="Rounded Rectangle 5"/>
          <p:cNvSpPr/>
          <p:nvPr/>
        </p:nvSpPr>
        <p:spPr bwMode="auto">
          <a:xfrm>
            <a:off x="4733575" y="3396625"/>
            <a:ext cx="4302921" cy="2156611"/>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372" tIns="45688" rIns="91372" bIns="45688" numCol="1" rtlCol="0" anchor="t" anchorCtr="1" compatLnSpc="1">
            <a:prstTxWarp prst="textNoShape">
              <a:avLst/>
            </a:prstTxWarp>
            <a:spAutoFit/>
          </a:bodyPr>
          <a:lstStyle/>
          <a:p>
            <a:pPr marL="0" marR="0" indent="0" algn="ctr" defTabSz="914400" rtl="0" eaLnBrk="1" fontAlgn="base" latinLnBrk="0" hangingPunct="1">
              <a:lnSpc>
                <a:spcPct val="95000"/>
              </a:lnSpc>
              <a:spcBef>
                <a:spcPct val="30000"/>
              </a:spcBef>
              <a:spcAft>
                <a:spcPct val="0"/>
              </a:spcAft>
              <a:buClr>
                <a:schemeClr val="tx1"/>
              </a:buClr>
              <a:buSzTx/>
              <a:buFont typeface="Wingdings" pitchFamily="2" charset="2"/>
              <a:buNone/>
              <a:tabLst/>
            </a:pPr>
            <a:endParaRPr kumimoji="0" lang="en-US" sz="2000" b="0" i="0" u="none" strike="noStrike" cap="none" normalizeH="0" baseline="0" smtClean="0">
              <a:ln>
                <a:noFill/>
              </a:ln>
              <a:solidFill>
                <a:srgbClr val="FFFFFF"/>
              </a:solidFill>
              <a:effectLst>
                <a:outerShdw blurRad="38100" dist="38100" dir="2700000" algn="tl">
                  <a:srgbClr val="000000">
                    <a:alpha val="43137"/>
                  </a:srgbClr>
                </a:outerShdw>
              </a:effectLst>
              <a:latin typeface="Arial Narrow" pitchFamily="34" charset="0"/>
              <a:cs typeface="Arial" charset="0"/>
            </a:endParaRPr>
          </a:p>
        </p:txBody>
      </p:sp>
      <p:sp>
        <p:nvSpPr>
          <p:cNvPr id="7" name="TextBox 6"/>
          <p:cNvSpPr txBox="1"/>
          <p:nvPr/>
        </p:nvSpPr>
        <p:spPr>
          <a:xfrm>
            <a:off x="330681" y="3443800"/>
            <a:ext cx="3462810" cy="461665"/>
          </a:xfrm>
          <a:prstGeom prst="rect">
            <a:avLst/>
          </a:prstGeom>
          <a:noFill/>
        </p:spPr>
        <p:txBody>
          <a:bodyPr wrap="square" rtlCol="0">
            <a:spAutoFit/>
          </a:bodyPr>
          <a:lstStyle/>
          <a:p>
            <a:pPr algn="ctr"/>
            <a:r>
              <a:rPr lang="en-US" sz="2400" b="1" dirty="0" smtClean="0">
                <a:solidFill>
                  <a:srgbClr val="FFC000"/>
                </a:solidFill>
              </a:rPr>
              <a:t>HPC Today</a:t>
            </a:r>
            <a:endParaRPr lang="en-US" sz="2400" b="1" dirty="0">
              <a:solidFill>
                <a:srgbClr val="FFC000"/>
              </a:solidFill>
            </a:endParaRPr>
          </a:p>
        </p:txBody>
      </p:sp>
      <p:sp>
        <p:nvSpPr>
          <p:cNvPr id="8" name="TextBox 7"/>
          <p:cNvSpPr txBox="1"/>
          <p:nvPr/>
        </p:nvSpPr>
        <p:spPr>
          <a:xfrm>
            <a:off x="4959015" y="3478800"/>
            <a:ext cx="3762039" cy="461665"/>
          </a:xfrm>
          <a:prstGeom prst="rect">
            <a:avLst/>
          </a:prstGeom>
          <a:noFill/>
        </p:spPr>
        <p:txBody>
          <a:bodyPr wrap="square" rtlCol="0">
            <a:spAutoFit/>
          </a:bodyPr>
          <a:lstStyle/>
          <a:p>
            <a:pPr algn="ctr"/>
            <a:r>
              <a:rPr lang="en-US" sz="2400" b="1" dirty="0" smtClean="0">
                <a:solidFill>
                  <a:srgbClr val="FFC000"/>
                </a:solidFill>
              </a:rPr>
              <a:t>HPC Tomorrow</a:t>
            </a:r>
            <a:endParaRPr lang="en-US" sz="2400" b="1" dirty="0">
              <a:solidFill>
                <a:srgbClr val="FFC000"/>
              </a:solidFill>
            </a:endParaRPr>
          </a:p>
        </p:txBody>
      </p:sp>
      <p:sp>
        <p:nvSpPr>
          <p:cNvPr id="9" name="TextBox 8"/>
          <p:cNvSpPr txBox="1"/>
          <p:nvPr/>
        </p:nvSpPr>
        <p:spPr>
          <a:xfrm>
            <a:off x="190919" y="4047184"/>
            <a:ext cx="3889142" cy="1246495"/>
          </a:xfrm>
          <a:prstGeom prst="rect">
            <a:avLst/>
          </a:prstGeom>
          <a:noFill/>
        </p:spPr>
        <p:txBody>
          <a:bodyPr wrap="none" rtlCol="0">
            <a:spAutoFit/>
          </a:bodyPr>
          <a:lstStyle/>
          <a:p>
            <a:pPr marL="285750" indent="-285750">
              <a:buFont typeface="Wingdings" pitchFamily="2" charset="2"/>
              <a:buChar char="ü"/>
            </a:pPr>
            <a:r>
              <a:rPr lang="en-US" sz="1500" dirty="0" smtClean="0">
                <a:solidFill>
                  <a:schemeClr val="bg1">
                    <a:lumMod val="40000"/>
                    <a:lumOff val="60000"/>
                  </a:schemeClr>
                </a:solidFill>
              </a:rPr>
              <a:t>Compute</a:t>
            </a:r>
            <a:r>
              <a:rPr lang="en-US" sz="1500" dirty="0" smtClean="0"/>
              <a:t> Focused</a:t>
            </a:r>
          </a:p>
          <a:p>
            <a:pPr marL="285750" indent="-285750">
              <a:buFont typeface="Wingdings" pitchFamily="2" charset="2"/>
              <a:buChar char="ü"/>
            </a:pPr>
            <a:r>
              <a:rPr lang="en-US" sz="1500" dirty="0" smtClean="0">
                <a:solidFill>
                  <a:schemeClr val="accent6">
                    <a:lumMod val="60000"/>
                    <a:lumOff val="40000"/>
                  </a:schemeClr>
                </a:solidFill>
              </a:rPr>
              <a:t>Minimizes</a:t>
            </a:r>
            <a:r>
              <a:rPr lang="en-US" sz="1500" dirty="0" smtClean="0"/>
              <a:t> Data Movement</a:t>
            </a:r>
          </a:p>
          <a:p>
            <a:pPr marL="285750" indent="-285750">
              <a:buFont typeface="Wingdings" pitchFamily="2" charset="2"/>
              <a:buChar char="ü"/>
            </a:pPr>
            <a:r>
              <a:rPr lang="en-US" sz="1500" dirty="0" smtClean="0"/>
              <a:t>I/O predominantly </a:t>
            </a:r>
            <a:r>
              <a:rPr lang="en-US" sz="1500" dirty="0" smtClean="0">
                <a:solidFill>
                  <a:schemeClr val="accent4">
                    <a:lumMod val="40000"/>
                    <a:lumOff val="60000"/>
                  </a:schemeClr>
                </a:solidFill>
              </a:rPr>
              <a:t>For Checkpoints</a:t>
            </a:r>
          </a:p>
          <a:p>
            <a:pPr marL="285750" indent="-285750">
              <a:buFont typeface="Wingdings" pitchFamily="2" charset="2"/>
              <a:buChar char="ü"/>
            </a:pPr>
            <a:r>
              <a:rPr lang="en-US" sz="1500" dirty="0" smtClean="0"/>
              <a:t>Datasets are </a:t>
            </a:r>
            <a:r>
              <a:rPr lang="en-US" sz="1500" dirty="0" smtClean="0">
                <a:solidFill>
                  <a:schemeClr val="accent2">
                    <a:lumMod val="60000"/>
                    <a:lumOff val="40000"/>
                  </a:schemeClr>
                </a:solidFill>
              </a:rPr>
              <a:t>~Megabytes</a:t>
            </a:r>
          </a:p>
          <a:p>
            <a:pPr marL="285750" indent="-285750">
              <a:buFont typeface="Wingdings" pitchFamily="2" charset="2"/>
              <a:buChar char="ü"/>
            </a:pPr>
            <a:r>
              <a:rPr lang="en-US" sz="1500" dirty="0" smtClean="0">
                <a:solidFill>
                  <a:schemeClr val="accent5">
                    <a:lumMod val="60000"/>
                    <a:lumOff val="40000"/>
                  </a:schemeClr>
                </a:solidFill>
              </a:rPr>
              <a:t>Data </a:t>
            </a:r>
            <a:r>
              <a:rPr lang="en-US" sz="1500" dirty="0" smtClean="0"/>
              <a:t>for compute </a:t>
            </a:r>
            <a:r>
              <a:rPr lang="en-US" sz="1500" dirty="0" smtClean="0">
                <a:solidFill>
                  <a:schemeClr val="accent5">
                    <a:lumMod val="60000"/>
                    <a:lumOff val="40000"/>
                  </a:schemeClr>
                </a:solidFill>
              </a:rPr>
              <a:t>is sampled or generated</a:t>
            </a:r>
          </a:p>
        </p:txBody>
      </p:sp>
      <p:sp>
        <p:nvSpPr>
          <p:cNvPr id="10" name="TextBox 9"/>
          <p:cNvSpPr txBox="1"/>
          <p:nvPr/>
        </p:nvSpPr>
        <p:spPr>
          <a:xfrm>
            <a:off x="4716016" y="4053272"/>
            <a:ext cx="4419928" cy="1246495"/>
          </a:xfrm>
          <a:prstGeom prst="rect">
            <a:avLst/>
          </a:prstGeom>
          <a:noFill/>
        </p:spPr>
        <p:txBody>
          <a:bodyPr wrap="none" rtlCol="0">
            <a:spAutoFit/>
          </a:bodyPr>
          <a:lstStyle/>
          <a:p>
            <a:pPr marL="285750" indent="-285750">
              <a:buFont typeface="Wingdings" pitchFamily="2" charset="2"/>
              <a:buChar char="ü"/>
            </a:pPr>
            <a:r>
              <a:rPr lang="en-US" sz="1500" dirty="0" smtClean="0">
                <a:solidFill>
                  <a:schemeClr val="bg1">
                    <a:lumMod val="40000"/>
                    <a:lumOff val="60000"/>
                  </a:schemeClr>
                </a:solidFill>
              </a:rPr>
              <a:t>I/O</a:t>
            </a:r>
            <a:r>
              <a:rPr lang="en-US" sz="1500" dirty="0" smtClean="0"/>
              <a:t> Focused</a:t>
            </a:r>
          </a:p>
          <a:p>
            <a:pPr marL="285750" indent="-285750">
              <a:buFont typeface="Wingdings" pitchFamily="2" charset="2"/>
              <a:buChar char="ü"/>
            </a:pPr>
            <a:r>
              <a:rPr lang="en-US" sz="1500" dirty="0" smtClean="0">
                <a:solidFill>
                  <a:schemeClr val="accent6">
                    <a:lumMod val="60000"/>
                    <a:lumOff val="40000"/>
                  </a:schemeClr>
                </a:solidFill>
              </a:rPr>
              <a:t>Lots of </a:t>
            </a:r>
            <a:r>
              <a:rPr lang="en-US" sz="1500" dirty="0" smtClean="0"/>
              <a:t>Data Movement</a:t>
            </a:r>
          </a:p>
          <a:p>
            <a:pPr marL="285750" indent="-285750">
              <a:buFont typeface="Wingdings" pitchFamily="2" charset="2"/>
              <a:buChar char="ü"/>
            </a:pPr>
            <a:r>
              <a:rPr lang="en-US" sz="1500" dirty="0" smtClean="0"/>
              <a:t>I/O predominantly </a:t>
            </a:r>
            <a:r>
              <a:rPr lang="en-US" sz="1500" dirty="0" smtClean="0">
                <a:solidFill>
                  <a:schemeClr val="accent4">
                    <a:lumMod val="40000"/>
                    <a:lumOff val="60000"/>
                  </a:schemeClr>
                </a:solidFill>
              </a:rPr>
              <a:t>for storing and retrieving data</a:t>
            </a:r>
          </a:p>
          <a:p>
            <a:pPr marL="285750" indent="-285750">
              <a:buFont typeface="Wingdings" pitchFamily="2" charset="2"/>
              <a:buChar char="ü"/>
            </a:pPr>
            <a:r>
              <a:rPr lang="en-US" sz="1500" dirty="0" smtClean="0"/>
              <a:t>Datasets are </a:t>
            </a:r>
            <a:r>
              <a:rPr lang="en-US" sz="1500" dirty="0" smtClean="0">
                <a:solidFill>
                  <a:schemeClr val="accent2">
                    <a:lumMod val="60000"/>
                    <a:lumOff val="40000"/>
                  </a:schemeClr>
                </a:solidFill>
              </a:rPr>
              <a:t>~Petabytes</a:t>
            </a:r>
          </a:p>
          <a:p>
            <a:pPr marL="285750" indent="-285750">
              <a:buFont typeface="Wingdings" pitchFamily="2" charset="2"/>
              <a:buChar char="ü"/>
            </a:pPr>
            <a:r>
              <a:rPr lang="en-US" sz="1500" dirty="0" smtClean="0">
                <a:solidFill>
                  <a:schemeClr val="accent5">
                    <a:lumMod val="60000"/>
                    <a:lumOff val="40000"/>
                  </a:schemeClr>
                </a:solidFill>
              </a:rPr>
              <a:t>All data is needed all the time</a:t>
            </a:r>
          </a:p>
        </p:txBody>
      </p:sp>
      <p:sp>
        <p:nvSpPr>
          <p:cNvPr id="11" name="Rounded Rectangle 10"/>
          <p:cNvSpPr/>
          <p:nvPr/>
        </p:nvSpPr>
        <p:spPr bwMode="auto">
          <a:xfrm>
            <a:off x="284205" y="2453121"/>
            <a:ext cx="3645656" cy="754803"/>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372" tIns="45688" rIns="91372" bIns="45688" numCol="1" rtlCol="0" anchor="t" anchorCtr="1" compatLnSpc="1">
            <a:prstTxWarp prst="textNoShape">
              <a:avLst/>
            </a:prstTxWarp>
            <a:spAutoFit/>
          </a:bodyPr>
          <a:lstStyle/>
          <a:p>
            <a:pPr marL="0" marR="0" indent="0" algn="ctr" defTabSz="914400" rtl="0" eaLnBrk="1" fontAlgn="base" latinLnBrk="0" hangingPunct="1">
              <a:lnSpc>
                <a:spcPct val="95000"/>
              </a:lnSpc>
              <a:spcBef>
                <a:spcPct val="30000"/>
              </a:spcBef>
              <a:spcAft>
                <a:spcPct val="0"/>
              </a:spcAft>
              <a:buClr>
                <a:schemeClr val="tx1"/>
              </a:buClr>
              <a:buSzTx/>
              <a:buFont typeface="Wingdings" pitchFamily="2" charset="2"/>
              <a:buNone/>
              <a:tabLst/>
            </a:pPr>
            <a:endParaRPr kumimoji="0" lang="en-US" sz="2000" b="0" i="0" u="none" strike="noStrike" cap="none" normalizeH="0" baseline="0" smtClean="0">
              <a:ln>
                <a:noFill/>
              </a:ln>
              <a:solidFill>
                <a:srgbClr val="FFFFFF"/>
              </a:solidFill>
              <a:effectLst>
                <a:outerShdw blurRad="38100" dist="38100" dir="2700000" algn="tl">
                  <a:srgbClr val="000000">
                    <a:alpha val="43137"/>
                  </a:srgbClr>
                </a:outerShdw>
              </a:effectLst>
              <a:latin typeface="Arial Narrow" pitchFamily="34" charset="0"/>
              <a:cs typeface="Arial" charset="0"/>
            </a:endParaRPr>
          </a:p>
        </p:txBody>
      </p:sp>
      <p:sp>
        <p:nvSpPr>
          <p:cNvPr id="15" name="TextBox 14"/>
          <p:cNvSpPr txBox="1"/>
          <p:nvPr/>
        </p:nvSpPr>
        <p:spPr>
          <a:xfrm>
            <a:off x="588368" y="2621037"/>
            <a:ext cx="3070273" cy="483927"/>
          </a:xfrm>
          <a:prstGeom prst="rect">
            <a:avLst/>
          </a:prstGeom>
          <a:noFill/>
        </p:spPr>
        <p:txBody>
          <a:bodyPr wrap="none" rtlCol="0">
            <a:spAutoFit/>
          </a:bodyPr>
          <a:lstStyle/>
          <a:p>
            <a:r>
              <a:rPr lang="en-US" dirty="0" smtClean="0">
                <a:solidFill>
                  <a:schemeClr val="bg2"/>
                </a:solidFill>
              </a:rPr>
              <a:t>Well Known HPC Workloads</a:t>
            </a:r>
            <a:endParaRPr lang="en-US" dirty="0">
              <a:solidFill>
                <a:schemeClr val="bg2"/>
              </a:solidFill>
            </a:endParaRPr>
          </a:p>
        </p:txBody>
      </p:sp>
      <p:sp>
        <p:nvSpPr>
          <p:cNvPr id="16" name="Rounded Rectangle 15"/>
          <p:cNvSpPr/>
          <p:nvPr/>
        </p:nvSpPr>
        <p:spPr bwMode="auto">
          <a:xfrm>
            <a:off x="271017" y="1556792"/>
            <a:ext cx="3645656" cy="754803"/>
          </a:xfrm>
          <a:prstGeom prst="round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372" tIns="45688" rIns="91372" bIns="45688" numCol="1" rtlCol="0" anchor="t" anchorCtr="1" compatLnSpc="1">
            <a:prstTxWarp prst="textNoShape">
              <a:avLst/>
            </a:prstTxWarp>
            <a:spAutoFit/>
          </a:bodyPr>
          <a:lstStyle/>
          <a:p>
            <a:pPr marL="0" marR="0" indent="0" algn="ctr" defTabSz="914400" rtl="0" eaLnBrk="1" fontAlgn="base" latinLnBrk="0" hangingPunct="1">
              <a:lnSpc>
                <a:spcPct val="95000"/>
              </a:lnSpc>
              <a:spcBef>
                <a:spcPct val="30000"/>
              </a:spcBef>
              <a:spcAft>
                <a:spcPct val="0"/>
              </a:spcAft>
              <a:buClr>
                <a:schemeClr val="tx1"/>
              </a:buClr>
              <a:buSzTx/>
              <a:buFont typeface="Wingdings" pitchFamily="2" charset="2"/>
              <a:buNone/>
              <a:tabLst/>
            </a:pPr>
            <a:endParaRPr kumimoji="0" lang="en-US" sz="2000" b="0" i="0" u="none" strike="noStrike" cap="none" normalizeH="0" baseline="0" smtClean="0">
              <a:ln>
                <a:noFill/>
              </a:ln>
              <a:solidFill>
                <a:srgbClr val="FFFFFF"/>
              </a:solidFill>
              <a:effectLst>
                <a:outerShdw blurRad="38100" dist="38100" dir="2700000" algn="tl">
                  <a:srgbClr val="000000">
                    <a:alpha val="43137"/>
                  </a:srgbClr>
                </a:outerShdw>
              </a:effectLst>
              <a:latin typeface="Arial Narrow" pitchFamily="34" charset="0"/>
              <a:cs typeface="Arial" charset="0"/>
            </a:endParaRPr>
          </a:p>
        </p:txBody>
      </p:sp>
      <p:sp>
        <p:nvSpPr>
          <p:cNvPr id="17" name="TextBox 16"/>
          <p:cNvSpPr txBox="1"/>
          <p:nvPr/>
        </p:nvSpPr>
        <p:spPr>
          <a:xfrm>
            <a:off x="440318" y="1736812"/>
            <a:ext cx="3555618" cy="483927"/>
          </a:xfrm>
          <a:prstGeom prst="rect">
            <a:avLst/>
          </a:prstGeom>
          <a:noFill/>
        </p:spPr>
        <p:txBody>
          <a:bodyPr wrap="none" rtlCol="0">
            <a:spAutoFit/>
          </a:bodyPr>
          <a:lstStyle/>
          <a:p>
            <a:r>
              <a:rPr lang="en-US" dirty="0" smtClean="0"/>
              <a:t>Codes Based on Analytic Models</a:t>
            </a:r>
            <a:endParaRPr lang="en-US" dirty="0"/>
          </a:p>
        </p:txBody>
      </p:sp>
      <p:sp>
        <p:nvSpPr>
          <p:cNvPr id="26" name="Rounded Rectangle 25"/>
          <p:cNvSpPr/>
          <p:nvPr/>
        </p:nvSpPr>
        <p:spPr bwMode="auto">
          <a:xfrm>
            <a:off x="4959016" y="2453121"/>
            <a:ext cx="3762040" cy="754803"/>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372" tIns="45688" rIns="91372" bIns="45688" numCol="1" rtlCol="0" anchor="t" anchorCtr="1" compatLnSpc="1">
            <a:prstTxWarp prst="textNoShape">
              <a:avLst/>
            </a:prstTxWarp>
            <a:spAutoFit/>
          </a:bodyPr>
          <a:lstStyle/>
          <a:p>
            <a:pPr marL="0" marR="0" indent="0" algn="ctr" defTabSz="914400" rtl="0" eaLnBrk="1" fontAlgn="base" latinLnBrk="0" hangingPunct="1">
              <a:lnSpc>
                <a:spcPct val="95000"/>
              </a:lnSpc>
              <a:spcBef>
                <a:spcPct val="30000"/>
              </a:spcBef>
              <a:spcAft>
                <a:spcPct val="0"/>
              </a:spcAft>
              <a:buClr>
                <a:schemeClr val="tx1"/>
              </a:buClr>
              <a:buSzTx/>
              <a:buFont typeface="Wingdings" pitchFamily="2" charset="2"/>
              <a:buNone/>
              <a:tabLst/>
            </a:pPr>
            <a:endParaRPr kumimoji="0" lang="en-US" sz="2000" b="0" i="0" u="none" strike="noStrike" cap="none" normalizeH="0" baseline="0" smtClean="0">
              <a:ln>
                <a:noFill/>
              </a:ln>
              <a:solidFill>
                <a:srgbClr val="FFFFFF"/>
              </a:solidFill>
              <a:effectLst>
                <a:outerShdw blurRad="38100" dist="38100" dir="2700000" algn="tl">
                  <a:srgbClr val="000000">
                    <a:alpha val="43137"/>
                  </a:srgbClr>
                </a:outerShdw>
              </a:effectLst>
              <a:latin typeface="Arial Narrow" pitchFamily="34" charset="0"/>
              <a:cs typeface="Arial" charset="0"/>
            </a:endParaRPr>
          </a:p>
        </p:txBody>
      </p:sp>
      <p:sp>
        <p:nvSpPr>
          <p:cNvPr id="27" name="TextBox 26"/>
          <p:cNvSpPr txBox="1"/>
          <p:nvPr/>
        </p:nvSpPr>
        <p:spPr>
          <a:xfrm>
            <a:off x="5112060" y="2636912"/>
            <a:ext cx="3425429" cy="369332"/>
          </a:xfrm>
          <a:prstGeom prst="rect">
            <a:avLst/>
          </a:prstGeom>
          <a:noFill/>
        </p:spPr>
        <p:txBody>
          <a:bodyPr wrap="square" rtlCol="0">
            <a:spAutoFit/>
          </a:bodyPr>
          <a:lstStyle/>
          <a:p>
            <a:pPr algn="ctr"/>
            <a:r>
              <a:rPr lang="en-US" u="sng" dirty="0" smtClean="0">
                <a:solidFill>
                  <a:schemeClr val="bg2"/>
                </a:solidFill>
              </a:rPr>
              <a:t>New</a:t>
            </a:r>
            <a:r>
              <a:rPr lang="en-US" dirty="0" smtClean="0">
                <a:solidFill>
                  <a:schemeClr val="bg2"/>
                </a:solidFill>
              </a:rPr>
              <a:t> Big Data Workload</a:t>
            </a:r>
            <a:endParaRPr lang="en-US" dirty="0">
              <a:solidFill>
                <a:schemeClr val="bg2"/>
              </a:solidFill>
            </a:endParaRPr>
          </a:p>
        </p:txBody>
      </p:sp>
      <p:sp>
        <p:nvSpPr>
          <p:cNvPr id="28" name="Rounded Rectangle 27"/>
          <p:cNvSpPr/>
          <p:nvPr/>
        </p:nvSpPr>
        <p:spPr bwMode="auto">
          <a:xfrm>
            <a:off x="4959015" y="1556792"/>
            <a:ext cx="3762040" cy="754803"/>
          </a:xfrm>
          <a:prstGeom prst="round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372" tIns="45688" rIns="91372" bIns="45688" numCol="1" rtlCol="0" anchor="t" anchorCtr="1" compatLnSpc="1">
            <a:prstTxWarp prst="textNoShape">
              <a:avLst/>
            </a:prstTxWarp>
            <a:spAutoFit/>
          </a:bodyPr>
          <a:lstStyle/>
          <a:p>
            <a:pPr marL="0" marR="0" indent="0" algn="ctr" defTabSz="914400" rtl="0" eaLnBrk="1" fontAlgn="base" latinLnBrk="0" hangingPunct="1">
              <a:lnSpc>
                <a:spcPct val="95000"/>
              </a:lnSpc>
              <a:spcBef>
                <a:spcPct val="30000"/>
              </a:spcBef>
              <a:spcAft>
                <a:spcPct val="0"/>
              </a:spcAft>
              <a:buClr>
                <a:schemeClr val="tx1"/>
              </a:buClr>
              <a:buSzTx/>
              <a:buFont typeface="Wingdings" pitchFamily="2" charset="2"/>
              <a:buNone/>
              <a:tabLst/>
            </a:pPr>
            <a:endParaRPr kumimoji="0" lang="en-US" sz="2000" b="0" i="0" u="none" strike="noStrike" cap="none" normalizeH="0" baseline="0" smtClean="0">
              <a:ln>
                <a:noFill/>
              </a:ln>
              <a:solidFill>
                <a:srgbClr val="FFFFFF"/>
              </a:solidFill>
              <a:effectLst>
                <a:outerShdw blurRad="38100" dist="38100" dir="2700000" algn="tl">
                  <a:srgbClr val="000000">
                    <a:alpha val="43137"/>
                  </a:srgbClr>
                </a:outerShdw>
              </a:effectLst>
              <a:latin typeface="Arial Narrow" pitchFamily="34" charset="0"/>
              <a:cs typeface="Arial" charset="0"/>
            </a:endParaRPr>
          </a:p>
        </p:txBody>
      </p:sp>
      <p:sp>
        <p:nvSpPr>
          <p:cNvPr id="29" name="TextBox 28"/>
          <p:cNvSpPr txBox="1"/>
          <p:nvPr/>
        </p:nvSpPr>
        <p:spPr>
          <a:xfrm>
            <a:off x="5112060" y="1758298"/>
            <a:ext cx="3647328" cy="369332"/>
          </a:xfrm>
          <a:prstGeom prst="rect">
            <a:avLst/>
          </a:prstGeom>
          <a:noFill/>
        </p:spPr>
        <p:txBody>
          <a:bodyPr wrap="square" rtlCol="0">
            <a:spAutoFit/>
          </a:bodyPr>
          <a:lstStyle/>
          <a:p>
            <a:pPr algn="ctr"/>
            <a:r>
              <a:rPr lang="en-US" dirty="0" smtClean="0"/>
              <a:t>Codes Based on </a:t>
            </a:r>
            <a:r>
              <a:rPr lang="en-US" u="sng" dirty="0" smtClean="0"/>
              <a:t>Data Driven </a:t>
            </a:r>
            <a:r>
              <a:rPr lang="en-US" dirty="0" smtClean="0"/>
              <a:t>Models</a:t>
            </a:r>
            <a:endParaRPr lang="en-US" dirty="0"/>
          </a:p>
        </p:txBody>
      </p:sp>
      <p:sp>
        <p:nvSpPr>
          <p:cNvPr id="33" name="Right Arrow 32"/>
          <p:cNvSpPr/>
          <p:nvPr/>
        </p:nvSpPr>
        <p:spPr bwMode="auto">
          <a:xfrm>
            <a:off x="4131197" y="1988840"/>
            <a:ext cx="548815" cy="2926080"/>
          </a:xfrm>
          <a:prstGeom prst="rightArrow">
            <a:avLst/>
          </a:prstGeom>
          <a:gradFill>
            <a:gsLst>
              <a:gs pos="0">
                <a:schemeClr val="dk1">
                  <a:tint val="80000"/>
                  <a:satMod val="300000"/>
                  <a:alpha val="47000"/>
                </a:schemeClr>
              </a:gs>
              <a:gs pos="100000">
                <a:schemeClr val="dk1">
                  <a:shade val="30000"/>
                  <a:satMod val="200000"/>
                </a:schemeClr>
              </a:gs>
            </a:gsLst>
          </a:gradFill>
          <a:ln w="9525" cap="flat" cmpd="sng" algn="ctr">
            <a:solidFill>
              <a:srgbClr val="FFC000"/>
            </a:solidFill>
            <a:prstDash val="solid"/>
            <a:round/>
            <a:headEnd type="none" w="med" len="med"/>
            <a:tailEnd type="none" w="med" len="med"/>
          </a:ln>
          <a:effectLst/>
        </p:spPr>
        <p:style>
          <a:lnRef idx="0">
            <a:scrgbClr r="0" g="0" b="0"/>
          </a:lnRef>
          <a:fillRef idx="1003">
            <a:schemeClr val="dk1"/>
          </a:fillRef>
          <a:effectRef idx="0">
            <a:scrgbClr r="0" g="0" b="0"/>
          </a:effectRef>
          <a:fontRef idx="major"/>
        </p:style>
        <p:txBody>
          <a:bodyPr vert="horz" wrap="square" lIns="91372" tIns="45688" rIns="91372" bIns="45688" numCol="1" rtlCol="0" anchor="t" anchorCtr="1" compatLnSpc="1">
            <a:prstTxWarp prst="textNoShape">
              <a:avLst/>
            </a:prstTxWarp>
            <a:spAutoFit/>
          </a:bodyPr>
          <a:lstStyle/>
          <a:p>
            <a:pPr marL="0" marR="0" indent="0" algn="ctr" defTabSz="914400" rtl="0" eaLnBrk="1" fontAlgn="base" latinLnBrk="0" hangingPunct="1">
              <a:lnSpc>
                <a:spcPct val="95000"/>
              </a:lnSpc>
              <a:spcBef>
                <a:spcPct val="30000"/>
              </a:spcBef>
              <a:spcAft>
                <a:spcPct val="0"/>
              </a:spcAft>
              <a:buClr>
                <a:schemeClr val="tx1"/>
              </a:buClr>
              <a:buSzTx/>
              <a:buFont typeface="Wingdings" pitchFamily="2" charset="2"/>
              <a:buNone/>
              <a:tabLst/>
            </a:pPr>
            <a:endParaRPr kumimoji="0" lang="en-US" sz="2000" b="0" i="0" u="none" strike="noStrike" cap="none" normalizeH="0" baseline="0" smtClean="0">
              <a:ln>
                <a:noFill/>
              </a:ln>
              <a:solidFill>
                <a:srgbClr val="FFFFFF"/>
              </a:solidFill>
              <a:effectLst>
                <a:outerShdw blurRad="38100" dist="38100" dir="2700000" algn="tl">
                  <a:srgbClr val="000000">
                    <a:alpha val="43137"/>
                  </a:srgbClr>
                </a:outerShdw>
              </a:effectLst>
              <a:latin typeface="Arial Narrow" pitchFamily="34" charset="0"/>
              <a:cs typeface="Arial" charset="0"/>
            </a:endParaRPr>
          </a:p>
        </p:txBody>
      </p:sp>
      <p:pic>
        <p:nvPicPr>
          <p:cNvPr id="20" name="Picture 4"/>
          <p:cNvPicPr>
            <a:picLocks noChangeAspect="1" noChangeArrowheads="1"/>
          </p:cNvPicPr>
          <p:nvPr/>
        </p:nvPicPr>
        <p:blipFill>
          <a:blip r:embed="rId2" cstate="print"/>
          <a:srcRect/>
          <a:stretch>
            <a:fillRect/>
          </a:stretch>
        </p:blipFill>
        <p:spPr bwMode="auto">
          <a:xfrm>
            <a:off x="-1532195" y="5701639"/>
            <a:ext cx="12208389" cy="838645"/>
          </a:xfrm>
          <a:prstGeom prst="rect">
            <a:avLst/>
          </a:prstGeom>
          <a:noFill/>
          <a:ln w="9525">
            <a:noFill/>
            <a:miter lim="800000"/>
            <a:headEnd/>
            <a:tailEnd/>
          </a:ln>
        </p:spPr>
      </p:pic>
      <p:sp>
        <p:nvSpPr>
          <p:cNvPr id="30" name="TextBox 29"/>
          <p:cNvSpPr txBox="1"/>
          <p:nvPr/>
        </p:nvSpPr>
        <p:spPr>
          <a:xfrm>
            <a:off x="0" y="5733256"/>
            <a:ext cx="9144000" cy="430887"/>
          </a:xfrm>
          <a:prstGeom prst="rect">
            <a:avLst/>
          </a:prstGeom>
          <a:noFill/>
        </p:spPr>
        <p:txBody>
          <a:bodyPr wrap="square" rtlCol="0">
            <a:spAutoFit/>
          </a:bodyPr>
          <a:lstStyle/>
          <a:p>
            <a:pPr algn="ctr"/>
            <a:r>
              <a:rPr lang="en-US" sz="2200" i="1" dirty="0" smtClean="0">
                <a:latin typeface="+mj-lt"/>
              </a:rPr>
              <a:t>System Design Points Are Changing!</a:t>
            </a:r>
          </a:p>
        </p:txBody>
      </p:sp>
    </p:spTree>
    <p:extLst>
      <p:ext uri="{BB962C8B-B14F-4D97-AF65-F5344CB8AC3E}">
        <p14:creationId xmlns:p14="http://schemas.microsoft.com/office/powerpoint/2010/main" val="956630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500"/>
                                        <p:tgtEl>
                                          <p:spTgt spid="33"/>
                                        </p:tgtEl>
                                      </p:cBhvr>
                                    </p:animEffect>
                                  </p:childTnLst>
                                </p:cTn>
                              </p:par>
                              <p:par>
                                <p:cTn id="29" presetID="10" presetClass="entr" presetSubtype="0" fill="hold" grpId="0" nodeType="withEffect">
                                  <p:stCondLst>
                                    <p:cond delay="90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10" grpId="0"/>
      <p:bldP spid="26" grpId="0" animBg="1"/>
      <p:bldP spid="27" grpId="0"/>
      <p:bldP spid="28" grpId="0" animBg="1"/>
      <p:bldP spid="29" grpId="0"/>
      <p:bldP spid="33" grpId="0" animBg="1"/>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310" y="223531"/>
            <a:ext cx="7491593" cy="556092"/>
          </a:xfrm>
        </p:spPr>
        <p:txBody>
          <a:bodyPr>
            <a:normAutofit fontScale="90000"/>
          </a:bodyPr>
          <a:lstStyle/>
          <a:p>
            <a:pPr algn="ctr"/>
            <a:r>
              <a:rPr lang="en-US" sz="2200" i="1" dirty="0" smtClean="0"/>
              <a:t>The I/O </a:t>
            </a:r>
            <a:r>
              <a:rPr lang="en-US" sz="2400" i="1" dirty="0" smtClean="0"/>
              <a:t>Opportunity</a:t>
            </a:r>
            <a:r>
              <a:rPr lang="en-US" sz="2200" i="1" dirty="0" smtClean="0"/>
              <a:t>:</a:t>
            </a:r>
            <a:br>
              <a:rPr lang="en-US" sz="2200" i="1" dirty="0" smtClean="0"/>
            </a:br>
            <a:r>
              <a:rPr lang="en-US" dirty="0" smtClean="0"/>
              <a:t>Data Movement is Expensive</a:t>
            </a:r>
            <a:endParaRPr lang="en-US" dirty="0"/>
          </a:p>
        </p:txBody>
      </p:sp>
      <p:pic>
        <p:nvPicPr>
          <p:cNvPr id="107522" name="Picture 2"/>
          <p:cNvPicPr>
            <a:picLocks noChangeAspect="1" noChangeArrowheads="1"/>
          </p:cNvPicPr>
          <p:nvPr/>
        </p:nvPicPr>
        <p:blipFill>
          <a:blip r:embed="rId3" cstate="print"/>
          <a:srcRect/>
          <a:stretch>
            <a:fillRect/>
          </a:stretch>
        </p:blipFill>
        <p:spPr bwMode="auto">
          <a:xfrm>
            <a:off x="41542" y="1818195"/>
            <a:ext cx="4524069" cy="2724983"/>
          </a:xfrm>
          <a:prstGeom prst="rect">
            <a:avLst/>
          </a:prstGeom>
          <a:noFill/>
          <a:ln w="9525">
            <a:noFill/>
            <a:miter lim="800000"/>
            <a:headEnd/>
            <a:tailEnd/>
          </a:ln>
          <a:effectLst/>
        </p:spPr>
      </p:pic>
      <p:pic>
        <p:nvPicPr>
          <p:cNvPr id="107523" name="Picture 3"/>
          <p:cNvPicPr>
            <a:picLocks noChangeAspect="1" noChangeArrowheads="1"/>
          </p:cNvPicPr>
          <p:nvPr/>
        </p:nvPicPr>
        <p:blipFill>
          <a:blip r:embed="rId4" cstate="print"/>
          <a:srcRect/>
          <a:stretch>
            <a:fillRect/>
          </a:stretch>
        </p:blipFill>
        <p:spPr bwMode="auto">
          <a:xfrm>
            <a:off x="4691420" y="1852285"/>
            <a:ext cx="4452580" cy="2659107"/>
          </a:xfrm>
          <a:prstGeom prst="rect">
            <a:avLst/>
          </a:prstGeom>
          <a:noFill/>
          <a:ln w="9525">
            <a:noFill/>
            <a:miter lim="800000"/>
            <a:headEnd/>
            <a:tailEnd/>
          </a:ln>
          <a:effectLst/>
        </p:spPr>
      </p:pic>
      <p:sp>
        <p:nvSpPr>
          <p:cNvPr id="6" name="TextBox 5"/>
          <p:cNvSpPr txBox="1"/>
          <p:nvPr/>
        </p:nvSpPr>
        <p:spPr>
          <a:xfrm>
            <a:off x="228165" y="1146766"/>
            <a:ext cx="4125951" cy="636857"/>
          </a:xfrm>
          <a:prstGeom prst="rect">
            <a:avLst/>
          </a:prstGeom>
          <a:noFill/>
        </p:spPr>
        <p:txBody>
          <a:bodyPr wrap="square" lIns="82058" tIns="41029" rIns="82058" bIns="41029" rtlCol="0">
            <a:spAutoFit/>
          </a:bodyPr>
          <a:lstStyle/>
          <a:p>
            <a:pPr algn="ctr"/>
            <a:r>
              <a:rPr lang="en-US" b="1" dirty="0"/>
              <a:t>Compute </a:t>
            </a:r>
            <a:r>
              <a:rPr lang="en-US" b="1" dirty="0" smtClean="0"/>
              <a:t>vs. </a:t>
            </a:r>
            <a:r>
              <a:rPr lang="en-US" b="1" dirty="0"/>
              <a:t>on-die interconnect energy (per mm) </a:t>
            </a:r>
          </a:p>
        </p:txBody>
      </p:sp>
      <p:sp>
        <p:nvSpPr>
          <p:cNvPr id="7" name="TextBox 6"/>
          <p:cNvSpPr txBox="1"/>
          <p:nvPr/>
        </p:nvSpPr>
        <p:spPr>
          <a:xfrm>
            <a:off x="373847" y="4656724"/>
            <a:ext cx="4125951" cy="1744853"/>
          </a:xfrm>
          <a:prstGeom prst="rect">
            <a:avLst/>
          </a:prstGeom>
          <a:noFill/>
        </p:spPr>
        <p:txBody>
          <a:bodyPr wrap="square" lIns="82058" tIns="41029" rIns="82058" bIns="41029" rtlCol="0">
            <a:spAutoFit/>
          </a:bodyPr>
          <a:lstStyle/>
          <a:p>
            <a:pPr>
              <a:buFont typeface="Arial" pitchFamily="34" charset="0"/>
              <a:buChar char="•"/>
            </a:pPr>
            <a:r>
              <a:rPr lang="en-US" b="1" dirty="0"/>
              <a:t>Interconnect energy (per mm) scales slower than compute</a:t>
            </a:r>
          </a:p>
          <a:p>
            <a:endParaRPr lang="en-US" b="1" dirty="0"/>
          </a:p>
          <a:p>
            <a:pPr>
              <a:buFont typeface="Arial" pitchFamily="34" charset="0"/>
              <a:buChar char="•"/>
            </a:pPr>
            <a:r>
              <a:rPr lang="en-US" b="1" dirty="0"/>
              <a:t>On-die data movement energy will start to dominate</a:t>
            </a:r>
          </a:p>
        </p:txBody>
      </p:sp>
      <p:sp>
        <p:nvSpPr>
          <p:cNvPr id="8" name="TextBox 7"/>
          <p:cNvSpPr txBox="1"/>
          <p:nvPr/>
        </p:nvSpPr>
        <p:spPr>
          <a:xfrm>
            <a:off x="4893023" y="1167740"/>
            <a:ext cx="4125951" cy="636857"/>
          </a:xfrm>
          <a:prstGeom prst="rect">
            <a:avLst/>
          </a:prstGeom>
          <a:noFill/>
        </p:spPr>
        <p:txBody>
          <a:bodyPr wrap="square" lIns="82058" tIns="41029" rIns="82058" bIns="41029" rtlCol="0">
            <a:spAutoFit/>
          </a:bodyPr>
          <a:lstStyle/>
          <a:p>
            <a:pPr algn="ctr"/>
            <a:r>
              <a:rPr lang="en-US" b="1" dirty="0"/>
              <a:t>Off-chip interconnect energy and data rate</a:t>
            </a:r>
          </a:p>
        </p:txBody>
      </p:sp>
      <p:sp>
        <p:nvSpPr>
          <p:cNvPr id="9" name="TextBox 8"/>
          <p:cNvSpPr txBox="1"/>
          <p:nvPr/>
        </p:nvSpPr>
        <p:spPr>
          <a:xfrm>
            <a:off x="5014576" y="4645050"/>
            <a:ext cx="4125951" cy="1467854"/>
          </a:xfrm>
          <a:prstGeom prst="rect">
            <a:avLst/>
          </a:prstGeom>
          <a:noFill/>
        </p:spPr>
        <p:txBody>
          <a:bodyPr wrap="square" lIns="82058" tIns="41029" rIns="82058" bIns="41029" rtlCol="0">
            <a:spAutoFit/>
          </a:bodyPr>
          <a:lstStyle/>
          <a:p>
            <a:pPr>
              <a:buFont typeface="Arial" pitchFamily="34" charset="0"/>
              <a:buChar char="•"/>
            </a:pPr>
            <a:r>
              <a:rPr lang="en-US" b="1" dirty="0"/>
              <a:t>Interconnect data rate increases slowly</a:t>
            </a:r>
          </a:p>
          <a:p>
            <a:endParaRPr lang="en-US" b="1" dirty="0"/>
          </a:p>
          <a:p>
            <a:pPr>
              <a:buFont typeface="Arial" pitchFamily="34" charset="0"/>
              <a:buChar char="•"/>
            </a:pPr>
            <a:r>
              <a:rPr lang="en-US" b="1" dirty="0"/>
              <a:t>Significant gap between research and production</a:t>
            </a:r>
          </a:p>
        </p:txBody>
      </p:sp>
      <p:sp>
        <p:nvSpPr>
          <p:cNvPr id="10" name="TextBox 9"/>
          <p:cNvSpPr txBox="1"/>
          <p:nvPr/>
        </p:nvSpPr>
        <p:spPr>
          <a:xfrm>
            <a:off x="762169" y="4288834"/>
            <a:ext cx="1095460" cy="252136"/>
          </a:xfrm>
          <a:prstGeom prst="rect">
            <a:avLst/>
          </a:prstGeom>
          <a:noFill/>
        </p:spPr>
        <p:txBody>
          <a:bodyPr wrap="none" lIns="82058" tIns="41029" rIns="82058" bIns="41029" rtlCol="0">
            <a:spAutoFit/>
          </a:bodyPr>
          <a:lstStyle/>
          <a:p>
            <a:r>
              <a:rPr lang="en-US" sz="1100" dirty="0"/>
              <a:t>Source: Intel</a:t>
            </a:r>
          </a:p>
        </p:txBody>
      </p:sp>
      <p:sp>
        <p:nvSpPr>
          <p:cNvPr id="11" name="TextBox 10"/>
          <p:cNvSpPr txBox="1"/>
          <p:nvPr/>
        </p:nvSpPr>
        <p:spPr>
          <a:xfrm>
            <a:off x="5174965" y="4232018"/>
            <a:ext cx="1095460" cy="252136"/>
          </a:xfrm>
          <a:prstGeom prst="rect">
            <a:avLst/>
          </a:prstGeom>
          <a:noFill/>
        </p:spPr>
        <p:txBody>
          <a:bodyPr wrap="none" lIns="82058" tIns="41029" rIns="82058" bIns="41029" rtlCol="0">
            <a:spAutoFit/>
          </a:bodyPr>
          <a:lstStyle/>
          <a:p>
            <a:r>
              <a:rPr lang="en-US" sz="1100" dirty="0"/>
              <a:t>Source: Intel</a:t>
            </a:r>
          </a:p>
        </p:txBody>
      </p:sp>
      <p:sp>
        <p:nvSpPr>
          <p:cNvPr id="3" name="TextBox 2"/>
          <p:cNvSpPr txBox="1"/>
          <p:nvPr/>
        </p:nvSpPr>
        <p:spPr>
          <a:xfrm>
            <a:off x="2532358" y="2723430"/>
            <a:ext cx="990977" cy="292388"/>
          </a:xfrm>
          <a:prstGeom prst="rect">
            <a:avLst/>
          </a:prstGeom>
          <a:noFill/>
        </p:spPr>
        <p:txBody>
          <a:bodyPr wrap="none" rtlCol="0">
            <a:spAutoFit/>
          </a:bodyPr>
          <a:lstStyle/>
          <a:p>
            <a:r>
              <a:rPr lang="en-US" sz="1300" b="1" dirty="0" smtClean="0">
                <a:latin typeface="Arial" pitchFamily="34" charset="0"/>
                <a:cs typeface="Arial" pitchFamily="34" charset="0"/>
              </a:rPr>
              <a:t>&amp; Memory</a:t>
            </a:r>
            <a:endParaRPr lang="en-US" sz="1300" b="1" dirty="0">
              <a:latin typeface="Arial" pitchFamily="34" charset="0"/>
              <a:cs typeface="Arial" pitchFamily="34" charset="0"/>
            </a:endParaRPr>
          </a:p>
        </p:txBody>
      </p:sp>
      <p:sp>
        <p:nvSpPr>
          <p:cNvPr id="4" name="Rectangle 3"/>
          <p:cNvSpPr/>
          <p:nvPr/>
        </p:nvSpPr>
        <p:spPr>
          <a:xfrm>
            <a:off x="8123583" y="2763186"/>
            <a:ext cx="829131" cy="146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3"/>
          <p:cNvSpPr txBox="1">
            <a:spLocks/>
          </p:cNvSpPr>
          <p:nvPr/>
        </p:nvSpPr>
        <p:spPr>
          <a:xfrm>
            <a:off x="321634" y="6517958"/>
            <a:ext cx="827087" cy="304800"/>
          </a:xfrm>
          <a:prstGeom prst="rect">
            <a:avLst/>
          </a:prstGeom>
        </p:spPr>
        <p:txBody>
          <a:bodyPr lIns="91412" tIns="45707" rIns="91412" bIns="45707"/>
          <a:lstStyle/>
          <a:p>
            <a:pPr defTabSz="914127">
              <a:defRPr/>
            </a:pPr>
            <a:fld id="{FD83BCB9-7431-41CE-A83C-6B8124B6F7FE}" type="slidenum">
              <a:rPr lang="en-US" sz="1200">
                <a:latin typeface="Neo Sans Intel Medium" pitchFamily="34" charset="0"/>
                <a:cs typeface="Arial"/>
              </a:rPr>
              <a:pPr defTabSz="914127">
                <a:defRPr/>
              </a:pPr>
              <a:t>20</a:t>
            </a:fld>
            <a:endParaRPr lang="en-US" sz="1200" dirty="0">
              <a:latin typeface="Neo Sans Intel Medium" pitchFamily="34" charset="0"/>
              <a:cs typeface="Arial"/>
            </a:endParaRPr>
          </a:p>
        </p:txBody>
      </p:sp>
    </p:spTree>
    <p:extLst>
      <p:ext uri="{BB962C8B-B14F-4D97-AF65-F5344CB8AC3E}">
        <p14:creationId xmlns:p14="http://schemas.microsoft.com/office/powerpoint/2010/main" val="20850072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559510" y="6130158"/>
            <a:ext cx="1584490" cy="7241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4" name="Straight Connector 183"/>
          <p:cNvCxnSpPr/>
          <p:nvPr/>
        </p:nvCxnSpPr>
        <p:spPr bwMode="auto">
          <a:xfrm flipV="1">
            <a:off x="3013054" y="5057288"/>
            <a:ext cx="6062670" cy="1"/>
          </a:xfrm>
          <a:prstGeom prst="line">
            <a:avLst/>
          </a:prstGeom>
          <a:noFill/>
          <a:ln w="25400" cap="flat" cmpd="sng" algn="ctr">
            <a:solidFill>
              <a:srgbClr val="AAB6D1">
                <a:lumMod val="60000"/>
                <a:lumOff val="40000"/>
              </a:srgbClr>
            </a:solidFill>
            <a:prstDash val="solid"/>
            <a:headEnd type="none" w="med" len="med"/>
            <a:tailEnd type="none"/>
          </a:ln>
          <a:effectLst/>
        </p:spPr>
      </p:cxnSp>
      <p:cxnSp>
        <p:nvCxnSpPr>
          <p:cNvPr id="132" name="Straight Connector 131"/>
          <p:cNvCxnSpPr/>
          <p:nvPr/>
        </p:nvCxnSpPr>
        <p:spPr bwMode="auto">
          <a:xfrm flipV="1">
            <a:off x="3018910" y="3569479"/>
            <a:ext cx="6062670" cy="1"/>
          </a:xfrm>
          <a:prstGeom prst="line">
            <a:avLst/>
          </a:prstGeom>
          <a:noFill/>
          <a:ln w="25400" cap="flat" cmpd="sng" algn="ctr">
            <a:solidFill>
              <a:srgbClr val="AAB6D1">
                <a:lumMod val="60000"/>
                <a:lumOff val="40000"/>
              </a:srgbClr>
            </a:solidFill>
            <a:prstDash val="solid"/>
            <a:headEnd type="none" w="med" len="med"/>
            <a:tailEnd type="none"/>
          </a:ln>
          <a:effectLst/>
        </p:spPr>
      </p:cxnSp>
      <p:pic>
        <p:nvPicPr>
          <p:cNvPr id="98" name="Picture 98"/>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558070" y="1279253"/>
            <a:ext cx="5064372" cy="2251954"/>
          </a:xfrm>
          <a:prstGeom prst="rect">
            <a:avLst/>
          </a:prstGeom>
          <a:noFill/>
          <a:ln w="9525">
            <a:noFill/>
            <a:miter lim="800000"/>
            <a:headEnd/>
            <a:tailEnd/>
          </a:ln>
        </p:spPr>
      </p:pic>
      <p:sp>
        <p:nvSpPr>
          <p:cNvPr id="3" name="Title 2"/>
          <p:cNvSpPr>
            <a:spLocks noGrp="1"/>
          </p:cNvSpPr>
          <p:nvPr>
            <p:ph type="title"/>
          </p:nvPr>
        </p:nvSpPr>
        <p:spPr>
          <a:xfrm>
            <a:off x="1" y="4919"/>
            <a:ext cx="9144000" cy="895350"/>
          </a:xfrm>
        </p:spPr>
        <p:txBody>
          <a:bodyPr>
            <a:normAutofit/>
          </a:bodyPr>
          <a:lstStyle/>
          <a:p>
            <a:r>
              <a:rPr lang="en-US" sz="3100" dirty="0" smtClean="0"/>
              <a:t>Smart City Big Data Architecture Framework </a:t>
            </a:r>
            <a:endParaRPr lang="en-US" sz="3100" dirty="0"/>
          </a:p>
        </p:txBody>
      </p:sp>
      <p:sp>
        <p:nvSpPr>
          <p:cNvPr id="262" name="Rectangle 3"/>
          <p:cNvSpPr/>
          <p:nvPr/>
        </p:nvSpPr>
        <p:spPr>
          <a:xfrm>
            <a:off x="-1" y="694984"/>
            <a:ext cx="9144001" cy="99569"/>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3"/>
          <p:cNvSpPr/>
          <p:nvPr/>
        </p:nvSpPr>
        <p:spPr>
          <a:xfrm flipH="1">
            <a:off x="-1" y="6217752"/>
            <a:ext cx="9144001" cy="387352"/>
          </a:xfrm>
          <a:custGeom>
            <a:avLst/>
            <a:gdLst/>
            <a:ahLst/>
            <a:cxnLst/>
            <a:rect l="l" t="t" r="r" b="b"/>
            <a:pathLst>
              <a:path w="9144001" h="387352">
                <a:moveTo>
                  <a:pt x="2197101" y="0"/>
                </a:moveTo>
                <a:lnTo>
                  <a:pt x="0" y="0"/>
                </a:lnTo>
                <a:lnTo>
                  <a:pt x="0" y="231776"/>
                </a:lnTo>
                <a:lnTo>
                  <a:pt x="2197101" y="231776"/>
                </a:lnTo>
                <a:lnTo>
                  <a:pt x="2343226" y="387352"/>
                </a:lnTo>
                <a:lnTo>
                  <a:pt x="9144001" y="387352"/>
                </a:lnTo>
                <a:lnTo>
                  <a:pt x="9144001" y="361933"/>
                </a:lnTo>
                <a:lnTo>
                  <a:pt x="2537047" y="361933"/>
                </a:lnTo>
                <a:close/>
              </a:path>
            </a:pathLst>
          </a:cu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cxnSp>
        <p:nvCxnSpPr>
          <p:cNvPr id="130" name="Straight Arrow Connector 129"/>
          <p:cNvCxnSpPr/>
          <p:nvPr/>
        </p:nvCxnSpPr>
        <p:spPr bwMode="auto">
          <a:xfrm flipV="1">
            <a:off x="6226511" y="2933700"/>
            <a:ext cx="0" cy="164760"/>
          </a:xfrm>
          <a:prstGeom prst="straightConnector1">
            <a:avLst/>
          </a:prstGeom>
          <a:solidFill>
            <a:srgbClr val="0860A8"/>
          </a:solidFill>
          <a:ln w="19050" cap="flat" cmpd="sng" algn="ctr">
            <a:solidFill>
              <a:srgbClr val="000000">
                <a:lumMod val="75000"/>
                <a:lumOff val="25000"/>
              </a:srgbClr>
            </a:solidFill>
            <a:prstDash val="solid"/>
            <a:round/>
            <a:headEnd type="none" w="sm" len="sm"/>
            <a:tailEnd type="stealth"/>
          </a:ln>
          <a:effectLst/>
        </p:spPr>
      </p:cxnSp>
      <p:cxnSp>
        <p:nvCxnSpPr>
          <p:cNvPr id="161" name="Straight Arrow Connector 160"/>
          <p:cNvCxnSpPr/>
          <p:nvPr/>
        </p:nvCxnSpPr>
        <p:spPr bwMode="auto">
          <a:xfrm flipH="1" flipV="1">
            <a:off x="5787801" y="1835742"/>
            <a:ext cx="1" cy="224131"/>
          </a:xfrm>
          <a:prstGeom prst="straightConnector1">
            <a:avLst/>
          </a:prstGeom>
          <a:noFill/>
          <a:ln w="9525" cap="flat" cmpd="sng" algn="ctr">
            <a:solidFill>
              <a:srgbClr val="000000">
                <a:shade val="95000"/>
                <a:satMod val="105000"/>
              </a:srgbClr>
            </a:solidFill>
            <a:prstDash val="solid"/>
            <a:headEnd type="stealth" w="med" len="med"/>
            <a:tailEnd type="stealth"/>
          </a:ln>
          <a:effectLst/>
        </p:spPr>
      </p:cxnSp>
      <p:sp>
        <p:nvSpPr>
          <p:cNvPr id="170" name="TextBox 169"/>
          <p:cNvSpPr txBox="1"/>
          <p:nvPr/>
        </p:nvSpPr>
        <p:spPr>
          <a:xfrm>
            <a:off x="601903" y="5943868"/>
            <a:ext cx="1705772" cy="523220"/>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effectLst/>
                <a:uLnTx/>
                <a:uFillTx/>
              </a:rPr>
              <a:t>Core System-on-a-Chip</a:t>
            </a:r>
          </a:p>
        </p:txBody>
      </p:sp>
      <p:sp>
        <p:nvSpPr>
          <p:cNvPr id="171" name="TextBox 170"/>
          <p:cNvSpPr txBox="1"/>
          <p:nvPr/>
        </p:nvSpPr>
        <p:spPr>
          <a:xfrm>
            <a:off x="838394" y="3522026"/>
            <a:ext cx="1257075" cy="338554"/>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effectLst/>
                <a:uLnTx/>
                <a:uFillTx/>
              </a:rPr>
              <a:t>Microserver</a:t>
            </a:r>
          </a:p>
        </p:txBody>
      </p:sp>
      <p:sp>
        <p:nvSpPr>
          <p:cNvPr id="172" name="TextBox 171"/>
          <p:cNvSpPr txBox="1"/>
          <p:nvPr/>
        </p:nvSpPr>
        <p:spPr>
          <a:xfrm>
            <a:off x="1765901" y="4572228"/>
            <a:ext cx="1478290" cy="338554"/>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effectLst/>
                <a:uLnTx/>
                <a:uFillTx/>
              </a:rPr>
              <a:t>Intel</a:t>
            </a:r>
            <a:r>
              <a:rPr kumimoji="0" lang="en-US" sz="1600" b="0" i="0" u="none" strike="noStrike" kern="0" cap="none" spc="0" normalizeH="0" baseline="30000" noProof="0" dirty="0" smtClean="0">
                <a:ln>
                  <a:noFill/>
                </a:ln>
                <a:effectLst/>
                <a:uLnTx/>
                <a:uFillTx/>
              </a:rPr>
              <a:t>®</a:t>
            </a:r>
            <a:r>
              <a:rPr kumimoji="0" lang="en-US" sz="1600" b="0" i="0" u="none" strike="noStrike" kern="0" cap="none" spc="0" normalizeH="0" baseline="0" noProof="0" dirty="0" smtClean="0">
                <a:ln>
                  <a:noFill/>
                </a:ln>
                <a:effectLst/>
                <a:uLnTx/>
                <a:uFillTx/>
              </a:rPr>
              <a:t> Core</a:t>
            </a:r>
            <a:r>
              <a:rPr lang="en-US" sz="1600" kern="0" baseline="30000" dirty="0" smtClean="0"/>
              <a:t>™</a:t>
            </a:r>
            <a:endParaRPr kumimoji="0" lang="en-US" sz="1600" b="0" i="0" u="none" strike="noStrike" kern="0" cap="none" spc="0" normalizeH="0" baseline="30000" noProof="0" dirty="0" smtClean="0">
              <a:ln>
                <a:noFill/>
              </a:ln>
              <a:effectLst/>
              <a:uLnTx/>
              <a:uFillTx/>
            </a:endParaRPr>
          </a:p>
        </p:txBody>
      </p:sp>
      <p:sp>
        <p:nvSpPr>
          <p:cNvPr id="176" name="Right Arrow 175"/>
          <p:cNvSpPr/>
          <p:nvPr/>
        </p:nvSpPr>
        <p:spPr bwMode="auto">
          <a:xfrm rot="16200000">
            <a:off x="-1527847" y="3257421"/>
            <a:ext cx="4049170" cy="993473"/>
          </a:xfrm>
          <a:prstGeom prst="rightArrow">
            <a:avLst/>
          </a:prstGeom>
          <a:gradFill flip="none" rotWithShape="0">
            <a:gsLst>
              <a:gs pos="5000">
                <a:srgbClr val="F37021"/>
              </a:gs>
              <a:gs pos="95000">
                <a:srgbClr val="FDB813"/>
              </a:gs>
            </a:gsLst>
            <a:lin ang="5400000" scaled="1"/>
            <a:tileRect/>
          </a:gradFill>
          <a:ln>
            <a:noFill/>
          </a:ln>
          <a:effectLst>
            <a:outerShdw blurRad="50800" dist="38100" dir="2700000" algn="tl" rotWithShape="0">
              <a:prstClr val="black">
                <a:alpha val="40000"/>
              </a:prstClr>
            </a:outerShdw>
          </a:effectLst>
          <a:scene3d>
            <a:camera prst="orthographicFront">
              <a:rot lat="0" lon="0" rev="0"/>
            </a:camera>
            <a:lightRig rig="balanced" dir="t">
              <a:rot lat="0" lon="0" rev="5100000"/>
            </a:lightRig>
          </a:scene3d>
          <a:sp3d contourW="6350">
            <a:bevelT w="29210" h="12700"/>
            <a:contourClr>
              <a:srgbClr val="FDB813">
                <a:shade val="30000"/>
                <a:satMod val="130000"/>
              </a:srgbClr>
            </a:contourClr>
          </a:sp3d>
        </p:spPr>
        <p:txBody>
          <a:bodyPr lIns="64008" tIns="32004" rIns="64008" bIns="32004" rtlCol="0" anchor="ctr"/>
          <a:lstStyle/>
          <a:p>
            <a:pPr indent="-457200" algn="ctr"/>
            <a:endParaRPr lang="en-GB" sz="1400" b="1" kern="0" dirty="0">
              <a:solidFill>
                <a:srgbClr val="FFFFFF"/>
              </a:solidFill>
            </a:endParaRPr>
          </a:p>
        </p:txBody>
      </p:sp>
      <p:sp>
        <p:nvSpPr>
          <p:cNvPr id="177" name="TextBox 176"/>
          <p:cNvSpPr txBox="1"/>
          <p:nvPr/>
        </p:nvSpPr>
        <p:spPr>
          <a:xfrm rot="16200000">
            <a:off x="-204408" y="4626749"/>
            <a:ext cx="1398673" cy="523220"/>
          </a:xfrm>
          <a:prstGeom prst="rect">
            <a:avLst/>
          </a:prstGeom>
          <a:noFill/>
        </p:spPr>
        <p:txBody>
          <a:bodyPr wrap="square" rtlCol="0" anchor="ctr" anchorCtr="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effectLst/>
                <a:uLnTx/>
                <a:uFillTx/>
              </a:rPr>
              <a:t>Horizontal</a:t>
            </a:r>
            <a:r>
              <a:rPr kumimoji="0" lang="en-US" sz="1400" b="1" i="0" u="none" strike="noStrike" kern="0" cap="none" spc="0" normalizeH="0" baseline="0" noProof="0" dirty="0">
                <a:ln>
                  <a:noFill/>
                </a:ln>
                <a:effectLst/>
                <a:uLnTx/>
                <a:uFillTx/>
              </a:rPr>
              <a:t> </a:t>
            </a:r>
            <a:r>
              <a:rPr kumimoji="0" lang="en-US" sz="1400" b="1" i="0" u="none" strike="noStrike" kern="0" cap="none" spc="0" normalizeH="0" baseline="0" noProof="0" dirty="0" smtClean="0">
                <a:ln>
                  <a:noFill/>
                </a:ln>
                <a:effectLst/>
                <a:uLnTx/>
                <a:uFillTx/>
              </a:rPr>
              <a:t>Scale</a:t>
            </a:r>
          </a:p>
        </p:txBody>
      </p:sp>
      <p:sp>
        <p:nvSpPr>
          <p:cNvPr id="178" name="TextBox 177"/>
          <p:cNvSpPr txBox="1"/>
          <p:nvPr/>
        </p:nvSpPr>
        <p:spPr>
          <a:xfrm rot="16200000">
            <a:off x="-457937" y="2655382"/>
            <a:ext cx="1905731" cy="523220"/>
          </a:xfrm>
          <a:prstGeom prst="rect">
            <a:avLst/>
          </a:prstGeom>
          <a:noFill/>
        </p:spPr>
        <p:txBody>
          <a:bodyPr wrap="square" rtlCol="0" anchor="ctr" anchorCtr="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effectLst/>
                <a:uLnTx/>
                <a:uFillTx/>
              </a:rPr>
              <a:t>Horizontal &amp; Vertical Scale</a:t>
            </a:r>
          </a:p>
        </p:txBody>
      </p:sp>
      <p:sp>
        <p:nvSpPr>
          <p:cNvPr id="182" name="Down Arrow 181"/>
          <p:cNvSpPr/>
          <p:nvPr/>
        </p:nvSpPr>
        <p:spPr bwMode="auto">
          <a:xfrm rot="10800000">
            <a:off x="5365434" y="3319010"/>
            <a:ext cx="332400" cy="576894"/>
          </a:xfrm>
          <a:prstGeom prst="downArrow">
            <a:avLst/>
          </a:prstGeom>
          <a:solidFill>
            <a:srgbClr val="FFDA00"/>
          </a:solidFill>
          <a:ln>
            <a:noFill/>
          </a:ln>
          <a:effectLst>
            <a:outerShdw blurRad="50800" dist="38100" dir="2700000" algn="tl" rotWithShape="0">
              <a:prstClr val="black">
                <a:alpha val="40000"/>
              </a:prstClr>
            </a:outerShdw>
          </a:effectLst>
          <a:scene3d>
            <a:camera prst="orthographicFront">
              <a:rot lat="0" lon="0" rev="0"/>
            </a:camera>
            <a:lightRig rig="balanced" dir="t">
              <a:rot lat="0" lon="0" rev="5100000"/>
            </a:lightRig>
          </a:scene3d>
          <a:sp3d contourW="6350">
            <a:bevelT w="29210" h="12700"/>
            <a:contourClr>
              <a:srgbClr val="FDB813">
                <a:shade val="30000"/>
                <a:satMod val="130000"/>
              </a:srgbClr>
            </a:contourClr>
          </a:sp3d>
        </p:spPr>
        <p:txBody>
          <a:bodyPr vert="horz" wrap="squar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100" b="0" i="0" u="none" strike="noStrike" kern="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ea typeface="+mn-ea"/>
              <a:cs typeface="Arial"/>
            </a:endParaRPr>
          </a:p>
        </p:txBody>
      </p:sp>
      <p:sp>
        <p:nvSpPr>
          <p:cNvPr id="107" name="Rounded Rectangle 106"/>
          <p:cNvSpPr/>
          <p:nvPr/>
        </p:nvSpPr>
        <p:spPr bwMode="auto">
          <a:xfrm>
            <a:off x="4818789" y="3751829"/>
            <a:ext cx="2119127" cy="1044829"/>
          </a:xfrm>
          <a:prstGeom prst="roundRect">
            <a:avLst/>
          </a:prstGeom>
          <a:gradFill rotWithShape="1">
            <a:gsLst>
              <a:gs pos="5000">
                <a:srgbClr val="0071C5"/>
              </a:gs>
              <a:gs pos="95000">
                <a:srgbClr val="00AEEF"/>
              </a:gs>
            </a:gsLst>
            <a:lin ang="5400000" scaled="1"/>
          </a:gradFill>
          <a:ln>
            <a:noFill/>
          </a:ln>
          <a:effectLst>
            <a:glow rad="38100">
              <a:schemeClr val="bg1">
                <a:alpha val="40000"/>
              </a:schemeClr>
            </a:glow>
            <a:outerShdw blurRad="50800" dist="38100" dir="2700000" algn="tl" rotWithShape="0">
              <a:prstClr val="black">
                <a:alpha val="40000"/>
              </a:prstClr>
            </a:outerShdw>
          </a:effectLst>
          <a:scene3d>
            <a:camera prst="orthographicFront">
              <a:rot lat="0" lon="0" rev="0"/>
            </a:camera>
            <a:lightRig rig="balanced" dir="t">
              <a:rot lat="0" lon="0" rev="5100000"/>
            </a:lightRig>
          </a:scene3d>
          <a:sp3d contourW="6350">
            <a:bevelT w="29210" h="12700"/>
            <a:contourClr>
              <a:srgbClr val="00AEEF">
                <a:shade val="30000"/>
                <a:satMod val="130000"/>
              </a:srgbClr>
            </a:contourClr>
          </a:sp3d>
        </p:spPr>
        <p:txBody>
          <a:bodyPr lIns="0" tIns="91440" rIns="0" bIns="91440" rtlCol="0" anchor="ctr"/>
          <a:lstStyle/>
          <a:p>
            <a:pPr algn="ctr"/>
            <a:endParaRPr lang="en-US" sz="1400" kern="0" dirty="0" err="1">
              <a:solidFill>
                <a:srgbClr val="FFFFFF"/>
              </a:solidFill>
            </a:endParaRPr>
          </a:p>
        </p:txBody>
      </p:sp>
      <p:sp>
        <p:nvSpPr>
          <p:cNvPr id="108" name="Rounded Rectangle 107"/>
          <p:cNvSpPr/>
          <p:nvPr/>
        </p:nvSpPr>
        <p:spPr bwMode="auto">
          <a:xfrm>
            <a:off x="4739989" y="3797898"/>
            <a:ext cx="2119127" cy="1044829"/>
          </a:xfrm>
          <a:prstGeom prst="roundRect">
            <a:avLst/>
          </a:prstGeom>
          <a:gradFill rotWithShape="1">
            <a:gsLst>
              <a:gs pos="5000">
                <a:srgbClr val="0071C5"/>
              </a:gs>
              <a:gs pos="95000">
                <a:srgbClr val="00AEEF"/>
              </a:gs>
            </a:gsLst>
            <a:lin ang="5400000" scaled="1"/>
          </a:gradFill>
          <a:ln>
            <a:noFill/>
          </a:ln>
          <a:effectLst>
            <a:glow rad="38100">
              <a:schemeClr val="bg1">
                <a:alpha val="40000"/>
              </a:schemeClr>
            </a:glow>
            <a:outerShdw blurRad="50800" dist="38100" dir="2700000" algn="tl" rotWithShape="0">
              <a:prstClr val="black">
                <a:alpha val="40000"/>
              </a:prstClr>
            </a:outerShdw>
          </a:effectLst>
          <a:scene3d>
            <a:camera prst="orthographicFront">
              <a:rot lat="0" lon="0" rev="0"/>
            </a:camera>
            <a:lightRig rig="balanced" dir="t">
              <a:rot lat="0" lon="0" rev="5100000"/>
            </a:lightRig>
          </a:scene3d>
          <a:sp3d contourW="6350">
            <a:bevelT w="29210" h="12700"/>
            <a:contourClr>
              <a:srgbClr val="00AEEF">
                <a:shade val="30000"/>
                <a:satMod val="130000"/>
              </a:srgbClr>
            </a:contourClr>
          </a:sp3d>
        </p:spPr>
        <p:txBody>
          <a:bodyPr lIns="0" tIns="91440" rIns="0" bIns="91440" rtlCol="0" anchor="ctr"/>
          <a:lstStyle/>
          <a:p>
            <a:pPr algn="ctr"/>
            <a:endParaRPr lang="en-US" sz="1400" kern="0" dirty="0" err="1">
              <a:solidFill>
                <a:srgbClr val="FFFFFF"/>
              </a:solidFill>
            </a:endParaRPr>
          </a:p>
        </p:txBody>
      </p:sp>
      <p:sp>
        <p:nvSpPr>
          <p:cNvPr id="109" name="Rounded Rectangle 108"/>
          <p:cNvSpPr/>
          <p:nvPr/>
        </p:nvSpPr>
        <p:spPr bwMode="auto">
          <a:xfrm>
            <a:off x="4590198" y="3852044"/>
            <a:ext cx="2119127" cy="1044829"/>
          </a:xfrm>
          <a:prstGeom prst="roundRect">
            <a:avLst/>
          </a:prstGeom>
          <a:gradFill rotWithShape="1">
            <a:gsLst>
              <a:gs pos="5000">
                <a:srgbClr val="0071C5"/>
              </a:gs>
              <a:gs pos="95000">
                <a:srgbClr val="00AEEF"/>
              </a:gs>
            </a:gsLst>
            <a:lin ang="5400000" scaled="1"/>
          </a:gradFill>
          <a:ln>
            <a:noFill/>
          </a:ln>
          <a:effectLst>
            <a:glow rad="38100">
              <a:schemeClr val="bg1">
                <a:alpha val="40000"/>
              </a:schemeClr>
            </a:glow>
            <a:outerShdw blurRad="50800" dist="38100" dir="2700000" algn="tl" rotWithShape="0">
              <a:prstClr val="black">
                <a:alpha val="40000"/>
              </a:prstClr>
            </a:outerShdw>
          </a:effectLst>
          <a:scene3d>
            <a:camera prst="orthographicFront">
              <a:rot lat="0" lon="0" rev="0"/>
            </a:camera>
            <a:lightRig rig="balanced" dir="t">
              <a:rot lat="0" lon="0" rev="5100000"/>
            </a:lightRig>
          </a:scene3d>
          <a:sp3d contourW="6350">
            <a:bevelT w="29210" h="12700"/>
            <a:contourClr>
              <a:srgbClr val="00AEEF">
                <a:shade val="30000"/>
                <a:satMod val="130000"/>
              </a:srgbClr>
            </a:contourClr>
          </a:sp3d>
        </p:spPr>
        <p:txBody>
          <a:bodyPr lIns="0" tIns="91440" rIns="0" bIns="91440" rtlCol="0" anchor="ctr"/>
          <a:lstStyle/>
          <a:p>
            <a:pPr algn="ctr"/>
            <a:endParaRPr lang="en-US" sz="1400" kern="0" dirty="0" err="1">
              <a:solidFill>
                <a:srgbClr val="FFFFFF"/>
              </a:solidFill>
            </a:endParaRPr>
          </a:p>
        </p:txBody>
      </p:sp>
      <p:sp>
        <p:nvSpPr>
          <p:cNvPr id="110" name="TextBox 109"/>
          <p:cNvSpPr txBox="1"/>
          <p:nvPr/>
        </p:nvSpPr>
        <p:spPr>
          <a:xfrm>
            <a:off x="4795202" y="3796416"/>
            <a:ext cx="1475084" cy="276999"/>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rPr>
              <a:t>Local Analytics</a:t>
            </a:r>
          </a:p>
        </p:txBody>
      </p:sp>
      <p:sp>
        <p:nvSpPr>
          <p:cNvPr id="162" name="Rectangle 161"/>
          <p:cNvSpPr/>
          <p:nvPr/>
        </p:nvSpPr>
        <p:spPr bwMode="auto">
          <a:xfrm>
            <a:off x="5081773" y="4414504"/>
            <a:ext cx="1501867" cy="501879"/>
          </a:xfrm>
          <a:prstGeom prst="rect">
            <a:avLst/>
          </a:prstGeom>
          <a:noFill/>
          <a:ln w="3175" cap="flat" cmpd="sng" algn="ctr">
            <a:solidFill>
              <a:srgbClr val="FFFFFF"/>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1600" b="0" i="0" u="none" strike="noStrike" kern="0" cap="none" spc="0" normalizeH="0" baseline="0" noProof="0" dirty="0" err="1" smtClean="0">
              <a:ln>
                <a:noFill/>
              </a:ln>
              <a:solidFill>
                <a:srgbClr val="FFFFFF"/>
              </a:solidFill>
              <a:effectLst/>
              <a:uLnTx/>
              <a:uFillTx/>
            </a:endParaRPr>
          </a:p>
        </p:txBody>
      </p:sp>
      <p:sp>
        <p:nvSpPr>
          <p:cNvPr id="163" name="TextBox 162"/>
          <p:cNvSpPr txBox="1"/>
          <p:nvPr/>
        </p:nvSpPr>
        <p:spPr>
          <a:xfrm>
            <a:off x="5059933" y="4408211"/>
            <a:ext cx="1370163" cy="461665"/>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smtClean="0">
                <a:ln>
                  <a:noFill/>
                </a:ln>
                <a:solidFill>
                  <a:srgbClr val="FFFFFF"/>
                </a:solidFill>
                <a:effectLst/>
                <a:uLnTx/>
                <a:uFillTx/>
              </a:rPr>
              <a:t>Preprocessing/</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smtClean="0">
                <a:ln>
                  <a:noFill/>
                </a:ln>
                <a:solidFill>
                  <a:srgbClr val="FFFFFF"/>
                </a:solidFill>
                <a:effectLst/>
                <a:uLnTx/>
                <a:uFillTx/>
              </a:rPr>
              <a:t>Cleansing/Filtering/</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smtClean="0">
                <a:ln>
                  <a:noFill/>
                </a:ln>
                <a:solidFill>
                  <a:srgbClr val="FFFFFF"/>
                </a:solidFill>
                <a:effectLst/>
                <a:uLnTx/>
                <a:uFillTx/>
              </a:rPr>
              <a:t>Aggregation</a:t>
            </a:r>
          </a:p>
        </p:txBody>
      </p:sp>
      <p:sp>
        <p:nvSpPr>
          <p:cNvPr id="164" name="Rectangle 163"/>
          <p:cNvSpPr/>
          <p:nvPr/>
        </p:nvSpPr>
        <p:spPr bwMode="auto">
          <a:xfrm>
            <a:off x="4849181" y="4414505"/>
            <a:ext cx="210753" cy="415477"/>
          </a:xfrm>
          <a:prstGeom prst="rect">
            <a:avLst/>
          </a:prstGeom>
          <a:noFill/>
          <a:ln w="3175" cap="flat" cmpd="sng" algn="ctr">
            <a:solidFill>
              <a:srgbClr val="FFFFFF"/>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endParaRPr>
          </a:p>
        </p:txBody>
      </p:sp>
      <p:sp>
        <p:nvSpPr>
          <p:cNvPr id="165" name="TextBox 164"/>
          <p:cNvSpPr txBox="1"/>
          <p:nvPr/>
        </p:nvSpPr>
        <p:spPr>
          <a:xfrm rot="16200000">
            <a:off x="4641546" y="4545501"/>
            <a:ext cx="612962" cy="200055"/>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700" b="1" i="0" u="none" strike="noStrike" kern="0" cap="none" spc="0" normalizeH="0" baseline="0" noProof="0" dirty="0" smtClean="0">
                <a:ln>
                  <a:noFill/>
                </a:ln>
                <a:solidFill>
                  <a:srgbClr val="FFFFFF"/>
                </a:solidFill>
                <a:effectLst/>
                <a:uLnTx/>
                <a:uFillTx/>
              </a:rPr>
              <a:t>Storage</a:t>
            </a:r>
          </a:p>
        </p:txBody>
      </p:sp>
      <p:sp>
        <p:nvSpPr>
          <p:cNvPr id="166" name="Rectangle 165"/>
          <p:cNvSpPr/>
          <p:nvPr/>
        </p:nvSpPr>
        <p:spPr bwMode="auto">
          <a:xfrm>
            <a:off x="4848258" y="4261640"/>
            <a:ext cx="1735382" cy="141707"/>
          </a:xfrm>
          <a:prstGeom prst="rect">
            <a:avLst/>
          </a:prstGeom>
          <a:noFill/>
          <a:ln w="3175" cap="flat" cmpd="sng" algn="ctr">
            <a:solidFill>
              <a:srgbClr val="FFFFFF"/>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dirty="0" err="1" smtClean="0">
              <a:ln>
                <a:noFill/>
              </a:ln>
              <a:solidFill>
                <a:srgbClr val="FFFFFF"/>
              </a:solidFill>
              <a:effectLst/>
              <a:uLnTx/>
              <a:uFillTx/>
            </a:endParaRPr>
          </a:p>
        </p:txBody>
      </p:sp>
      <p:sp>
        <p:nvSpPr>
          <p:cNvPr id="167" name="TextBox 166"/>
          <p:cNvSpPr txBox="1"/>
          <p:nvPr/>
        </p:nvSpPr>
        <p:spPr>
          <a:xfrm>
            <a:off x="5060689" y="4209505"/>
            <a:ext cx="1378903" cy="215444"/>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smtClean="0">
                <a:ln>
                  <a:noFill/>
                </a:ln>
                <a:solidFill>
                  <a:srgbClr val="FFFFFF"/>
                </a:solidFill>
                <a:effectLst/>
                <a:uLnTx/>
                <a:uFillTx/>
              </a:rPr>
              <a:t>Analytics Processing</a:t>
            </a:r>
          </a:p>
        </p:txBody>
      </p:sp>
      <p:sp>
        <p:nvSpPr>
          <p:cNvPr id="168" name="Rectangle 167"/>
          <p:cNvSpPr/>
          <p:nvPr/>
        </p:nvSpPr>
        <p:spPr bwMode="auto">
          <a:xfrm>
            <a:off x="4848258" y="4115083"/>
            <a:ext cx="1735383" cy="141707"/>
          </a:xfrm>
          <a:prstGeom prst="rect">
            <a:avLst/>
          </a:prstGeom>
          <a:noFill/>
          <a:ln w="3175" cap="flat" cmpd="sng" algn="ctr">
            <a:solidFill>
              <a:srgbClr val="FFFFFF"/>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dirty="0" err="1" smtClean="0">
              <a:ln>
                <a:noFill/>
              </a:ln>
              <a:solidFill>
                <a:srgbClr val="FFFFFF"/>
              </a:solidFill>
              <a:effectLst/>
              <a:uLnTx/>
              <a:uFillTx/>
            </a:endParaRPr>
          </a:p>
        </p:txBody>
      </p:sp>
      <p:sp>
        <p:nvSpPr>
          <p:cNvPr id="169" name="TextBox 168"/>
          <p:cNvSpPr txBox="1"/>
          <p:nvPr/>
        </p:nvSpPr>
        <p:spPr>
          <a:xfrm>
            <a:off x="4632828" y="4087004"/>
            <a:ext cx="1976693" cy="21544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800" b="1" i="0" u="none" strike="noStrike" kern="0" cap="none" spc="0" normalizeH="0" baseline="0" noProof="0" dirty="0" smtClean="0">
                <a:ln>
                  <a:noFill/>
                </a:ln>
                <a:solidFill>
                  <a:srgbClr val="FFFFFF"/>
                </a:solidFill>
                <a:effectLst/>
                <a:uLnTx/>
                <a:uFillTx/>
              </a:rPr>
              <a:t>Complex Event Processing</a:t>
            </a:r>
          </a:p>
        </p:txBody>
      </p:sp>
      <p:cxnSp>
        <p:nvCxnSpPr>
          <p:cNvPr id="78" name="Straight Arrow Connector 77"/>
          <p:cNvCxnSpPr/>
          <p:nvPr/>
        </p:nvCxnSpPr>
        <p:spPr bwMode="auto">
          <a:xfrm flipH="1" flipV="1">
            <a:off x="4520421" y="1828141"/>
            <a:ext cx="0" cy="478254"/>
          </a:xfrm>
          <a:prstGeom prst="straightConnector1">
            <a:avLst/>
          </a:prstGeom>
          <a:noFill/>
          <a:ln w="9525" cap="flat" cmpd="sng" algn="ctr">
            <a:solidFill>
              <a:srgbClr val="000000">
                <a:shade val="95000"/>
                <a:satMod val="105000"/>
              </a:srgbClr>
            </a:solidFill>
            <a:prstDash val="solid"/>
            <a:headEnd type="stealth" w="med" len="med"/>
            <a:tailEnd type="stealth"/>
          </a:ln>
          <a:effectLst/>
        </p:spPr>
      </p:cxnSp>
      <p:cxnSp>
        <p:nvCxnSpPr>
          <p:cNvPr id="79" name="Straight Arrow Connector 78"/>
          <p:cNvCxnSpPr/>
          <p:nvPr/>
        </p:nvCxnSpPr>
        <p:spPr bwMode="auto">
          <a:xfrm flipH="1" flipV="1">
            <a:off x="4520421" y="2756557"/>
            <a:ext cx="0" cy="357197"/>
          </a:xfrm>
          <a:prstGeom prst="straightConnector1">
            <a:avLst/>
          </a:prstGeom>
          <a:solidFill>
            <a:srgbClr val="0860A8"/>
          </a:solidFill>
          <a:ln w="19050" cap="flat" cmpd="sng" algn="ctr">
            <a:solidFill>
              <a:srgbClr val="000000">
                <a:lumMod val="75000"/>
                <a:lumOff val="25000"/>
              </a:srgbClr>
            </a:solidFill>
            <a:prstDash val="solid"/>
            <a:round/>
            <a:headEnd type="none" w="sm" len="sm"/>
            <a:tailEnd type="stealth"/>
          </a:ln>
          <a:effectLst/>
        </p:spPr>
      </p:cxnSp>
      <p:sp>
        <p:nvSpPr>
          <p:cNvPr id="183" name="Rounded Rectangle 182"/>
          <p:cNvSpPr/>
          <p:nvPr/>
        </p:nvSpPr>
        <p:spPr bwMode="auto">
          <a:xfrm>
            <a:off x="4178311" y="3098460"/>
            <a:ext cx="2686213" cy="230520"/>
          </a:xfrm>
          <a:prstGeom prst="roundRect">
            <a:avLst/>
          </a:prstGeom>
          <a:gradFill rotWithShape="1">
            <a:gsLst>
              <a:gs pos="5000">
                <a:srgbClr val="0071C5"/>
              </a:gs>
              <a:gs pos="95000">
                <a:srgbClr val="00AEEF"/>
              </a:gs>
            </a:gsLst>
            <a:lin ang="5400000" scaled="1"/>
          </a:gradFill>
          <a:ln>
            <a:noFill/>
          </a:ln>
          <a:effectLst>
            <a:glow rad="38100">
              <a:schemeClr val="bg1">
                <a:alpha val="40000"/>
              </a:schemeClr>
            </a:glow>
            <a:outerShdw blurRad="50800" dist="38100" dir="2700000" algn="tl" rotWithShape="0">
              <a:prstClr val="black">
                <a:alpha val="40000"/>
              </a:prstClr>
            </a:outerShdw>
          </a:effectLst>
          <a:scene3d>
            <a:camera prst="orthographicFront">
              <a:rot lat="0" lon="0" rev="0"/>
            </a:camera>
            <a:lightRig rig="balanced" dir="t">
              <a:rot lat="0" lon="0" rev="5100000"/>
            </a:lightRig>
          </a:scene3d>
          <a:sp3d contourW="6350">
            <a:bevelT w="29210" h="12700"/>
            <a:contourClr>
              <a:srgbClr val="00AEEF">
                <a:shade val="30000"/>
                <a:satMod val="130000"/>
              </a:srgbClr>
            </a:contourClr>
          </a:sp3d>
        </p:spPr>
        <p:txBody>
          <a:bodyPr lIns="0" tIns="91440" rIns="0" bIns="91440" rtlCol="0" anchor="ctr"/>
          <a:lstStyle/>
          <a:p>
            <a:pPr algn="ctr"/>
            <a:r>
              <a:rPr lang="en-US" sz="1200" b="1" kern="0" dirty="0">
                <a:solidFill>
                  <a:srgbClr val="FFFFFF"/>
                </a:solidFill>
              </a:rPr>
              <a:t>Data Acquisition</a:t>
            </a:r>
          </a:p>
        </p:txBody>
      </p:sp>
      <p:cxnSp>
        <p:nvCxnSpPr>
          <p:cNvPr id="81" name="Straight Arrow Connector 80"/>
          <p:cNvCxnSpPr/>
          <p:nvPr/>
        </p:nvCxnSpPr>
        <p:spPr bwMode="auto">
          <a:xfrm>
            <a:off x="5028365" y="2528155"/>
            <a:ext cx="238371" cy="0"/>
          </a:xfrm>
          <a:prstGeom prst="straightConnector1">
            <a:avLst/>
          </a:prstGeom>
          <a:noFill/>
          <a:ln w="25400" cap="flat" cmpd="sng" algn="ctr">
            <a:solidFill>
              <a:srgbClr val="000000">
                <a:shade val="95000"/>
                <a:satMod val="105000"/>
              </a:srgbClr>
            </a:solidFill>
            <a:prstDash val="solid"/>
            <a:headEnd type="none" w="sm" len="sm"/>
            <a:tailEnd type="stealth"/>
          </a:ln>
          <a:effectLst/>
        </p:spPr>
      </p:cxnSp>
      <p:sp>
        <p:nvSpPr>
          <p:cNvPr id="76" name="Rounded Rectangle 75"/>
          <p:cNvSpPr/>
          <p:nvPr/>
        </p:nvSpPr>
        <p:spPr bwMode="auto">
          <a:xfrm>
            <a:off x="4017736" y="2306875"/>
            <a:ext cx="1024373" cy="442563"/>
          </a:xfrm>
          <a:prstGeom prst="roundRect">
            <a:avLst/>
          </a:prstGeom>
          <a:gradFill rotWithShape="1">
            <a:gsLst>
              <a:gs pos="5000">
                <a:srgbClr val="0071C5"/>
              </a:gs>
              <a:gs pos="95000">
                <a:srgbClr val="00AEEF"/>
              </a:gs>
            </a:gsLst>
            <a:lin ang="5400000" scaled="1"/>
          </a:gradFill>
          <a:ln>
            <a:noFill/>
          </a:ln>
          <a:effectLst>
            <a:glow rad="38100">
              <a:schemeClr val="bg1">
                <a:alpha val="40000"/>
              </a:schemeClr>
            </a:glow>
            <a:outerShdw blurRad="50800" dist="38100" dir="2700000" algn="tl" rotWithShape="0">
              <a:prstClr val="black">
                <a:alpha val="40000"/>
              </a:prstClr>
            </a:outerShdw>
          </a:effectLst>
          <a:scene3d>
            <a:camera prst="orthographicFront">
              <a:rot lat="0" lon="0" rev="0"/>
            </a:camera>
            <a:lightRig rig="balanced" dir="t">
              <a:rot lat="0" lon="0" rev="5100000"/>
            </a:lightRig>
          </a:scene3d>
          <a:sp3d contourW="6350">
            <a:bevelT w="29210" h="12700"/>
            <a:contourClr>
              <a:srgbClr val="00AEEF">
                <a:shade val="30000"/>
                <a:satMod val="130000"/>
              </a:srgbClr>
            </a:contourClr>
          </a:sp3d>
        </p:spPr>
        <p:txBody>
          <a:bodyPr lIns="0" tIns="91440" rIns="0" bIns="91440" rtlCol="0" anchor="ctr"/>
          <a:lstStyle/>
          <a:p>
            <a:pPr algn="ctr"/>
            <a:endParaRPr lang="en-US" sz="1100" kern="0" dirty="0" err="1">
              <a:solidFill>
                <a:srgbClr val="FFFFFF"/>
              </a:solidFill>
            </a:endParaRPr>
          </a:p>
        </p:txBody>
      </p:sp>
      <p:sp>
        <p:nvSpPr>
          <p:cNvPr id="77" name="TextBox 76"/>
          <p:cNvSpPr txBox="1"/>
          <p:nvPr/>
        </p:nvSpPr>
        <p:spPr>
          <a:xfrm>
            <a:off x="3817861" y="2303813"/>
            <a:ext cx="1378424" cy="461665"/>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rPr>
              <a:t>Streaming</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rPr>
              <a:t>Analytics</a:t>
            </a:r>
          </a:p>
        </p:txBody>
      </p:sp>
      <p:sp>
        <p:nvSpPr>
          <p:cNvPr id="82" name="Rounded Rectangle 81"/>
          <p:cNvSpPr/>
          <p:nvPr/>
        </p:nvSpPr>
        <p:spPr bwMode="auto">
          <a:xfrm>
            <a:off x="6539368" y="2303649"/>
            <a:ext cx="947026" cy="449014"/>
          </a:xfrm>
          <a:prstGeom prst="roundRect">
            <a:avLst/>
          </a:prstGeom>
          <a:gradFill rotWithShape="1">
            <a:gsLst>
              <a:gs pos="5000">
                <a:srgbClr val="0071C5"/>
              </a:gs>
              <a:gs pos="95000">
                <a:srgbClr val="00AEEF"/>
              </a:gs>
            </a:gsLst>
            <a:lin ang="5400000" scaled="1"/>
          </a:gradFill>
          <a:ln>
            <a:noFill/>
          </a:ln>
          <a:effectLst>
            <a:glow rad="38100">
              <a:schemeClr val="bg1">
                <a:alpha val="40000"/>
              </a:schemeClr>
            </a:glow>
            <a:outerShdw blurRad="50800" dist="38100" dir="2700000" algn="tl" rotWithShape="0">
              <a:prstClr val="black">
                <a:alpha val="40000"/>
              </a:prstClr>
            </a:outerShdw>
          </a:effectLst>
          <a:scene3d>
            <a:camera prst="orthographicFront">
              <a:rot lat="0" lon="0" rev="0"/>
            </a:camera>
            <a:lightRig rig="balanced" dir="t">
              <a:rot lat="0" lon="0" rev="5100000"/>
            </a:lightRig>
          </a:scene3d>
          <a:sp3d contourW="6350">
            <a:bevelT w="29210" h="12700"/>
            <a:contourClr>
              <a:srgbClr val="00AEEF">
                <a:shade val="30000"/>
                <a:satMod val="130000"/>
              </a:srgbClr>
            </a:contourClr>
          </a:sp3d>
        </p:spPr>
        <p:txBody>
          <a:bodyPr lIns="0" tIns="91440" rIns="0" bIns="91440" rtlCol="0" anchor="ctr"/>
          <a:lstStyle/>
          <a:p>
            <a:pPr algn="ctr"/>
            <a:endParaRPr lang="en-US" sz="1100" kern="0" dirty="0" err="1">
              <a:solidFill>
                <a:srgbClr val="FFFFFF"/>
              </a:solidFill>
            </a:endParaRPr>
          </a:p>
        </p:txBody>
      </p:sp>
      <p:sp>
        <p:nvSpPr>
          <p:cNvPr id="84" name="TextBox 83"/>
          <p:cNvSpPr txBox="1"/>
          <p:nvPr/>
        </p:nvSpPr>
        <p:spPr>
          <a:xfrm>
            <a:off x="6540919" y="2280601"/>
            <a:ext cx="973343" cy="461665"/>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rPr>
              <a:t>Batch </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rPr>
              <a:t>Analytics</a:t>
            </a:r>
          </a:p>
        </p:txBody>
      </p:sp>
      <p:cxnSp>
        <p:nvCxnSpPr>
          <p:cNvPr id="85" name="Straight Arrow Connector 84"/>
          <p:cNvCxnSpPr/>
          <p:nvPr/>
        </p:nvCxnSpPr>
        <p:spPr bwMode="auto">
          <a:xfrm flipV="1">
            <a:off x="6328822" y="2651759"/>
            <a:ext cx="198906" cy="0"/>
          </a:xfrm>
          <a:prstGeom prst="straightConnector1">
            <a:avLst/>
          </a:prstGeom>
          <a:solidFill>
            <a:srgbClr val="0860A8"/>
          </a:solidFill>
          <a:ln w="19050" cap="flat" cmpd="sng" algn="ctr">
            <a:solidFill>
              <a:srgbClr val="000000">
                <a:lumMod val="75000"/>
                <a:lumOff val="25000"/>
              </a:srgbClr>
            </a:solidFill>
            <a:prstDash val="solid"/>
            <a:round/>
            <a:headEnd type="none" w="sm" len="sm"/>
            <a:tailEnd type="stealth"/>
          </a:ln>
          <a:effectLst/>
        </p:spPr>
      </p:cxnSp>
      <p:cxnSp>
        <p:nvCxnSpPr>
          <p:cNvPr id="86" name="Straight Arrow Connector 85"/>
          <p:cNvCxnSpPr/>
          <p:nvPr/>
        </p:nvCxnSpPr>
        <p:spPr bwMode="auto">
          <a:xfrm flipH="1" flipV="1">
            <a:off x="6305962" y="2400300"/>
            <a:ext cx="221766" cy="1830"/>
          </a:xfrm>
          <a:prstGeom prst="straightConnector1">
            <a:avLst/>
          </a:prstGeom>
          <a:solidFill>
            <a:srgbClr val="0860A8"/>
          </a:solidFill>
          <a:ln w="19050" cap="flat" cmpd="sng" algn="ctr">
            <a:solidFill>
              <a:srgbClr val="000000">
                <a:lumMod val="75000"/>
                <a:lumOff val="25000"/>
              </a:srgbClr>
            </a:solidFill>
            <a:prstDash val="solid"/>
            <a:round/>
            <a:headEnd type="none" w="sm" len="sm"/>
            <a:tailEnd type="stealth"/>
          </a:ln>
          <a:effectLst/>
        </p:spPr>
      </p:cxnSp>
      <p:sp>
        <p:nvSpPr>
          <p:cNvPr id="88" name="Rounded Rectangle 87"/>
          <p:cNvSpPr/>
          <p:nvPr/>
        </p:nvSpPr>
        <p:spPr bwMode="auto">
          <a:xfrm>
            <a:off x="4178311" y="1436914"/>
            <a:ext cx="3292719" cy="402767"/>
          </a:xfrm>
          <a:prstGeom prst="roundRect">
            <a:avLst/>
          </a:prstGeom>
          <a:gradFill rotWithShape="1">
            <a:gsLst>
              <a:gs pos="5000">
                <a:srgbClr val="0071C5"/>
              </a:gs>
              <a:gs pos="95000">
                <a:srgbClr val="00AEEF"/>
              </a:gs>
            </a:gsLst>
            <a:lin ang="5400000" scaled="1"/>
          </a:gradFill>
          <a:ln>
            <a:noFill/>
          </a:ln>
          <a:effectLst>
            <a:glow rad="38100">
              <a:schemeClr val="bg1">
                <a:alpha val="40000"/>
              </a:schemeClr>
            </a:glow>
            <a:outerShdw blurRad="50800" dist="38100" dir="2700000" algn="tl" rotWithShape="0">
              <a:prstClr val="black">
                <a:alpha val="40000"/>
              </a:prstClr>
            </a:outerShdw>
          </a:effectLst>
          <a:scene3d>
            <a:camera prst="orthographicFront">
              <a:rot lat="0" lon="0" rev="0"/>
            </a:camera>
            <a:lightRig rig="balanced" dir="t">
              <a:rot lat="0" lon="0" rev="5100000"/>
            </a:lightRig>
          </a:scene3d>
          <a:sp3d contourW="6350">
            <a:bevelT w="29210" h="12700"/>
            <a:contourClr>
              <a:srgbClr val="00AEEF">
                <a:shade val="30000"/>
                <a:satMod val="130000"/>
              </a:srgbClr>
            </a:contourClr>
          </a:sp3d>
        </p:spPr>
        <p:txBody>
          <a:bodyPr lIns="0" tIns="91440" rIns="0" bIns="91440" rtlCol="0" anchor="ctr"/>
          <a:lstStyle/>
          <a:p>
            <a:pPr algn="ctr"/>
            <a:endParaRPr lang="en-US" sz="1600" kern="0" dirty="0" err="1">
              <a:solidFill>
                <a:srgbClr val="FFFFFF"/>
              </a:solidFill>
            </a:endParaRPr>
          </a:p>
        </p:txBody>
      </p:sp>
      <p:sp>
        <p:nvSpPr>
          <p:cNvPr id="89" name="TextBox 88"/>
          <p:cNvSpPr txBox="1"/>
          <p:nvPr/>
        </p:nvSpPr>
        <p:spPr>
          <a:xfrm>
            <a:off x="4328369" y="1494168"/>
            <a:ext cx="2899184" cy="276999"/>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rPr>
              <a:t>Visualization &amp; Interpretation</a:t>
            </a:r>
          </a:p>
        </p:txBody>
      </p:sp>
      <p:cxnSp>
        <p:nvCxnSpPr>
          <p:cNvPr id="90" name="Straight Arrow Connector 89"/>
          <p:cNvCxnSpPr/>
          <p:nvPr/>
        </p:nvCxnSpPr>
        <p:spPr bwMode="auto">
          <a:xfrm flipH="1" flipV="1">
            <a:off x="6994058" y="1836967"/>
            <a:ext cx="1" cy="443095"/>
          </a:xfrm>
          <a:prstGeom prst="straightConnector1">
            <a:avLst/>
          </a:prstGeom>
          <a:noFill/>
          <a:ln w="9525" cap="flat" cmpd="sng" algn="ctr">
            <a:solidFill>
              <a:srgbClr val="000000">
                <a:shade val="95000"/>
                <a:satMod val="105000"/>
              </a:srgbClr>
            </a:solidFill>
            <a:prstDash val="solid"/>
            <a:headEnd type="stealth" w="med" len="med"/>
            <a:tailEnd type="stealth"/>
          </a:ln>
          <a:effectLst/>
        </p:spPr>
      </p:cxnSp>
      <p:pic>
        <p:nvPicPr>
          <p:cNvPr id="91" name="Picture 90"/>
          <p:cNvPicPr>
            <a:picLocks noChangeAspect="1"/>
          </p:cNvPicPr>
          <p:nvPr/>
        </p:nvPicPr>
        <p:blipFill>
          <a:blip r:embed="rId3" cstate="print">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a:ext>
            </a:extLst>
          </a:blip>
          <a:stretch>
            <a:fillRect/>
          </a:stretch>
        </p:blipFill>
        <p:spPr>
          <a:xfrm flipH="1">
            <a:off x="5246782" y="2108456"/>
            <a:ext cx="1082039" cy="839400"/>
          </a:xfrm>
          <a:prstGeom prst="rect">
            <a:avLst/>
          </a:prstGeom>
        </p:spPr>
      </p:pic>
      <p:sp>
        <p:nvSpPr>
          <p:cNvPr id="92" name="TextBox 91"/>
          <p:cNvSpPr txBox="1"/>
          <p:nvPr/>
        </p:nvSpPr>
        <p:spPr>
          <a:xfrm>
            <a:off x="5144837" y="2294901"/>
            <a:ext cx="1285929" cy="246221"/>
          </a:xfrm>
          <a:prstGeom prst="rect">
            <a:avLst/>
          </a:prstGeom>
          <a:noFill/>
        </p:spPr>
        <p:txBody>
          <a:bodyPr wrap="none" rtlCol="0" anchor="ctr" anchorCtr="0">
            <a:spAutoFit/>
          </a:bodyPr>
          <a:lstStyle/>
          <a:p>
            <a:pPr algn="ctr" fontAlgn="base">
              <a:spcBef>
                <a:spcPct val="0"/>
              </a:spcBef>
              <a:spcAft>
                <a:spcPct val="0"/>
              </a:spcAft>
            </a:pPr>
            <a:r>
              <a:rPr lang="en-US" sz="1000" b="1" dirty="0" smtClean="0"/>
              <a:t>[Un]Structured</a:t>
            </a:r>
            <a:endParaRPr lang="en-US" sz="1000" b="1" dirty="0"/>
          </a:p>
        </p:txBody>
      </p:sp>
      <p:sp>
        <p:nvSpPr>
          <p:cNvPr id="93" name="TextBox 92"/>
          <p:cNvSpPr txBox="1"/>
          <p:nvPr/>
        </p:nvSpPr>
        <p:spPr>
          <a:xfrm>
            <a:off x="5528757" y="2515881"/>
            <a:ext cx="518091" cy="246221"/>
          </a:xfrm>
          <a:prstGeom prst="rect">
            <a:avLst/>
          </a:prstGeom>
          <a:noFill/>
        </p:spPr>
        <p:txBody>
          <a:bodyPr wrap="none" rtlCol="0" anchor="ctr" anchorCtr="0">
            <a:spAutoFit/>
          </a:bodyPr>
          <a:lstStyle/>
          <a:p>
            <a:pPr algn="ctr" fontAlgn="base">
              <a:spcBef>
                <a:spcPct val="0"/>
              </a:spcBef>
              <a:spcAft>
                <a:spcPct val="0"/>
              </a:spcAft>
            </a:pPr>
            <a:r>
              <a:rPr lang="en-US" sz="1000" b="1" dirty="0" smtClean="0"/>
              <a:t>Data</a:t>
            </a:r>
            <a:endParaRPr lang="en-US" sz="1000" b="1" dirty="0"/>
          </a:p>
        </p:txBody>
      </p:sp>
      <p:sp>
        <p:nvSpPr>
          <p:cNvPr id="99" name="Rectangle 98"/>
          <p:cNvSpPr/>
          <p:nvPr/>
        </p:nvSpPr>
        <p:spPr>
          <a:xfrm>
            <a:off x="4565770" y="5624498"/>
            <a:ext cx="891591" cy="307777"/>
          </a:xfrm>
          <a:prstGeom prst="rect">
            <a:avLst/>
          </a:prstGeom>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effectLst/>
                <a:uLnTx/>
                <a:uFillTx/>
              </a:rPr>
              <a:t>Sensors</a:t>
            </a:r>
            <a:endParaRPr kumimoji="0" lang="en-US" sz="1400" b="1" i="0" u="none" strike="noStrike" kern="0" cap="none" spc="0" normalizeH="0" baseline="0" noProof="0" dirty="0">
              <a:ln>
                <a:noFill/>
              </a:ln>
              <a:effectLst/>
              <a:uLnTx/>
              <a:uFillTx/>
            </a:endParaRPr>
          </a:p>
        </p:txBody>
      </p:sp>
      <p:sp>
        <p:nvSpPr>
          <p:cNvPr id="100" name="Rectangle 99"/>
          <p:cNvSpPr/>
          <p:nvPr/>
        </p:nvSpPr>
        <p:spPr>
          <a:xfrm>
            <a:off x="7671409" y="5559183"/>
            <a:ext cx="942887" cy="307777"/>
          </a:xfrm>
          <a:prstGeom prst="rect">
            <a:avLst/>
          </a:prstGeom>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effectLst/>
                <a:uLnTx/>
                <a:uFillTx/>
              </a:rPr>
              <a:t>Cameras</a:t>
            </a:r>
            <a:endParaRPr kumimoji="0" lang="en-US" sz="1400" b="1" i="0" u="none" strike="noStrike" kern="0" cap="none" spc="0" normalizeH="0" baseline="0" noProof="0" dirty="0">
              <a:ln>
                <a:noFill/>
              </a:ln>
              <a:effectLst/>
              <a:uLnTx/>
              <a:uFillTx/>
            </a:endParaRPr>
          </a:p>
        </p:txBody>
      </p:sp>
      <p:pic>
        <p:nvPicPr>
          <p:cNvPr id="74" name="Picture 19"/>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1090980" y="5469469"/>
            <a:ext cx="643885" cy="48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Group 74"/>
          <p:cNvGrpSpPr/>
          <p:nvPr/>
        </p:nvGrpSpPr>
        <p:grpSpPr>
          <a:xfrm>
            <a:off x="1090980" y="3901076"/>
            <a:ext cx="2771732" cy="523220"/>
            <a:chOff x="1142475" y="3512466"/>
            <a:chExt cx="2771732" cy="523220"/>
          </a:xfrm>
        </p:grpSpPr>
        <p:pic>
          <p:nvPicPr>
            <p:cNvPr id="80" name="Picture 18"/>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1142475" y="3535826"/>
              <a:ext cx="632544" cy="474407"/>
            </a:xfrm>
            <a:prstGeom prst="rect">
              <a:avLst/>
            </a:prstGeom>
            <a:noFill/>
            <a:extLst>
              <a:ext uri="{909E8E84-426E-40DD-AFC4-6F175D3DCCD1}">
                <a14:hiddenFill xmlns:a14="http://schemas.microsoft.com/office/drawing/2010/main">
                  <a:solidFill>
                    <a:srgbClr val="FFFFFF"/>
                  </a:solidFill>
                </a14:hiddenFill>
              </a:ext>
            </a:extLst>
          </p:spPr>
        </p:pic>
        <p:sp>
          <p:nvSpPr>
            <p:cNvPr id="87" name="TextBox 86"/>
            <p:cNvSpPr txBox="1"/>
            <p:nvPr/>
          </p:nvSpPr>
          <p:spPr>
            <a:xfrm>
              <a:off x="1825812" y="3512466"/>
              <a:ext cx="2088395"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effectLst/>
                  <a:uLnTx/>
                  <a:uFillTx/>
                </a:rPr>
                <a:t>Based on Intel microarchitecture-EN</a:t>
              </a:r>
              <a:endParaRPr kumimoji="0" lang="en-US" sz="1400" b="0" i="0" u="none" strike="noStrike" kern="0" cap="none" spc="0" normalizeH="0" baseline="0" noProof="0" dirty="0">
                <a:ln>
                  <a:noFill/>
                </a:ln>
                <a:solidFill>
                  <a:sysClr val="windowText" lastClr="000000"/>
                </a:solidFill>
                <a:effectLst/>
                <a:uLnTx/>
                <a:uFillTx/>
              </a:endParaRPr>
            </a:p>
          </p:txBody>
        </p:sp>
      </p:grpSp>
      <p:grpSp>
        <p:nvGrpSpPr>
          <p:cNvPr id="4" name="Group 114"/>
          <p:cNvGrpSpPr/>
          <p:nvPr/>
        </p:nvGrpSpPr>
        <p:grpSpPr>
          <a:xfrm>
            <a:off x="1117970" y="2218372"/>
            <a:ext cx="2830872" cy="523220"/>
            <a:chOff x="1142475" y="2136503"/>
            <a:chExt cx="2830872" cy="523220"/>
          </a:xfrm>
        </p:grpSpPr>
        <p:pic>
          <p:nvPicPr>
            <p:cNvPr id="116" name="Picture 18"/>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1142475" y="2177988"/>
              <a:ext cx="632544" cy="474407"/>
            </a:xfrm>
            <a:prstGeom prst="rect">
              <a:avLst/>
            </a:prstGeom>
            <a:noFill/>
            <a:extLst>
              <a:ext uri="{909E8E84-426E-40DD-AFC4-6F175D3DCCD1}">
                <a14:hiddenFill xmlns:a14="http://schemas.microsoft.com/office/drawing/2010/main">
                  <a:solidFill>
                    <a:srgbClr val="FFFFFF"/>
                  </a:solidFill>
                </a14:hiddenFill>
              </a:ext>
            </a:extLst>
          </p:spPr>
        </p:pic>
        <p:sp>
          <p:nvSpPr>
            <p:cNvPr id="117" name="TextBox 116"/>
            <p:cNvSpPr txBox="1"/>
            <p:nvPr/>
          </p:nvSpPr>
          <p:spPr>
            <a:xfrm>
              <a:off x="1801045" y="2136503"/>
              <a:ext cx="2172302"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effectLst/>
                  <a:uLnTx/>
                  <a:uFillTx/>
                </a:rPr>
                <a:t>Based</a:t>
              </a:r>
              <a:r>
                <a:rPr kumimoji="0" lang="en-US" sz="1400" b="0" i="0" u="none" strike="noStrike" kern="0" cap="none" spc="0" normalizeH="0" noProof="0" dirty="0" smtClean="0">
                  <a:ln>
                    <a:noFill/>
                  </a:ln>
                  <a:solidFill>
                    <a:sysClr val="windowText" lastClr="000000"/>
                  </a:solidFill>
                  <a:effectLst/>
                  <a:uLnTx/>
                  <a:uFillTx/>
                </a:rPr>
                <a:t> on Intel</a:t>
              </a:r>
              <a:r>
                <a:rPr kumimoji="0" lang="en-US" sz="1400" b="0" i="0" u="none" strike="noStrike" kern="0" cap="none" spc="0" normalizeH="0" baseline="30000" noProof="0" dirty="0" smtClean="0">
                  <a:ln>
                    <a:noFill/>
                  </a:ln>
                  <a:solidFill>
                    <a:sysClr val="windowText" lastClr="000000"/>
                  </a:solidFill>
                  <a:effectLst/>
                  <a:uLnTx/>
                  <a:uFillTx/>
                </a:rPr>
                <a:t>®</a:t>
              </a:r>
              <a:r>
                <a:rPr kumimoji="0" lang="en-US" sz="1400" b="0" i="0" u="none" strike="noStrike" kern="0" cap="none" spc="0" normalizeH="0" noProof="0" dirty="0" smtClean="0">
                  <a:ln>
                    <a:noFill/>
                  </a:ln>
                  <a:solidFill>
                    <a:sysClr val="windowText" lastClr="000000"/>
                  </a:solidFill>
                  <a:effectLst/>
                  <a:uLnTx/>
                  <a:uFillTx/>
                </a:rPr>
                <a:t> microarchitecture-</a:t>
              </a:r>
              <a:r>
                <a:rPr kumimoji="0" lang="en-US" sz="1400" b="0" i="0" u="none" strike="noStrike" kern="0" cap="none" spc="0" normalizeH="0" baseline="0" noProof="0" dirty="0" smtClean="0">
                  <a:ln>
                    <a:noFill/>
                  </a:ln>
                  <a:solidFill>
                    <a:sysClr val="windowText" lastClr="000000"/>
                  </a:solidFill>
                  <a:effectLst/>
                  <a:uLnTx/>
                  <a:uFillTx/>
                </a:rPr>
                <a:t>EX</a:t>
              </a:r>
              <a:endParaRPr kumimoji="0" lang="en-US" sz="1400" b="0" i="0" u="none" strike="noStrike" kern="0" cap="none" spc="0" normalizeH="0" baseline="0" noProof="0" dirty="0">
                <a:ln>
                  <a:noFill/>
                </a:ln>
                <a:solidFill>
                  <a:sysClr val="windowText" lastClr="000000"/>
                </a:solidFill>
                <a:effectLst/>
                <a:uLnTx/>
                <a:uFillTx/>
              </a:endParaRPr>
            </a:p>
          </p:txBody>
        </p:sp>
      </p:grpSp>
      <p:grpSp>
        <p:nvGrpSpPr>
          <p:cNvPr id="5" name="Group 39"/>
          <p:cNvGrpSpPr/>
          <p:nvPr/>
        </p:nvGrpSpPr>
        <p:grpSpPr>
          <a:xfrm>
            <a:off x="859356" y="891227"/>
            <a:ext cx="2095330" cy="1254570"/>
            <a:chOff x="1842332" y="4043967"/>
            <a:chExt cx="2095330" cy="1254570"/>
          </a:xfrm>
        </p:grpSpPr>
        <p:pic>
          <p:nvPicPr>
            <p:cNvPr id="119" name="Picture 2" descr="http://t0.gstatic.com/images?q=tbn:ANd9GcR3f2CeaNOeKs2SL-2XtKtkPeNhp-rlpdS0KR7Yz3RGD0VcxfCl"/>
            <p:cNvPicPr>
              <a:picLocks noChangeAspect="1" noChangeArrowheads="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107982" y="4043967"/>
              <a:ext cx="680831" cy="537408"/>
            </a:xfrm>
            <a:prstGeom prst="rect">
              <a:avLst/>
            </a:prstGeom>
            <a:noFill/>
          </p:spPr>
        </p:pic>
        <p:sp>
          <p:nvSpPr>
            <p:cNvPr id="120" name="TextBox 119"/>
            <p:cNvSpPr txBox="1"/>
            <p:nvPr/>
          </p:nvSpPr>
          <p:spPr>
            <a:xfrm>
              <a:off x="1842332" y="4559873"/>
              <a:ext cx="2095330" cy="738664"/>
            </a:xfrm>
            <a:prstGeom prst="rect">
              <a:avLst/>
            </a:prstGeom>
            <a:noFill/>
          </p:spPr>
          <p:txBody>
            <a:bodyPr wrap="square" rtlCol="0">
              <a:spAutoFit/>
            </a:bodyPr>
            <a:lstStyle/>
            <a:p>
              <a:r>
                <a:rPr lang="en-US" altLang="zh-CN" sz="1400" kern="0" dirty="0" smtClean="0">
                  <a:cs typeface="+mn-cs"/>
                </a:rPr>
                <a:t>Intel</a:t>
              </a:r>
              <a:r>
                <a:rPr lang="en-US" altLang="zh-CN" sz="1400" kern="0" baseline="30000" dirty="0" smtClean="0">
                  <a:cs typeface="+mn-cs"/>
                </a:rPr>
                <a:t>®</a:t>
              </a:r>
              <a:r>
                <a:rPr lang="en-US" altLang="zh-CN" sz="1400" kern="0" dirty="0" smtClean="0">
                  <a:cs typeface="+mn-cs"/>
                </a:rPr>
                <a:t> Many Integrated Core Architecture</a:t>
              </a:r>
              <a:endParaRPr lang="zh-CN" altLang="en-US" sz="1400" kern="0" dirty="0" smtClean="0">
                <a:cs typeface="+mn-cs"/>
              </a:endParaRPr>
            </a:p>
          </p:txBody>
        </p:sp>
      </p:grpSp>
      <p:grpSp>
        <p:nvGrpSpPr>
          <p:cNvPr id="6" name="Group 120"/>
          <p:cNvGrpSpPr/>
          <p:nvPr/>
        </p:nvGrpSpPr>
        <p:grpSpPr>
          <a:xfrm>
            <a:off x="1125183" y="2957860"/>
            <a:ext cx="2829468" cy="531658"/>
            <a:chOff x="1142475" y="2120737"/>
            <a:chExt cx="2829468" cy="531658"/>
          </a:xfrm>
        </p:grpSpPr>
        <p:pic>
          <p:nvPicPr>
            <p:cNvPr id="122" name="Picture 18"/>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1142475" y="2177988"/>
              <a:ext cx="632544" cy="474407"/>
            </a:xfrm>
            <a:prstGeom prst="rect">
              <a:avLst/>
            </a:prstGeom>
            <a:noFill/>
            <a:extLst>
              <a:ext uri="{909E8E84-426E-40DD-AFC4-6F175D3DCCD1}">
                <a14:hiddenFill xmlns:a14="http://schemas.microsoft.com/office/drawing/2010/main">
                  <a:solidFill>
                    <a:srgbClr val="FFFFFF"/>
                  </a:solidFill>
                </a14:hiddenFill>
              </a:ext>
            </a:extLst>
          </p:spPr>
        </p:pic>
        <p:sp>
          <p:nvSpPr>
            <p:cNvPr id="123" name="TextBox 122"/>
            <p:cNvSpPr txBox="1"/>
            <p:nvPr/>
          </p:nvSpPr>
          <p:spPr>
            <a:xfrm>
              <a:off x="1810377" y="2120737"/>
              <a:ext cx="2161566"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effectLst/>
                  <a:uLnTx/>
                  <a:uFillTx/>
                </a:rPr>
                <a:t>Based</a:t>
              </a:r>
              <a:r>
                <a:rPr kumimoji="0" lang="en-US" sz="1400" b="0" i="0" u="none" strike="noStrike" kern="0" cap="none" spc="0" normalizeH="0" noProof="0" dirty="0" smtClean="0">
                  <a:ln>
                    <a:noFill/>
                  </a:ln>
                  <a:solidFill>
                    <a:sysClr val="windowText" lastClr="000000"/>
                  </a:solidFill>
                  <a:effectLst/>
                  <a:uLnTx/>
                  <a:uFillTx/>
                </a:rPr>
                <a:t> on Intel microarchitecture-</a:t>
              </a:r>
              <a:r>
                <a:rPr kumimoji="0" lang="en-US" sz="1400" b="0" i="0" u="none" strike="noStrike" kern="0" cap="none" spc="0" normalizeH="0" baseline="0" noProof="0" dirty="0" smtClean="0">
                  <a:ln>
                    <a:noFill/>
                  </a:ln>
                  <a:solidFill>
                    <a:sysClr val="windowText" lastClr="000000"/>
                  </a:solidFill>
                  <a:effectLst/>
                  <a:uLnTx/>
                  <a:uFillTx/>
                </a:rPr>
                <a:t>EP</a:t>
              </a:r>
              <a:endParaRPr kumimoji="0" lang="en-US" sz="1400" b="0" i="0" u="none" strike="noStrike" kern="0" cap="none" spc="0" normalizeH="0" baseline="0" noProof="0" dirty="0">
                <a:ln>
                  <a:noFill/>
                </a:ln>
                <a:solidFill>
                  <a:sysClr val="windowText" lastClr="000000"/>
                </a:solidFill>
                <a:effectLst/>
                <a:uLnTx/>
                <a:uFillTx/>
              </a:endParaRPr>
            </a:p>
          </p:txBody>
        </p:sp>
      </p:grpSp>
      <p:cxnSp>
        <p:nvCxnSpPr>
          <p:cNvPr id="124" name="Straight Arrow Connector 123"/>
          <p:cNvCxnSpPr/>
          <p:nvPr/>
        </p:nvCxnSpPr>
        <p:spPr bwMode="auto">
          <a:xfrm flipV="1">
            <a:off x="3948842" y="4916900"/>
            <a:ext cx="994596" cy="273037"/>
          </a:xfrm>
          <a:prstGeom prst="straightConnector1">
            <a:avLst/>
          </a:prstGeom>
          <a:solidFill>
            <a:srgbClr val="0860A8"/>
          </a:solidFill>
          <a:ln w="28575" cap="flat" cmpd="sng" algn="ctr">
            <a:solidFill>
              <a:schemeClr val="accent1"/>
            </a:solidFill>
            <a:prstDash val="solid"/>
            <a:round/>
            <a:headEnd type="none" w="sm" len="sm"/>
            <a:tailEnd type="arrow"/>
          </a:ln>
          <a:effectLst/>
        </p:spPr>
      </p:cxnSp>
      <p:cxnSp>
        <p:nvCxnSpPr>
          <p:cNvPr id="125" name="Straight Arrow Connector 124"/>
          <p:cNvCxnSpPr/>
          <p:nvPr/>
        </p:nvCxnSpPr>
        <p:spPr bwMode="auto">
          <a:xfrm flipH="1" flipV="1">
            <a:off x="6568824" y="4916899"/>
            <a:ext cx="387344" cy="243572"/>
          </a:xfrm>
          <a:prstGeom prst="straightConnector1">
            <a:avLst/>
          </a:prstGeom>
          <a:solidFill>
            <a:srgbClr val="0860A8"/>
          </a:solidFill>
          <a:ln w="28575" cap="flat" cmpd="sng" algn="ctr">
            <a:solidFill>
              <a:schemeClr val="accent1"/>
            </a:solidFill>
            <a:prstDash val="solid"/>
            <a:round/>
            <a:headEnd type="none" w="sm" len="sm"/>
            <a:tailEnd type="arrow"/>
          </a:ln>
          <a:effectLst/>
        </p:spPr>
      </p:cxnSp>
      <p:sp>
        <p:nvSpPr>
          <p:cNvPr id="126" name="Rounded Rectangle 125"/>
          <p:cNvSpPr/>
          <p:nvPr/>
        </p:nvSpPr>
        <p:spPr bwMode="auto">
          <a:xfrm>
            <a:off x="2985348" y="5175204"/>
            <a:ext cx="1604850" cy="338492"/>
          </a:xfrm>
          <a:prstGeom prst="roundRect">
            <a:avLst/>
          </a:prstGeom>
          <a:gradFill rotWithShape="1">
            <a:gsLst>
              <a:gs pos="5000">
                <a:srgbClr val="0071C5"/>
              </a:gs>
              <a:gs pos="95000">
                <a:srgbClr val="00AEEF"/>
              </a:gs>
            </a:gsLst>
            <a:lin ang="5400000" scaled="1"/>
          </a:gradFill>
          <a:ln>
            <a:noFill/>
          </a:ln>
          <a:effectLst>
            <a:glow rad="38100">
              <a:schemeClr val="bg1">
                <a:alpha val="40000"/>
              </a:schemeClr>
            </a:glow>
            <a:outerShdw blurRad="50800" dist="38100" dir="2700000" algn="tl" rotWithShape="0">
              <a:prstClr val="black">
                <a:alpha val="40000"/>
              </a:prstClr>
            </a:outerShdw>
          </a:effectLst>
          <a:scene3d>
            <a:camera prst="orthographicFront">
              <a:rot lat="0" lon="0" rev="0"/>
            </a:camera>
            <a:lightRig rig="balanced" dir="t">
              <a:rot lat="0" lon="0" rev="5100000"/>
            </a:lightRig>
          </a:scene3d>
          <a:sp3d contourW="6350">
            <a:bevelT w="29210" h="12700"/>
            <a:contourClr>
              <a:srgbClr val="00AEEF">
                <a:shade val="30000"/>
                <a:satMod val="130000"/>
              </a:srgbClr>
            </a:contourClr>
          </a:sp3d>
        </p:spPr>
        <p:txBody>
          <a:bodyPr lIns="0" tIns="91440" rIns="0" bIns="91440" rtlCol="0" anchor="ctr"/>
          <a:lstStyle/>
          <a:p>
            <a:pPr algn="ctr"/>
            <a:endParaRPr lang="en-US" sz="1600" kern="0" dirty="0" err="1">
              <a:solidFill>
                <a:srgbClr val="FFFFFF"/>
              </a:solidFill>
            </a:endParaRPr>
          </a:p>
        </p:txBody>
      </p:sp>
      <p:sp>
        <p:nvSpPr>
          <p:cNvPr id="127" name="TextBox 126"/>
          <p:cNvSpPr txBox="1"/>
          <p:nvPr/>
        </p:nvSpPr>
        <p:spPr>
          <a:xfrm>
            <a:off x="2998259" y="5165310"/>
            <a:ext cx="1603324" cy="276999"/>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rPr>
              <a:t>Data Acquisition</a:t>
            </a:r>
          </a:p>
        </p:txBody>
      </p:sp>
      <p:cxnSp>
        <p:nvCxnSpPr>
          <p:cNvPr id="128" name="Straight Connector 127"/>
          <p:cNvCxnSpPr>
            <a:stCxn id="137" idx="7"/>
          </p:cNvCxnSpPr>
          <p:nvPr/>
        </p:nvCxnSpPr>
        <p:spPr bwMode="auto">
          <a:xfrm flipV="1">
            <a:off x="3612808" y="5450863"/>
            <a:ext cx="233836" cy="220029"/>
          </a:xfrm>
          <a:prstGeom prst="line">
            <a:avLst/>
          </a:prstGeom>
          <a:noFill/>
          <a:ln w="28575" cap="flat" cmpd="sng" algn="ctr">
            <a:solidFill>
              <a:schemeClr val="accent1"/>
            </a:solidFill>
            <a:prstDash val="solid"/>
            <a:headEnd type="none" w="med" len="med"/>
            <a:tailEnd type="arrow"/>
          </a:ln>
          <a:effectLst/>
        </p:spPr>
      </p:cxnSp>
      <p:cxnSp>
        <p:nvCxnSpPr>
          <p:cNvPr id="129" name="Straight Connector 128"/>
          <p:cNvCxnSpPr>
            <a:stCxn id="138" idx="3"/>
            <a:endCxn id="140" idx="6"/>
          </p:cNvCxnSpPr>
          <p:nvPr/>
        </p:nvCxnSpPr>
        <p:spPr bwMode="auto">
          <a:xfrm flipH="1">
            <a:off x="3980274" y="5877238"/>
            <a:ext cx="285245" cy="26501"/>
          </a:xfrm>
          <a:prstGeom prst="line">
            <a:avLst/>
          </a:prstGeom>
          <a:noFill/>
          <a:ln w="28575" cap="flat" cmpd="sng" algn="ctr">
            <a:solidFill>
              <a:schemeClr val="accent1"/>
            </a:solidFill>
            <a:prstDash val="solid"/>
            <a:headEnd type="none" w="med" len="med"/>
            <a:tailEnd type="none"/>
          </a:ln>
          <a:effectLst/>
        </p:spPr>
      </p:cxnSp>
      <p:cxnSp>
        <p:nvCxnSpPr>
          <p:cNvPr id="131" name="Straight Connector 130"/>
          <p:cNvCxnSpPr>
            <a:stCxn id="139" idx="6"/>
            <a:endCxn id="140" idx="2"/>
          </p:cNvCxnSpPr>
          <p:nvPr/>
        </p:nvCxnSpPr>
        <p:spPr bwMode="auto">
          <a:xfrm flipV="1">
            <a:off x="3307485" y="5903739"/>
            <a:ext cx="461279" cy="43224"/>
          </a:xfrm>
          <a:prstGeom prst="line">
            <a:avLst/>
          </a:prstGeom>
          <a:noFill/>
          <a:ln w="28575" cap="flat" cmpd="sng" algn="ctr">
            <a:solidFill>
              <a:schemeClr val="accent1"/>
            </a:solidFill>
            <a:prstDash val="solid"/>
            <a:headEnd type="none" w="med" len="med"/>
            <a:tailEnd type="none"/>
          </a:ln>
          <a:effectLst/>
        </p:spPr>
      </p:cxnSp>
      <p:cxnSp>
        <p:nvCxnSpPr>
          <p:cNvPr id="133" name="Straight Connector 132"/>
          <p:cNvCxnSpPr>
            <a:stCxn id="140" idx="1"/>
            <a:endCxn id="137" idx="5"/>
          </p:cNvCxnSpPr>
          <p:nvPr/>
        </p:nvCxnSpPr>
        <p:spPr bwMode="auto">
          <a:xfrm flipH="1" flipV="1">
            <a:off x="3612808" y="5819606"/>
            <a:ext cx="186931" cy="9776"/>
          </a:xfrm>
          <a:prstGeom prst="line">
            <a:avLst/>
          </a:prstGeom>
          <a:noFill/>
          <a:ln w="28575" cap="flat" cmpd="sng" algn="ctr">
            <a:solidFill>
              <a:schemeClr val="accent1"/>
            </a:solidFill>
            <a:prstDash val="solid"/>
            <a:headEnd type="none" w="med" len="med"/>
            <a:tailEnd type="none"/>
          </a:ln>
          <a:effectLst/>
        </p:spPr>
      </p:cxnSp>
      <p:cxnSp>
        <p:nvCxnSpPr>
          <p:cNvPr id="134" name="Straight Connector 133"/>
          <p:cNvCxnSpPr>
            <a:stCxn id="137" idx="3"/>
            <a:endCxn id="139" idx="7"/>
          </p:cNvCxnSpPr>
          <p:nvPr/>
        </p:nvCxnSpPr>
        <p:spPr bwMode="auto">
          <a:xfrm flipH="1">
            <a:off x="3276510" y="5819606"/>
            <a:ext cx="186738" cy="53000"/>
          </a:xfrm>
          <a:prstGeom prst="line">
            <a:avLst/>
          </a:prstGeom>
          <a:noFill/>
          <a:ln w="28575" cap="flat" cmpd="sng" algn="ctr">
            <a:solidFill>
              <a:schemeClr val="accent1"/>
            </a:solidFill>
            <a:prstDash val="solid"/>
            <a:headEnd type="none" w="med" len="med"/>
            <a:tailEnd type="none"/>
          </a:ln>
          <a:effectLst/>
        </p:spPr>
      </p:cxnSp>
      <p:cxnSp>
        <p:nvCxnSpPr>
          <p:cNvPr id="135" name="Straight Connector 134"/>
          <p:cNvCxnSpPr>
            <a:stCxn id="138" idx="1"/>
          </p:cNvCxnSpPr>
          <p:nvPr/>
        </p:nvCxnSpPr>
        <p:spPr bwMode="auto">
          <a:xfrm flipH="1" flipV="1">
            <a:off x="3643783" y="5704929"/>
            <a:ext cx="621736" cy="23595"/>
          </a:xfrm>
          <a:prstGeom prst="line">
            <a:avLst/>
          </a:prstGeom>
          <a:noFill/>
          <a:ln w="28575" cap="flat" cmpd="sng" algn="ctr">
            <a:solidFill>
              <a:schemeClr val="accent1"/>
            </a:solidFill>
            <a:prstDash val="solid"/>
            <a:headEnd type="none" w="med" len="med"/>
            <a:tailEnd type="none"/>
          </a:ln>
          <a:effectLst/>
        </p:spPr>
      </p:cxnSp>
      <p:cxnSp>
        <p:nvCxnSpPr>
          <p:cNvPr id="136" name="Straight Connector 135"/>
          <p:cNvCxnSpPr>
            <a:stCxn id="138" idx="0"/>
          </p:cNvCxnSpPr>
          <p:nvPr/>
        </p:nvCxnSpPr>
        <p:spPr bwMode="auto">
          <a:xfrm flipH="1" flipV="1">
            <a:off x="4000470" y="5443657"/>
            <a:ext cx="339829" cy="254068"/>
          </a:xfrm>
          <a:prstGeom prst="line">
            <a:avLst/>
          </a:prstGeom>
          <a:noFill/>
          <a:ln w="28575" cap="flat" cmpd="sng" algn="ctr">
            <a:solidFill>
              <a:schemeClr val="accent1"/>
            </a:solidFill>
            <a:prstDash val="solid"/>
            <a:headEnd type="none" w="med" len="med"/>
            <a:tailEnd type="arrow"/>
          </a:ln>
          <a:effectLst/>
        </p:spPr>
      </p:cxnSp>
      <p:sp>
        <p:nvSpPr>
          <p:cNvPr id="137" name="Oval 136"/>
          <p:cNvSpPr/>
          <p:nvPr/>
        </p:nvSpPr>
        <p:spPr bwMode="auto">
          <a:xfrm>
            <a:off x="3432273" y="5640093"/>
            <a:ext cx="211510" cy="210312"/>
          </a:xfrm>
          <a:prstGeom prst="ellipse">
            <a:avLst/>
          </a:prstGeom>
          <a:solidFill>
            <a:schemeClr val="accent1"/>
          </a:soli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dirty="0" smtClean="0">
              <a:ln w="18415" cmpd="sng">
                <a:solidFill>
                  <a:srgbClr val="FFFFFF"/>
                </a:solidFill>
                <a:prstDash val="solid"/>
              </a:ln>
              <a:effectLst>
                <a:outerShdw blurRad="63500" dir="3600000" algn="tl" rotWithShape="0">
                  <a:srgbClr val="000000">
                    <a:alpha val="70000"/>
                  </a:srgbClr>
                </a:outerShdw>
              </a:effectLst>
              <a:uLnTx/>
              <a:uFillTx/>
              <a:ea typeface="+mn-ea"/>
              <a:cs typeface="Arial"/>
            </a:endParaRPr>
          </a:p>
        </p:txBody>
      </p:sp>
      <p:sp>
        <p:nvSpPr>
          <p:cNvPr id="138" name="Oval 137"/>
          <p:cNvSpPr/>
          <p:nvPr/>
        </p:nvSpPr>
        <p:spPr bwMode="auto">
          <a:xfrm>
            <a:off x="4234544" y="5697725"/>
            <a:ext cx="211510" cy="210312"/>
          </a:xfrm>
          <a:prstGeom prst="ellipse">
            <a:avLst/>
          </a:prstGeom>
          <a:solidFill>
            <a:schemeClr val="accent1"/>
          </a:soli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ea typeface="+mn-ea"/>
              <a:cs typeface="Arial"/>
            </a:endParaRPr>
          </a:p>
        </p:txBody>
      </p:sp>
      <p:sp>
        <p:nvSpPr>
          <p:cNvPr id="139" name="Oval 138"/>
          <p:cNvSpPr/>
          <p:nvPr/>
        </p:nvSpPr>
        <p:spPr bwMode="auto">
          <a:xfrm>
            <a:off x="3095975" y="5841807"/>
            <a:ext cx="211510" cy="210312"/>
          </a:xfrm>
          <a:prstGeom prst="ellipse">
            <a:avLst/>
          </a:prstGeom>
          <a:solidFill>
            <a:schemeClr val="accent1"/>
          </a:soli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dirty="0" smtClean="0">
              <a:ln w="18415" cmpd="sng">
                <a:solidFill>
                  <a:srgbClr val="FFFFFF"/>
                </a:solidFill>
                <a:prstDash val="solid"/>
              </a:ln>
              <a:effectLst>
                <a:outerShdw blurRad="63500" dir="3600000" algn="tl" rotWithShape="0">
                  <a:srgbClr val="000000">
                    <a:alpha val="70000"/>
                  </a:srgbClr>
                </a:outerShdw>
              </a:effectLst>
              <a:uLnTx/>
              <a:uFillTx/>
              <a:ea typeface="+mn-ea"/>
              <a:cs typeface="Arial"/>
            </a:endParaRPr>
          </a:p>
        </p:txBody>
      </p:sp>
      <p:sp>
        <p:nvSpPr>
          <p:cNvPr id="140" name="Oval 139"/>
          <p:cNvSpPr/>
          <p:nvPr/>
        </p:nvSpPr>
        <p:spPr bwMode="auto">
          <a:xfrm>
            <a:off x="3768764" y="5798583"/>
            <a:ext cx="211510" cy="210312"/>
          </a:xfrm>
          <a:prstGeom prst="ellipse">
            <a:avLst/>
          </a:prstGeom>
          <a:solidFill>
            <a:schemeClr val="accent1"/>
          </a:soli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ea typeface="+mn-ea"/>
              <a:cs typeface="Arial"/>
            </a:endParaRPr>
          </a:p>
        </p:txBody>
      </p:sp>
      <p:sp>
        <p:nvSpPr>
          <p:cNvPr id="141" name="Rounded Rectangle 140"/>
          <p:cNvSpPr/>
          <p:nvPr/>
        </p:nvSpPr>
        <p:spPr bwMode="auto">
          <a:xfrm>
            <a:off x="6163008" y="5117911"/>
            <a:ext cx="1749182" cy="354841"/>
          </a:xfrm>
          <a:prstGeom prst="roundRect">
            <a:avLst/>
          </a:prstGeom>
          <a:gradFill rotWithShape="1">
            <a:gsLst>
              <a:gs pos="5000">
                <a:srgbClr val="0071C5"/>
              </a:gs>
              <a:gs pos="95000">
                <a:srgbClr val="00AEEF"/>
              </a:gs>
            </a:gsLst>
            <a:lin ang="5400000" scaled="1"/>
          </a:gradFill>
          <a:ln>
            <a:noFill/>
          </a:ln>
          <a:effectLst>
            <a:glow rad="38100">
              <a:schemeClr val="bg1">
                <a:alpha val="40000"/>
              </a:schemeClr>
            </a:glow>
            <a:outerShdw blurRad="50800" dist="38100" dir="2700000" algn="tl" rotWithShape="0">
              <a:prstClr val="black">
                <a:alpha val="40000"/>
              </a:prstClr>
            </a:outerShdw>
          </a:effectLst>
          <a:scene3d>
            <a:camera prst="orthographicFront">
              <a:rot lat="0" lon="0" rev="0"/>
            </a:camera>
            <a:lightRig rig="balanced" dir="t">
              <a:rot lat="0" lon="0" rev="5100000"/>
            </a:lightRig>
          </a:scene3d>
          <a:sp3d contourW="6350">
            <a:bevelT w="29210" h="12700"/>
            <a:contourClr>
              <a:srgbClr val="00AEEF">
                <a:shade val="30000"/>
                <a:satMod val="130000"/>
              </a:srgbClr>
            </a:contourClr>
          </a:sp3d>
        </p:spPr>
        <p:txBody>
          <a:bodyPr lIns="0" tIns="91440" rIns="0" bIns="91440" rtlCol="0" anchor="ctr"/>
          <a:lstStyle/>
          <a:p>
            <a:pPr algn="ctr"/>
            <a:endParaRPr lang="en-US" sz="1100" kern="0" dirty="0" err="1">
              <a:solidFill>
                <a:srgbClr val="FFFFFF"/>
              </a:solidFill>
            </a:endParaRPr>
          </a:p>
        </p:txBody>
      </p:sp>
      <p:sp>
        <p:nvSpPr>
          <p:cNvPr id="142" name="TextBox 141"/>
          <p:cNvSpPr txBox="1"/>
          <p:nvPr/>
        </p:nvSpPr>
        <p:spPr>
          <a:xfrm>
            <a:off x="6333202" y="5124363"/>
            <a:ext cx="1511952" cy="276999"/>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rPr>
              <a:t>Video Analytics</a:t>
            </a:r>
          </a:p>
        </p:txBody>
      </p:sp>
      <p:cxnSp>
        <p:nvCxnSpPr>
          <p:cNvPr id="143" name="Straight Connector 142"/>
          <p:cNvCxnSpPr/>
          <p:nvPr/>
        </p:nvCxnSpPr>
        <p:spPr bwMode="auto">
          <a:xfrm flipV="1">
            <a:off x="6625834" y="5428063"/>
            <a:ext cx="154304" cy="182001"/>
          </a:xfrm>
          <a:prstGeom prst="line">
            <a:avLst/>
          </a:prstGeom>
          <a:noFill/>
          <a:ln w="28575" cap="flat" cmpd="sng" algn="ctr">
            <a:solidFill>
              <a:schemeClr val="accent1"/>
            </a:solidFill>
            <a:prstDash val="solid"/>
            <a:headEnd type="none" w="med" len="med"/>
            <a:tailEnd type="arrow"/>
          </a:ln>
          <a:effectLst/>
        </p:spPr>
      </p:cxnSp>
      <p:cxnSp>
        <p:nvCxnSpPr>
          <p:cNvPr id="144" name="Straight Connector 143"/>
          <p:cNvCxnSpPr/>
          <p:nvPr/>
        </p:nvCxnSpPr>
        <p:spPr bwMode="auto">
          <a:xfrm flipH="1" flipV="1">
            <a:off x="7109993" y="5420858"/>
            <a:ext cx="112476" cy="117165"/>
          </a:xfrm>
          <a:prstGeom prst="line">
            <a:avLst/>
          </a:prstGeom>
          <a:noFill/>
          <a:ln w="28575" cap="flat" cmpd="sng" algn="ctr">
            <a:solidFill>
              <a:schemeClr val="accent1"/>
            </a:solidFill>
            <a:prstDash val="solid"/>
            <a:headEnd type="none" w="med" len="med"/>
            <a:tailEnd type="arrow"/>
          </a:ln>
          <a:effectLst/>
        </p:spPr>
      </p:cxnSp>
      <p:pic>
        <p:nvPicPr>
          <p:cNvPr id="145" name="Picture 3"/>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6446857" y="5610064"/>
            <a:ext cx="352784" cy="361604"/>
          </a:xfrm>
          <a:prstGeom prst="rect">
            <a:avLst/>
          </a:prstGeom>
          <a:noFill/>
          <a:extLst>
            <a:ext uri="{909E8E84-426E-40DD-AFC4-6F175D3DCCD1}">
              <a14:hiddenFill xmlns:a14="http://schemas.microsoft.com/office/drawing/2010/main">
                <a:solidFill>
                  <a:srgbClr val="FFFFFF"/>
                </a:solidFill>
              </a14:hiddenFill>
            </a:ext>
          </a:extLst>
        </p:spPr>
      </p:pic>
      <p:pic>
        <p:nvPicPr>
          <p:cNvPr id="146" name="Picture 3"/>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6857285" y="5768554"/>
            <a:ext cx="352784" cy="361604"/>
          </a:xfrm>
          <a:prstGeom prst="rect">
            <a:avLst/>
          </a:prstGeom>
          <a:noFill/>
          <a:extLst>
            <a:ext uri="{909E8E84-426E-40DD-AFC4-6F175D3DCCD1}">
              <a14:hiddenFill xmlns:a14="http://schemas.microsoft.com/office/drawing/2010/main">
                <a:solidFill>
                  <a:srgbClr val="FFFFFF"/>
                </a:solidFill>
              </a14:hiddenFill>
            </a:ext>
          </a:extLst>
        </p:spPr>
      </p:pic>
      <p:pic>
        <p:nvPicPr>
          <p:cNvPr id="147" name="Picture 3"/>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7043492" y="5538023"/>
            <a:ext cx="352784" cy="361604"/>
          </a:xfrm>
          <a:prstGeom prst="rect">
            <a:avLst/>
          </a:prstGeom>
          <a:noFill/>
          <a:extLst>
            <a:ext uri="{909E8E84-426E-40DD-AFC4-6F175D3DCCD1}">
              <a14:hiddenFill xmlns:a14="http://schemas.microsoft.com/office/drawing/2010/main">
                <a:solidFill>
                  <a:srgbClr val="FFFFFF"/>
                </a:solidFill>
              </a14:hiddenFill>
            </a:ext>
          </a:extLst>
        </p:spPr>
      </p:pic>
      <p:pic>
        <p:nvPicPr>
          <p:cNvPr id="94" name="Picture 9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90980" y="4944201"/>
            <a:ext cx="646174" cy="484632"/>
          </a:xfrm>
          <a:prstGeom prst="rect">
            <a:avLst/>
          </a:prstGeom>
          <a:effectLst>
            <a:outerShdw blurRad="190500" dist="38100" dir="2700000" algn="tl" rotWithShape="0">
              <a:prstClr val="black">
                <a:alpha val="40000"/>
              </a:prstClr>
            </a:outerShdw>
          </a:effectLst>
        </p:spPr>
      </p:pic>
      <p:pic>
        <p:nvPicPr>
          <p:cNvPr id="95" name="Picture 9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90980" y="4460362"/>
            <a:ext cx="646174" cy="484632"/>
          </a:xfrm>
          <a:prstGeom prst="rect">
            <a:avLst/>
          </a:prstGeom>
          <a:effectLst>
            <a:outerShdw blurRad="190500" dist="38100" dir="2700000" algn="tl" rotWithShape="0">
              <a:prstClr val="black">
                <a:alpha val="40000"/>
              </a:prstClr>
            </a:outerShdw>
          </a:effectLst>
        </p:spPr>
      </p:pic>
      <p:sp>
        <p:nvSpPr>
          <p:cNvPr id="96" name="Slide Number Placeholder 3"/>
          <p:cNvSpPr txBox="1">
            <a:spLocks/>
          </p:cNvSpPr>
          <p:nvPr/>
        </p:nvSpPr>
        <p:spPr>
          <a:xfrm>
            <a:off x="321634" y="6517958"/>
            <a:ext cx="827087" cy="304800"/>
          </a:xfrm>
          <a:prstGeom prst="rect">
            <a:avLst/>
          </a:prstGeom>
        </p:spPr>
        <p:txBody>
          <a:bodyPr lIns="91412" tIns="45707" rIns="91412" bIns="45707"/>
          <a:lstStyle/>
          <a:p>
            <a:pPr defTabSz="914127">
              <a:defRPr/>
            </a:pPr>
            <a:fld id="{FD83BCB9-7431-41CE-A83C-6B8124B6F7FE}" type="slidenum">
              <a:rPr lang="en-US" sz="1200">
                <a:latin typeface="Neo Sans Intel Medium" pitchFamily="34" charset="0"/>
                <a:cs typeface="Arial"/>
              </a:rPr>
              <a:pPr defTabSz="914127">
                <a:defRPr/>
              </a:pPr>
              <a:t>21</a:t>
            </a:fld>
            <a:endParaRPr lang="en-US" sz="1200" dirty="0">
              <a:latin typeface="Neo Sans Intel Medium" pitchFamily="34" charset="0"/>
              <a:cs typeface="Arial"/>
            </a:endParaRPr>
          </a:p>
        </p:txBody>
      </p:sp>
    </p:spTree>
    <p:extLst>
      <p:ext uri="{BB962C8B-B14F-4D97-AF65-F5344CB8AC3E}">
        <p14:creationId xmlns:p14="http://schemas.microsoft.com/office/powerpoint/2010/main" val="20467468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chip.png"/>
          <p:cNvPicPr>
            <a:picLocks noChangeAspect="1"/>
          </p:cNvPicPr>
          <p:nvPr/>
        </p:nvPicPr>
        <p:blipFill>
          <a:blip r:embed="rId3" cstate="email"/>
          <a:stretch>
            <a:fillRect/>
          </a:stretch>
        </p:blipFill>
        <p:spPr>
          <a:xfrm>
            <a:off x="320531" y="1379931"/>
            <a:ext cx="3814277" cy="2613855"/>
          </a:xfrm>
          <a:prstGeom prst="rect">
            <a:avLst/>
          </a:prstGeom>
          <a:effectLst>
            <a:outerShdw blurRad="50800" dist="38100" dir="5400000" algn="t" rotWithShape="0">
              <a:prstClr val="black">
                <a:alpha val="40000"/>
              </a:prstClr>
            </a:outerShdw>
          </a:effectLst>
        </p:spPr>
      </p:pic>
      <p:grpSp>
        <p:nvGrpSpPr>
          <p:cNvPr id="3" name="Group 52"/>
          <p:cNvGrpSpPr/>
          <p:nvPr/>
        </p:nvGrpSpPr>
        <p:grpSpPr>
          <a:xfrm>
            <a:off x="2925898" y="2382429"/>
            <a:ext cx="1133911" cy="478305"/>
            <a:chOff x="3813404" y="3235251"/>
            <a:chExt cx="1368196" cy="645598"/>
          </a:xfrm>
        </p:grpSpPr>
        <p:cxnSp>
          <p:nvCxnSpPr>
            <p:cNvPr id="64" name="Straight Connector 63"/>
            <p:cNvCxnSpPr/>
            <p:nvPr/>
          </p:nvCxnSpPr>
          <p:spPr>
            <a:xfrm flipH="1">
              <a:off x="4061253" y="3235251"/>
              <a:ext cx="4" cy="220438"/>
            </a:xfrm>
            <a:prstGeom prst="line">
              <a:avLst/>
            </a:prstGeom>
            <a:ln w="12700"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5" name="Text Box 22"/>
            <p:cNvSpPr txBox="1">
              <a:spLocks noChangeArrowheads="1"/>
            </p:cNvSpPr>
            <p:nvPr/>
          </p:nvSpPr>
          <p:spPr bwMode="auto">
            <a:xfrm>
              <a:off x="3813404" y="3503876"/>
              <a:ext cx="1368196" cy="376973"/>
            </a:xfrm>
            <a:prstGeom prst="rect">
              <a:avLst/>
            </a:prstGeom>
            <a:noFill/>
            <a:ln w="9525" algn="ctr">
              <a:noFill/>
              <a:miter lim="800000"/>
              <a:headEnd/>
              <a:tailEnd/>
            </a:ln>
          </p:spPr>
          <p:txBody>
            <a:bodyPr wrap="none"/>
            <a:lstStyle/>
            <a:p>
              <a:pPr>
                <a:lnSpc>
                  <a:spcPct val="90000"/>
                </a:lnSpc>
                <a:spcBef>
                  <a:spcPct val="25000"/>
                </a:spcBef>
              </a:pPr>
              <a:r>
                <a:rPr lang="en-US" sz="800" b="1" dirty="0">
                  <a:solidFill>
                    <a:srgbClr val="061922"/>
                  </a:solidFill>
                  <a:latin typeface="Verdana"/>
                  <a:cs typeface="Verdana"/>
                </a:rPr>
                <a:t>Up to 4 channels </a:t>
              </a:r>
              <a:br>
                <a:rPr lang="en-US" sz="800" b="1" dirty="0">
                  <a:solidFill>
                    <a:srgbClr val="061922"/>
                  </a:solidFill>
                  <a:latin typeface="Verdana"/>
                  <a:cs typeface="Verdana"/>
                </a:rPr>
              </a:br>
              <a:r>
                <a:rPr lang="en-US" sz="800" b="1" dirty="0">
                  <a:solidFill>
                    <a:srgbClr val="061922"/>
                  </a:solidFill>
                  <a:latin typeface="Verdana"/>
                  <a:cs typeface="Verdana"/>
                </a:rPr>
                <a:t>DDR3 1600 MHz </a:t>
              </a:r>
              <a:br>
                <a:rPr lang="en-US" sz="800" b="1" dirty="0">
                  <a:solidFill>
                    <a:srgbClr val="061922"/>
                  </a:solidFill>
                  <a:latin typeface="Verdana"/>
                  <a:cs typeface="Verdana"/>
                </a:rPr>
              </a:br>
              <a:r>
                <a:rPr lang="en-US" sz="800" b="1" dirty="0">
                  <a:solidFill>
                    <a:srgbClr val="061922"/>
                  </a:solidFill>
                  <a:latin typeface="Verdana"/>
                  <a:cs typeface="Verdana"/>
                </a:rPr>
                <a:t>memory</a:t>
              </a:r>
            </a:p>
          </p:txBody>
        </p:sp>
      </p:grpSp>
      <p:grpSp>
        <p:nvGrpSpPr>
          <p:cNvPr id="4" name="Group 54"/>
          <p:cNvGrpSpPr/>
          <p:nvPr/>
        </p:nvGrpSpPr>
        <p:grpSpPr>
          <a:xfrm>
            <a:off x="2712955" y="3065635"/>
            <a:ext cx="1421853" cy="461665"/>
            <a:chOff x="3556464" y="4157416"/>
            <a:chExt cx="1715631" cy="623138"/>
          </a:xfrm>
        </p:grpSpPr>
        <p:cxnSp>
          <p:nvCxnSpPr>
            <p:cNvPr id="61" name="Straight Connector 60"/>
            <p:cNvCxnSpPr/>
            <p:nvPr/>
          </p:nvCxnSpPr>
          <p:spPr>
            <a:xfrm flipH="1">
              <a:off x="3556464" y="4340498"/>
              <a:ext cx="417997" cy="0"/>
            </a:xfrm>
            <a:prstGeom prst="line">
              <a:avLst/>
            </a:prstGeom>
            <a:ln w="12700"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3994291" y="4157416"/>
              <a:ext cx="1277804" cy="623138"/>
            </a:xfrm>
            <a:prstGeom prst="rect">
              <a:avLst/>
            </a:prstGeom>
            <a:noFill/>
          </p:spPr>
          <p:txBody>
            <a:bodyPr wrap="square" rtlCol="0">
              <a:spAutoFit/>
            </a:bodyPr>
            <a:lstStyle/>
            <a:p>
              <a:r>
                <a:rPr lang="en-US" sz="800" b="1" dirty="0">
                  <a:solidFill>
                    <a:srgbClr val="061922"/>
                  </a:solidFill>
                  <a:latin typeface="Verdana"/>
                  <a:cs typeface="Verdana"/>
                </a:rPr>
                <a:t>Up to 8 cores </a:t>
              </a:r>
              <a:br>
                <a:rPr lang="en-US" sz="800" b="1" dirty="0">
                  <a:solidFill>
                    <a:srgbClr val="061922"/>
                  </a:solidFill>
                  <a:latin typeface="Verdana"/>
                  <a:cs typeface="Verdana"/>
                </a:rPr>
              </a:br>
              <a:r>
                <a:rPr lang="en-US" sz="800" b="1" dirty="0">
                  <a:solidFill>
                    <a:srgbClr val="061922"/>
                  </a:solidFill>
                  <a:latin typeface="Verdana"/>
                  <a:cs typeface="Verdana"/>
                </a:rPr>
                <a:t>Up to 20 MB cache</a:t>
              </a:r>
            </a:p>
          </p:txBody>
        </p:sp>
      </p:grpSp>
      <p:grpSp>
        <p:nvGrpSpPr>
          <p:cNvPr id="5" name="Group 57"/>
          <p:cNvGrpSpPr/>
          <p:nvPr/>
        </p:nvGrpSpPr>
        <p:grpSpPr>
          <a:xfrm>
            <a:off x="280599" y="2661835"/>
            <a:ext cx="1084484" cy="1002086"/>
            <a:chOff x="621544" y="3524222"/>
            <a:chExt cx="1308556" cy="1352578"/>
          </a:xfrm>
        </p:grpSpPr>
        <p:cxnSp>
          <p:nvCxnSpPr>
            <p:cNvPr id="59" name="Straight Connector 58"/>
            <p:cNvCxnSpPr/>
            <p:nvPr/>
          </p:nvCxnSpPr>
          <p:spPr>
            <a:xfrm flipH="1">
              <a:off x="1600200" y="4876800"/>
              <a:ext cx="329900" cy="0"/>
            </a:xfrm>
            <a:prstGeom prst="line">
              <a:avLst/>
            </a:prstGeom>
            <a:ln w="12700"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0" name="Text Box 22"/>
            <p:cNvSpPr txBox="1">
              <a:spLocks noChangeArrowheads="1"/>
            </p:cNvSpPr>
            <p:nvPr/>
          </p:nvSpPr>
          <p:spPr bwMode="auto">
            <a:xfrm>
              <a:off x="621544" y="3524222"/>
              <a:ext cx="1143605" cy="598163"/>
            </a:xfrm>
            <a:prstGeom prst="rect">
              <a:avLst/>
            </a:prstGeom>
            <a:noFill/>
            <a:ln w="9525" algn="ctr">
              <a:noFill/>
              <a:miter lim="800000"/>
              <a:headEnd/>
              <a:tailEnd/>
            </a:ln>
          </p:spPr>
          <p:txBody>
            <a:bodyPr wrap="square" anchor="t"/>
            <a:lstStyle/>
            <a:p>
              <a:pPr>
                <a:lnSpc>
                  <a:spcPct val="90000"/>
                </a:lnSpc>
                <a:spcBef>
                  <a:spcPct val="25000"/>
                </a:spcBef>
              </a:pPr>
              <a:r>
                <a:rPr lang="en-US" sz="800" b="1" dirty="0">
                  <a:solidFill>
                    <a:srgbClr val="061922"/>
                  </a:solidFill>
                  <a:latin typeface="Verdana"/>
                  <a:cs typeface="Verdana"/>
                </a:rPr>
                <a:t>Integrated </a:t>
              </a:r>
              <a:br>
                <a:rPr lang="en-US" sz="800" b="1" dirty="0">
                  <a:solidFill>
                    <a:srgbClr val="061922"/>
                  </a:solidFill>
                  <a:latin typeface="Verdana"/>
                  <a:cs typeface="Verdana"/>
                </a:rPr>
              </a:br>
              <a:r>
                <a:rPr lang="en-US" sz="800" b="1" dirty="0" smtClean="0">
                  <a:solidFill>
                    <a:srgbClr val="061922"/>
                  </a:solidFill>
                  <a:latin typeface="Verdana"/>
                  <a:cs typeface="Verdana"/>
                </a:rPr>
                <a:t>PCI Express</a:t>
              </a:r>
              <a:r>
                <a:rPr lang="en-US" sz="800" b="1" baseline="30000" dirty="0">
                  <a:solidFill>
                    <a:srgbClr val="061922"/>
                  </a:solidFill>
                  <a:latin typeface="Verdana"/>
                  <a:cs typeface="Verdana"/>
                </a:rPr>
                <a:t>*</a:t>
              </a:r>
              <a:r>
                <a:rPr lang="en-US" sz="800" b="1" dirty="0">
                  <a:solidFill>
                    <a:srgbClr val="061922"/>
                  </a:solidFill>
                  <a:latin typeface="Verdana"/>
                  <a:cs typeface="Verdana"/>
                </a:rPr>
                <a:t> </a:t>
              </a:r>
              <a:r>
                <a:rPr lang="en-US" sz="800" b="1" dirty="0" smtClean="0">
                  <a:solidFill>
                    <a:srgbClr val="061922"/>
                  </a:solidFill>
                  <a:latin typeface="Verdana"/>
                  <a:cs typeface="Verdana"/>
                </a:rPr>
                <a:t>3.0</a:t>
              </a:r>
            </a:p>
            <a:p>
              <a:pPr>
                <a:lnSpc>
                  <a:spcPct val="90000"/>
                </a:lnSpc>
                <a:spcBef>
                  <a:spcPct val="25000"/>
                </a:spcBef>
              </a:pPr>
              <a:endParaRPr lang="en-US" sz="800" b="1" dirty="0">
                <a:solidFill>
                  <a:srgbClr val="061922"/>
                </a:solidFill>
                <a:latin typeface="Verdana"/>
                <a:cs typeface="Verdana"/>
              </a:endParaRPr>
            </a:p>
            <a:p>
              <a:pPr>
                <a:lnSpc>
                  <a:spcPct val="90000"/>
                </a:lnSpc>
                <a:spcBef>
                  <a:spcPct val="25000"/>
                </a:spcBef>
              </a:pPr>
              <a:r>
                <a:rPr lang="en-US" sz="800" b="1" dirty="0">
                  <a:solidFill>
                    <a:srgbClr val="061922"/>
                  </a:solidFill>
                  <a:latin typeface="Verdana"/>
                  <a:cs typeface="Verdana"/>
                </a:rPr>
                <a:t>Up to 40 lanes </a:t>
              </a:r>
              <a:br>
                <a:rPr lang="en-US" sz="800" b="1" dirty="0">
                  <a:solidFill>
                    <a:srgbClr val="061922"/>
                  </a:solidFill>
                  <a:latin typeface="Verdana"/>
                  <a:cs typeface="Verdana"/>
                </a:rPr>
              </a:br>
              <a:r>
                <a:rPr lang="en-US" sz="800" b="1" dirty="0">
                  <a:solidFill>
                    <a:srgbClr val="061922"/>
                  </a:solidFill>
                  <a:latin typeface="Verdana"/>
                  <a:cs typeface="Verdana"/>
                </a:rPr>
                <a:t>per socket</a:t>
              </a:r>
            </a:p>
            <a:p>
              <a:pPr>
                <a:lnSpc>
                  <a:spcPct val="90000"/>
                </a:lnSpc>
                <a:spcBef>
                  <a:spcPct val="25000"/>
                </a:spcBef>
              </a:pPr>
              <a:endParaRPr lang="en-US" sz="800" b="1" dirty="0">
                <a:solidFill>
                  <a:srgbClr val="061922"/>
                </a:solidFill>
                <a:latin typeface="Verdana"/>
                <a:cs typeface="Verdana"/>
              </a:endParaRPr>
            </a:p>
          </p:txBody>
        </p:sp>
      </p:grpSp>
      <p:sp>
        <p:nvSpPr>
          <p:cNvPr id="2" name="Title 1"/>
          <p:cNvSpPr>
            <a:spLocks noGrp="1"/>
          </p:cNvSpPr>
          <p:nvPr>
            <p:ph type="title"/>
          </p:nvPr>
        </p:nvSpPr>
        <p:spPr>
          <a:xfrm>
            <a:off x="-18922" y="88168"/>
            <a:ext cx="9304808" cy="914400"/>
          </a:xfrm>
        </p:spPr>
        <p:txBody>
          <a:bodyPr>
            <a:normAutofit/>
          </a:bodyPr>
          <a:lstStyle/>
          <a:p>
            <a:r>
              <a:rPr lang="en-US" sz="2400" dirty="0" smtClean="0">
                <a:solidFill>
                  <a:srgbClr val="0660A8"/>
                </a:solidFill>
              </a:rPr>
              <a:t>Choice of Compute Platforms Optimized for Big Data </a:t>
            </a:r>
            <a:endParaRPr lang="en-US" sz="2400" dirty="0">
              <a:solidFill>
                <a:srgbClr val="0660A8"/>
              </a:solidFill>
            </a:endParaRPr>
          </a:p>
        </p:txBody>
      </p:sp>
      <p:sp>
        <p:nvSpPr>
          <p:cNvPr id="21" name="Rectangle 3"/>
          <p:cNvSpPr txBox="1">
            <a:spLocks noChangeArrowheads="1"/>
          </p:cNvSpPr>
          <p:nvPr/>
        </p:nvSpPr>
        <p:spPr bwMode="auto">
          <a:xfrm>
            <a:off x="91440" y="4040437"/>
            <a:ext cx="4251959" cy="2128228"/>
          </a:xfrm>
          <a:prstGeom prst="rect">
            <a:avLst/>
          </a:prstGeom>
          <a:noFill/>
          <a:ln w="9525">
            <a:noFill/>
            <a:prstDash val="sysDash"/>
            <a:miter lim="800000"/>
            <a:headEnd/>
            <a:tailEnd/>
          </a:ln>
          <a:effectLst/>
        </p:spPr>
        <p:txBody>
          <a:bodyPr wrap="square" lIns="91391" tIns="45697" rIns="91391" bIns="45697">
            <a:spAutoFit/>
          </a:bodyPr>
          <a:lstStyle/>
          <a:p>
            <a:pPr marL="182880" indent="-182880" eaLnBrk="0" hangingPunct="0">
              <a:lnSpc>
                <a:spcPct val="95000"/>
              </a:lnSpc>
              <a:spcBef>
                <a:spcPct val="30000"/>
              </a:spcBef>
              <a:buClr>
                <a:srgbClr val="000000"/>
              </a:buClr>
              <a:buFont typeface="Arial" pitchFamily="34" charset="0"/>
              <a:buChar char="•"/>
              <a:defRPr/>
            </a:pPr>
            <a:r>
              <a:rPr lang="en-US" altLang="zh-CN" sz="1400" dirty="0"/>
              <a:t>Preferred solution for </a:t>
            </a:r>
            <a:r>
              <a:rPr lang="en-US" altLang="zh-CN" sz="1400" dirty="0" err="1" smtClean="0"/>
              <a:t>Hadoop</a:t>
            </a:r>
            <a:r>
              <a:rPr lang="en-US" altLang="zh-CN" sz="1400" baseline="30000" dirty="0" smtClean="0"/>
              <a:t>*</a:t>
            </a:r>
            <a:r>
              <a:rPr lang="en-US" altLang="zh-CN" sz="1400" dirty="0" smtClean="0"/>
              <a:t> </a:t>
            </a:r>
            <a:r>
              <a:rPr lang="en-US" altLang="zh-CN" sz="1400" dirty="0"/>
              <a:t>and scale-out analytic/DW engines</a:t>
            </a:r>
          </a:p>
          <a:p>
            <a:pPr marL="182880" indent="-182880" eaLnBrk="0" hangingPunct="0">
              <a:lnSpc>
                <a:spcPct val="95000"/>
              </a:lnSpc>
              <a:spcBef>
                <a:spcPct val="30000"/>
              </a:spcBef>
              <a:buClr>
                <a:srgbClr val="000000"/>
              </a:buClr>
              <a:buFont typeface="Arial" pitchFamily="34" charset="0"/>
              <a:buChar char="•"/>
              <a:defRPr/>
            </a:pPr>
            <a:r>
              <a:rPr lang="en-US" altLang="zh-CN" sz="1400" dirty="0"/>
              <a:t>Up to 80% performance boost compared to prior generation</a:t>
            </a:r>
          </a:p>
          <a:p>
            <a:pPr marL="182880" indent="-182880" eaLnBrk="0" hangingPunct="0">
              <a:lnSpc>
                <a:spcPct val="95000"/>
              </a:lnSpc>
              <a:spcBef>
                <a:spcPct val="30000"/>
              </a:spcBef>
              <a:buClr>
                <a:srgbClr val="000000"/>
              </a:buClr>
              <a:buFont typeface="Arial" pitchFamily="34" charset="0"/>
              <a:buChar char="•"/>
              <a:defRPr/>
            </a:pPr>
            <a:r>
              <a:rPr lang="en-US" altLang="zh-CN" sz="1400" dirty="0"/>
              <a:t>Intel</a:t>
            </a:r>
            <a:r>
              <a:rPr lang="en-US" altLang="zh-CN" sz="1400" baseline="30000" dirty="0"/>
              <a:t>®</a:t>
            </a:r>
            <a:r>
              <a:rPr lang="en-US" altLang="zh-CN" sz="1400" dirty="0"/>
              <a:t> Integrated I/O with PCI </a:t>
            </a:r>
            <a:r>
              <a:rPr lang="en-US" altLang="zh-CN" sz="1400" dirty="0" smtClean="0"/>
              <a:t>Express* 3.0 </a:t>
            </a:r>
            <a:r>
              <a:rPr lang="en-US" altLang="zh-CN" sz="1400" dirty="0"/>
              <a:t>provides more bandwidth for large data sets</a:t>
            </a:r>
          </a:p>
          <a:p>
            <a:pPr marL="182880" indent="-182880" eaLnBrk="0" hangingPunct="0">
              <a:lnSpc>
                <a:spcPct val="95000"/>
              </a:lnSpc>
              <a:spcBef>
                <a:spcPct val="30000"/>
              </a:spcBef>
              <a:buClr>
                <a:srgbClr val="000000"/>
              </a:buClr>
              <a:buFont typeface="Arial" pitchFamily="34" charset="0"/>
              <a:buChar char="•"/>
              <a:defRPr/>
            </a:pPr>
            <a:r>
              <a:rPr lang="en-US" altLang="zh-CN" sz="1400" dirty="0" smtClean="0"/>
              <a:t>Latest </a:t>
            </a:r>
            <a:r>
              <a:rPr lang="en-US" altLang="zh-CN" sz="1400" dirty="0"/>
              <a:t>DDR3 memory technology/capacity for reduced memory latency</a:t>
            </a:r>
          </a:p>
        </p:txBody>
      </p:sp>
      <p:sp>
        <p:nvSpPr>
          <p:cNvPr id="22" name="Rectangle 21"/>
          <p:cNvSpPr/>
          <p:nvPr/>
        </p:nvSpPr>
        <p:spPr>
          <a:xfrm>
            <a:off x="4656912" y="4040437"/>
            <a:ext cx="4572000" cy="1718932"/>
          </a:xfrm>
          <a:prstGeom prst="rect">
            <a:avLst/>
          </a:prstGeom>
        </p:spPr>
        <p:txBody>
          <a:bodyPr>
            <a:spAutoFit/>
          </a:bodyPr>
          <a:lstStyle/>
          <a:p>
            <a:pPr marL="182880" indent="-182880">
              <a:lnSpc>
                <a:spcPct val="95000"/>
              </a:lnSpc>
              <a:spcBef>
                <a:spcPct val="30000"/>
              </a:spcBef>
              <a:buClr>
                <a:srgbClr val="000000"/>
              </a:buClr>
              <a:buFont typeface="Arial" pitchFamily="34" charset="0"/>
              <a:buChar char="•"/>
            </a:pPr>
            <a:r>
              <a:rPr lang="en-US" sz="1400" dirty="0"/>
              <a:t>Preferred solution for in-memory analytic engines and enterprise databases</a:t>
            </a:r>
          </a:p>
          <a:p>
            <a:pPr marL="182880" indent="-182880">
              <a:lnSpc>
                <a:spcPct val="95000"/>
              </a:lnSpc>
              <a:spcBef>
                <a:spcPct val="30000"/>
              </a:spcBef>
              <a:buClr>
                <a:srgbClr val="000000"/>
              </a:buClr>
              <a:buFont typeface="Arial" pitchFamily="34" charset="0"/>
              <a:buChar char="•"/>
            </a:pPr>
            <a:r>
              <a:rPr lang="en-US" sz="1400" dirty="0"/>
              <a:t>Highest cache and thread performance for large-dataset processing </a:t>
            </a:r>
          </a:p>
          <a:p>
            <a:pPr marL="182880" indent="-182880">
              <a:lnSpc>
                <a:spcPct val="95000"/>
              </a:lnSpc>
              <a:spcBef>
                <a:spcPct val="30000"/>
              </a:spcBef>
              <a:buClr>
                <a:srgbClr val="000000"/>
              </a:buClr>
              <a:buFont typeface="Arial" pitchFamily="34" charset="0"/>
              <a:buChar char="•"/>
            </a:pPr>
            <a:r>
              <a:rPr lang="en-US" sz="1400" dirty="0"/>
              <a:t>Up to 2TB memory footprint (4-socket platform) for in-memory apps</a:t>
            </a:r>
          </a:p>
          <a:p>
            <a:pPr marL="182880" indent="-182880">
              <a:lnSpc>
                <a:spcPct val="95000"/>
              </a:lnSpc>
              <a:spcBef>
                <a:spcPct val="30000"/>
              </a:spcBef>
              <a:buClr>
                <a:srgbClr val="000000"/>
              </a:buClr>
              <a:buFont typeface="Arial" pitchFamily="34" charset="0"/>
              <a:buChar char="•"/>
            </a:pPr>
            <a:r>
              <a:rPr lang="en-US" sz="1400" dirty="0"/>
              <a:t>Highest reliability </a:t>
            </a:r>
            <a:r>
              <a:rPr lang="en-US" sz="1400" dirty="0" smtClean="0"/>
              <a:t>and </a:t>
            </a:r>
            <a:r>
              <a:rPr lang="en-US" sz="1400" dirty="0"/>
              <a:t>8-socket+ scalability</a:t>
            </a:r>
          </a:p>
        </p:txBody>
      </p:sp>
      <p:grpSp>
        <p:nvGrpSpPr>
          <p:cNvPr id="6" name="Group 1027"/>
          <p:cNvGrpSpPr/>
          <p:nvPr/>
        </p:nvGrpSpPr>
        <p:grpSpPr>
          <a:xfrm>
            <a:off x="4763130" y="1376672"/>
            <a:ext cx="3814277" cy="2622183"/>
            <a:chOff x="4438923" y="1077404"/>
            <a:chExt cx="3814277" cy="2622183"/>
          </a:xfrm>
        </p:grpSpPr>
        <p:sp>
          <p:nvSpPr>
            <p:cNvPr id="46" name="Rounded Rectangle 45"/>
            <p:cNvSpPr/>
            <p:nvPr/>
          </p:nvSpPr>
          <p:spPr bwMode="auto">
            <a:xfrm>
              <a:off x="4438923" y="1080663"/>
              <a:ext cx="3814277" cy="2618924"/>
            </a:xfrm>
            <a:prstGeom prst="roundRect">
              <a:avLst>
                <a:gd name="adj" fmla="val 5875"/>
              </a:avLst>
            </a:prstGeom>
            <a:gradFill flip="none" rotWithShape="1">
              <a:gsLst>
                <a:gs pos="5000">
                  <a:schemeClr val="bg1"/>
                </a:gs>
                <a:gs pos="66650">
                  <a:schemeClr val="bg2">
                    <a:lumMod val="20000"/>
                    <a:lumOff val="80000"/>
                  </a:schemeClr>
                </a:gs>
                <a:gs pos="95000">
                  <a:schemeClr val="bg2"/>
                </a:gs>
              </a:gsLst>
              <a:path path="circle">
                <a:fillToRect l="50000" t="50000" r="50000" b="50000"/>
              </a:path>
              <a:tileRect/>
            </a:gradFill>
            <a:ln w="317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algn="ctr" eaLnBrk="0" hangingPunct="0"/>
              <a:endParaRPr lang="en-US" sz="2000" b="1" dirty="0">
                <a:solidFill>
                  <a:srgbClr val="061922"/>
                </a:solidFill>
                <a:latin typeface="Neo Sans Intel" pitchFamily="34" charset="0"/>
                <a:cs typeface="Arial" pitchFamily="34" charset="0"/>
              </a:endParaRPr>
            </a:p>
          </p:txBody>
        </p:sp>
        <p:cxnSp>
          <p:nvCxnSpPr>
            <p:cNvPr id="106" name="Straight Connector 105"/>
            <p:cNvCxnSpPr/>
            <p:nvPr/>
          </p:nvCxnSpPr>
          <p:spPr bwMode="auto">
            <a:xfrm flipV="1">
              <a:off x="6181327" y="1822842"/>
              <a:ext cx="1467266" cy="1"/>
            </a:xfrm>
            <a:prstGeom prst="line">
              <a:avLst/>
            </a:prstGeom>
            <a:solidFill>
              <a:schemeClr val="bg1"/>
            </a:solidFill>
            <a:ln w="38100" cap="flat" cmpd="sng" algn="ctr">
              <a:solidFill>
                <a:schemeClr val="tx1"/>
              </a:solidFill>
              <a:prstDash val="solid"/>
              <a:round/>
              <a:headEnd type="none" w="sm" len="sm"/>
              <a:tailEnd type="none" w="sm" len="sm"/>
            </a:ln>
            <a:effectLst/>
          </p:spPr>
        </p:cxnSp>
        <p:cxnSp>
          <p:nvCxnSpPr>
            <p:cNvPr id="26" name="Straight Connector 25"/>
            <p:cNvCxnSpPr/>
            <p:nvPr/>
          </p:nvCxnSpPr>
          <p:spPr bwMode="auto">
            <a:xfrm flipV="1">
              <a:off x="6147146" y="1363131"/>
              <a:ext cx="1467266" cy="1"/>
            </a:xfrm>
            <a:prstGeom prst="line">
              <a:avLst/>
            </a:prstGeom>
            <a:solidFill>
              <a:schemeClr val="bg1"/>
            </a:solidFill>
            <a:ln w="38100" cap="flat" cmpd="sng" algn="ctr">
              <a:solidFill>
                <a:schemeClr val="tx1"/>
              </a:solidFill>
              <a:prstDash val="solid"/>
              <a:round/>
              <a:headEnd type="none" w="sm" len="sm"/>
              <a:tailEnd type="none" w="sm" len="sm"/>
            </a:ln>
            <a:effectLst/>
          </p:spPr>
        </p:cxnSp>
        <p:cxnSp>
          <p:nvCxnSpPr>
            <p:cNvPr id="100" name="Straight Connector 99"/>
            <p:cNvCxnSpPr/>
            <p:nvPr/>
          </p:nvCxnSpPr>
          <p:spPr bwMode="auto">
            <a:xfrm flipV="1">
              <a:off x="6158950" y="1428996"/>
              <a:ext cx="1467266" cy="1"/>
            </a:xfrm>
            <a:prstGeom prst="line">
              <a:avLst/>
            </a:prstGeom>
            <a:solidFill>
              <a:schemeClr val="bg1"/>
            </a:solidFill>
            <a:ln w="38100" cap="flat" cmpd="sng" algn="ctr">
              <a:solidFill>
                <a:schemeClr val="tx1"/>
              </a:solidFill>
              <a:prstDash val="solid"/>
              <a:round/>
              <a:headEnd type="none" w="sm" len="sm"/>
              <a:tailEnd type="none" w="sm" len="sm"/>
            </a:ln>
            <a:effectLst/>
          </p:spPr>
        </p:cxnSp>
        <p:cxnSp>
          <p:nvCxnSpPr>
            <p:cNvPr id="101" name="Straight Connector 100"/>
            <p:cNvCxnSpPr/>
            <p:nvPr/>
          </p:nvCxnSpPr>
          <p:spPr bwMode="auto">
            <a:xfrm flipV="1">
              <a:off x="6157618" y="1492830"/>
              <a:ext cx="1467266" cy="1"/>
            </a:xfrm>
            <a:prstGeom prst="line">
              <a:avLst/>
            </a:prstGeom>
            <a:solidFill>
              <a:schemeClr val="bg1"/>
            </a:solidFill>
            <a:ln w="38100" cap="flat" cmpd="sng" algn="ctr">
              <a:solidFill>
                <a:schemeClr val="tx1"/>
              </a:solidFill>
              <a:prstDash val="solid"/>
              <a:round/>
              <a:headEnd type="none" w="sm" len="sm"/>
              <a:tailEnd type="none" w="sm" len="sm"/>
            </a:ln>
            <a:effectLst/>
          </p:spPr>
        </p:cxnSp>
        <p:cxnSp>
          <p:nvCxnSpPr>
            <p:cNvPr id="102" name="Straight Connector 101"/>
            <p:cNvCxnSpPr/>
            <p:nvPr/>
          </p:nvCxnSpPr>
          <p:spPr bwMode="auto">
            <a:xfrm flipV="1">
              <a:off x="6169422" y="1558695"/>
              <a:ext cx="1467266" cy="1"/>
            </a:xfrm>
            <a:prstGeom prst="line">
              <a:avLst/>
            </a:prstGeom>
            <a:solidFill>
              <a:schemeClr val="bg1"/>
            </a:solidFill>
            <a:ln w="38100" cap="flat" cmpd="sng" algn="ctr">
              <a:solidFill>
                <a:schemeClr val="tx1"/>
              </a:solidFill>
              <a:prstDash val="solid"/>
              <a:round/>
              <a:headEnd type="none" w="sm" len="sm"/>
              <a:tailEnd type="none" w="sm" len="sm"/>
            </a:ln>
            <a:effectLst/>
          </p:spPr>
        </p:cxnSp>
        <p:cxnSp>
          <p:nvCxnSpPr>
            <p:cNvPr id="103" name="Straight Connector 102"/>
            <p:cNvCxnSpPr/>
            <p:nvPr/>
          </p:nvCxnSpPr>
          <p:spPr bwMode="auto">
            <a:xfrm flipV="1">
              <a:off x="6159051" y="1627278"/>
              <a:ext cx="1467266" cy="1"/>
            </a:xfrm>
            <a:prstGeom prst="line">
              <a:avLst/>
            </a:prstGeom>
            <a:solidFill>
              <a:schemeClr val="bg1"/>
            </a:solidFill>
            <a:ln w="38100" cap="flat" cmpd="sng" algn="ctr">
              <a:solidFill>
                <a:schemeClr val="tx1"/>
              </a:solidFill>
              <a:prstDash val="solid"/>
              <a:round/>
              <a:headEnd type="none" w="sm" len="sm"/>
              <a:tailEnd type="none" w="sm" len="sm"/>
            </a:ln>
            <a:effectLst/>
          </p:spPr>
        </p:cxnSp>
        <p:cxnSp>
          <p:nvCxnSpPr>
            <p:cNvPr id="104" name="Straight Connector 103"/>
            <p:cNvCxnSpPr/>
            <p:nvPr/>
          </p:nvCxnSpPr>
          <p:spPr bwMode="auto">
            <a:xfrm flipV="1">
              <a:off x="6170855" y="1693143"/>
              <a:ext cx="1467266" cy="1"/>
            </a:xfrm>
            <a:prstGeom prst="line">
              <a:avLst/>
            </a:prstGeom>
            <a:solidFill>
              <a:schemeClr val="bg1"/>
            </a:solidFill>
            <a:ln w="38100" cap="flat" cmpd="sng" algn="ctr">
              <a:solidFill>
                <a:schemeClr val="tx1"/>
              </a:solidFill>
              <a:prstDash val="solid"/>
              <a:round/>
              <a:headEnd type="none" w="sm" len="sm"/>
              <a:tailEnd type="none" w="sm" len="sm"/>
            </a:ln>
            <a:effectLst/>
          </p:spPr>
        </p:cxnSp>
        <p:cxnSp>
          <p:nvCxnSpPr>
            <p:cNvPr id="105" name="Straight Connector 104"/>
            <p:cNvCxnSpPr/>
            <p:nvPr/>
          </p:nvCxnSpPr>
          <p:spPr bwMode="auto">
            <a:xfrm flipV="1">
              <a:off x="6169523" y="1756977"/>
              <a:ext cx="1467266" cy="1"/>
            </a:xfrm>
            <a:prstGeom prst="line">
              <a:avLst/>
            </a:prstGeom>
            <a:solidFill>
              <a:schemeClr val="bg1"/>
            </a:solidFill>
            <a:ln w="38100" cap="flat" cmpd="sng" algn="ctr">
              <a:solidFill>
                <a:schemeClr val="tx1"/>
              </a:solidFill>
              <a:prstDash val="solid"/>
              <a:round/>
              <a:headEnd type="none" w="sm" len="sm"/>
              <a:tailEnd type="none" w="sm" len="sm"/>
            </a:ln>
            <a:effectLst/>
          </p:spPr>
        </p:cxnSp>
        <p:grpSp>
          <p:nvGrpSpPr>
            <p:cNvPr id="12" name="Group 23"/>
            <p:cNvGrpSpPr/>
            <p:nvPr/>
          </p:nvGrpSpPr>
          <p:grpSpPr>
            <a:xfrm>
              <a:off x="6980324" y="1302895"/>
              <a:ext cx="1022647" cy="360222"/>
              <a:chOff x="7972721" y="720442"/>
              <a:chExt cx="1022647" cy="360222"/>
            </a:xfrm>
          </p:grpSpPr>
          <p:sp>
            <p:nvSpPr>
              <p:cNvPr id="13" name="Rounded Rectangle 12"/>
              <p:cNvSpPr/>
              <p:nvPr/>
            </p:nvSpPr>
            <p:spPr bwMode="auto">
              <a:xfrm>
                <a:off x="7972721" y="720442"/>
                <a:ext cx="1022647" cy="360222"/>
              </a:xfrm>
              <a:prstGeom prst="roundRect">
                <a:avLst/>
              </a:prstGeom>
              <a:gradFill flip="none" rotWithShape="1">
                <a:gsLst>
                  <a:gs pos="5000">
                    <a:schemeClr val="bg1"/>
                  </a:gs>
                  <a:gs pos="66650">
                    <a:schemeClr val="bg2">
                      <a:lumMod val="20000"/>
                      <a:lumOff val="80000"/>
                    </a:schemeClr>
                  </a:gs>
                  <a:gs pos="95000">
                    <a:schemeClr val="bg2"/>
                  </a:gs>
                </a:gsLst>
                <a:path path="circle">
                  <a:fillToRect l="50000" t="50000" r="50000" b="50000"/>
                </a:path>
                <a:tileRect/>
              </a:gradFill>
              <a:ln w="317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algn="ctr" eaLnBrk="0" hangingPunct="0"/>
                <a:endParaRPr lang="en-US" sz="2000" b="1" dirty="0">
                  <a:solidFill>
                    <a:srgbClr val="061922"/>
                  </a:solidFill>
                  <a:latin typeface="Neo Sans Intel" pitchFamily="34" charset="0"/>
                  <a:cs typeface="Arial" pitchFamily="34" charset="0"/>
                </a:endParaRPr>
              </a:p>
            </p:txBody>
          </p:sp>
          <p:pic>
            <p:nvPicPr>
              <p:cNvPr id="44" name="Picture 4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05210" y="783319"/>
                <a:ext cx="371475" cy="209550"/>
              </a:xfrm>
              <a:prstGeom prst="rect">
                <a:avLst/>
              </a:prstGeom>
            </p:spPr>
          </p:pic>
          <p:pic>
            <p:nvPicPr>
              <p:cNvPr id="45" name="Picture 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18986" y="783319"/>
                <a:ext cx="371475" cy="209550"/>
              </a:xfrm>
              <a:prstGeom prst="rect">
                <a:avLst/>
              </a:prstGeom>
            </p:spPr>
          </p:pic>
        </p:grpSp>
        <p:grpSp>
          <p:nvGrpSpPr>
            <p:cNvPr id="14" name="Group 54"/>
            <p:cNvGrpSpPr/>
            <p:nvPr/>
          </p:nvGrpSpPr>
          <p:grpSpPr>
            <a:xfrm>
              <a:off x="6815735" y="2790654"/>
              <a:ext cx="1421853" cy="461665"/>
              <a:chOff x="3556464" y="4157416"/>
              <a:chExt cx="1715631" cy="623138"/>
            </a:xfrm>
          </p:grpSpPr>
          <p:cxnSp>
            <p:nvCxnSpPr>
              <p:cNvPr id="48" name="Straight Connector 47"/>
              <p:cNvCxnSpPr/>
              <p:nvPr/>
            </p:nvCxnSpPr>
            <p:spPr>
              <a:xfrm flipH="1">
                <a:off x="3556464" y="4340498"/>
                <a:ext cx="417997" cy="0"/>
              </a:xfrm>
              <a:prstGeom prst="line">
                <a:avLst/>
              </a:prstGeom>
              <a:ln w="12700"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3994291" y="4157416"/>
                <a:ext cx="1277804" cy="623138"/>
              </a:xfrm>
              <a:prstGeom prst="rect">
                <a:avLst/>
              </a:prstGeom>
              <a:noFill/>
            </p:spPr>
            <p:txBody>
              <a:bodyPr wrap="square" rtlCol="0">
                <a:spAutoFit/>
              </a:bodyPr>
              <a:lstStyle/>
              <a:p>
                <a:r>
                  <a:rPr lang="en-US" sz="800" b="1" dirty="0">
                    <a:solidFill>
                      <a:srgbClr val="061922"/>
                    </a:solidFill>
                    <a:latin typeface="Verdana"/>
                    <a:cs typeface="Verdana"/>
                  </a:rPr>
                  <a:t>Up to 10 cores </a:t>
                </a:r>
                <a:br>
                  <a:rPr lang="en-US" sz="800" b="1" dirty="0">
                    <a:solidFill>
                      <a:srgbClr val="061922"/>
                    </a:solidFill>
                    <a:latin typeface="Verdana"/>
                    <a:cs typeface="Verdana"/>
                  </a:rPr>
                </a:br>
                <a:r>
                  <a:rPr lang="en-US" sz="800" b="1" dirty="0">
                    <a:solidFill>
                      <a:srgbClr val="061922"/>
                    </a:solidFill>
                    <a:latin typeface="Verdana"/>
                    <a:cs typeface="Verdana"/>
                  </a:rPr>
                  <a:t>Up to 30 MB cache</a:t>
                </a:r>
              </a:p>
            </p:txBody>
          </p:sp>
        </p:grpSp>
        <p:sp>
          <p:nvSpPr>
            <p:cNvPr id="50" name="Rounded Rectangle 49"/>
            <p:cNvSpPr/>
            <p:nvPr/>
          </p:nvSpPr>
          <p:spPr bwMode="auto">
            <a:xfrm>
              <a:off x="4644684" y="1383991"/>
              <a:ext cx="743650" cy="198031"/>
            </a:xfrm>
            <a:prstGeom prst="roundRect">
              <a:avLst/>
            </a:prstGeom>
            <a:gradFill flip="none" rotWithShape="1">
              <a:gsLst>
                <a:gs pos="5000">
                  <a:schemeClr val="bg1"/>
                </a:gs>
                <a:gs pos="95000">
                  <a:schemeClr val="bg2"/>
                </a:gs>
              </a:gsLst>
              <a:path path="circle">
                <a:fillToRect l="50000" t="50000" r="50000" b="50000"/>
              </a:path>
              <a:tileRect/>
            </a:gradFill>
            <a:ln w="317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algn="ctr" eaLnBrk="0" hangingPunct="0"/>
              <a:r>
                <a:rPr lang="en-US" sz="1200" b="1" dirty="0">
                  <a:solidFill>
                    <a:srgbClr val="061922"/>
                  </a:solidFill>
                  <a:cs typeface="Arial" pitchFamily="34" charset="0"/>
                </a:rPr>
                <a:t>QPI 1</a:t>
              </a:r>
            </a:p>
          </p:txBody>
        </p:sp>
        <p:sp>
          <p:nvSpPr>
            <p:cNvPr id="51" name="Rounded Rectangle 50"/>
            <p:cNvSpPr/>
            <p:nvPr/>
          </p:nvSpPr>
          <p:spPr bwMode="auto">
            <a:xfrm>
              <a:off x="4644684" y="1625613"/>
              <a:ext cx="743650" cy="198031"/>
            </a:xfrm>
            <a:prstGeom prst="roundRect">
              <a:avLst/>
            </a:prstGeom>
            <a:gradFill flip="none" rotWithShape="1">
              <a:gsLst>
                <a:gs pos="5000">
                  <a:schemeClr val="bg1"/>
                </a:gs>
                <a:gs pos="95000">
                  <a:schemeClr val="bg2"/>
                </a:gs>
              </a:gsLst>
              <a:path path="circle">
                <a:fillToRect l="50000" t="50000" r="50000" b="50000"/>
              </a:path>
              <a:tileRect/>
            </a:gradFill>
            <a:ln w="317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algn="ctr" eaLnBrk="0" hangingPunct="0"/>
              <a:r>
                <a:rPr lang="en-US" sz="1200" b="1" dirty="0">
                  <a:solidFill>
                    <a:srgbClr val="061922"/>
                  </a:solidFill>
                  <a:cs typeface="Arial" pitchFamily="34" charset="0"/>
                </a:rPr>
                <a:t>QPI 2</a:t>
              </a:r>
            </a:p>
          </p:txBody>
        </p:sp>
        <p:sp>
          <p:nvSpPr>
            <p:cNvPr id="53" name="Rounded Rectangle 52"/>
            <p:cNvSpPr/>
            <p:nvPr/>
          </p:nvSpPr>
          <p:spPr bwMode="auto">
            <a:xfrm>
              <a:off x="4644684" y="1881448"/>
              <a:ext cx="743650" cy="198031"/>
            </a:xfrm>
            <a:prstGeom prst="roundRect">
              <a:avLst/>
            </a:prstGeom>
            <a:gradFill flip="none" rotWithShape="1">
              <a:gsLst>
                <a:gs pos="5000">
                  <a:schemeClr val="bg1"/>
                </a:gs>
                <a:gs pos="95000">
                  <a:schemeClr val="bg2"/>
                </a:gs>
              </a:gsLst>
              <a:path path="circle">
                <a:fillToRect l="50000" t="50000" r="50000" b="50000"/>
              </a:path>
              <a:tileRect/>
            </a:gradFill>
            <a:ln w="317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algn="ctr" eaLnBrk="0" hangingPunct="0"/>
              <a:r>
                <a:rPr lang="en-US" sz="1200" b="1" dirty="0">
                  <a:solidFill>
                    <a:srgbClr val="061922"/>
                  </a:solidFill>
                  <a:cs typeface="Arial" pitchFamily="34" charset="0"/>
                </a:rPr>
                <a:t>QPI 3</a:t>
              </a:r>
            </a:p>
          </p:txBody>
        </p:sp>
        <p:sp>
          <p:nvSpPr>
            <p:cNvPr id="54" name="Rounded Rectangle 53"/>
            <p:cNvSpPr/>
            <p:nvPr/>
          </p:nvSpPr>
          <p:spPr bwMode="auto">
            <a:xfrm>
              <a:off x="4644684" y="2130835"/>
              <a:ext cx="743650" cy="198031"/>
            </a:xfrm>
            <a:prstGeom prst="roundRect">
              <a:avLst/>
            </a:prstGeom>
            <a:gradFill flip="none" rotWithShape="1">
              <a:gsLst>
                <a:gs pos="5000">
                  <a:schemeClr val="bg1"/>
                </a:gs>
                <a:gs pos="95000">
                  <a:schemeClr val="bg2"/>
                </a:gs>
              </a:gsLst>
              <a:path path="circle">
                <a:fillToRect l="50000" t="50000" r="50000" b="50000"/>
              </a:path>
              <a:tileRect/>
            </a:gradFill>
            <a:ln w="317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algn="ctr" eaLnBrk="0" hangingPunct="0"/>
              <a:r>
                <a:rPr lang="en-US" sz="1200" b="1" dirty="0">
                  <a:solidFill>
                    <a:srgbClr val="061922"/>
                  </a:solidFill>
                  <a:cs typeface="Arial" pitchFamily="34" charset="0"/>
                </a:rPr>
                <a:t>QPI 4</a:t>
              </a:r>
            </a:p>
          </p:txBody>
        </p:sp>
        <p:grpSp>
          <p:nvGrpSpPr>
            <p:cNvPr id="15" name="Group 11"/>
            <p:cNvGrpSpPr/>
            <p:nvPr/>
          </p:nvGrpSpPr>
          <p:grpSpPr>
            <a:xfrm>
              <a:off x="5362552" y="1273016"/>
              <a:ext cx="1423382" cy="1984251"/>
              <a:chOff x="4343400" y="1243781"/>
              <a:chExt cx="1423382" cy="1984251"/>
            </a:xfrm>
          </p:grpSpPr>
          <p:sp>
            <p:nvSpPr>
              <p:cNvPr id="7" name="Rounded Rectangle 6"/>
              <p:cNvSpPr/>
              <p:nvPr/>
            </p:nvSpPr>
            <p:spPr bwMode="auto">
              <a:xfrm>
                <a:off x="4343400" y="1243781"/>
                <a:ext cx="1423382" cy="1984251"/>
              </a:xfrm>
              <a:prstGeom prst="roundRect">
                <a:avLst>
                  <a:gd name="adj" fmla="val 11411"/>
                </a:avLst>
              </a:prstGeom>
              <a:solidFill>
                <a:srgbClr val="B4BABD"/>
              </a:solidFill>
              <a:ln w="3175" cap="flat" cmpd="sng" algn="ctr">
                <a:noFill/>
                <a:prstDash val="solid"/>
                <a:round/>
                <a:headEnd type="none" w="sm" len="sm"/>
                <a:tailEnd type="none" w="sm" len="sm"/>
              </a:ln>
              <a:effectLst/>
              <a:scene3d>
                <a:camera prst="orthographicFront"/>
                <a:lightRig rig="threePt" dir="t"/>
              </a:scene3d>
              <a:sp3d contourW="12700">
                <a:bevelT/>
                <a:contourClr>
                  <a:schemeClr val="tx2"/>
                </a:contourClr>
              </a:sp3d>
            </p:spPr>
            <p:txBody>
              <a:bodyPr vert="horz" wrap="none" lIns="91440" tIns="45720" rIns="91440" bIns="45720" numCol="1" rtlCol="0" anchor="ctr" anchorCtr="0" compatLnSpc="1">
                <a:prstTxWarp prst="textNoShape">
                  <a:avLst/>
                </a:prstTxWarp>
              </a:bodyPr>
              <a:lstStyle/>
              <a:p>
                <a:pPr algn="ctr" eaLnBrk="0" hangingPunct="0"/>
                <a:endParaRPr lang="en-US" sz="2000" b="1" dirty="0">
                  <a:solidFill>
                    <a:srgbClr val="061922"/>
                  </a:solidFill>
                  <a:latin typeface="Neo Sans Intel" pitchFamily="34" charset="0"/>
                  <a:cs typeface="Arial" pitchFamily="34" charset="0"/>
                </a:endParaRPr>
              </a:p>
            </p:txBody>
          </p:sp>
          <p:sp>
            <p:nvSpPr>
              <p:cNvPr id="8" name="Rounded Rectangle 7"/>
              <p:cNvSpPr/>
              <p:nvPr/>
            </p:nvSpPr>
            <p:spPr bwMode="auto">
              <a:xfrm>
                <a:off x="4415011" y="1338131"/>
                <a:ext cx="1280160" cy="1795549"/>
              </a:xfrm>
              <a:prstGeom prst="roundRect">
                <a:avLst>
                  <a:gd name="adj" fmla="val 9524"/>
                </a:avLst>
              </a:prstGeom>
              <a:gradFill flip="none" rotWithShape="1">
                <a:gsLst>
                  <a:gs pos="5000">
                    <a:schemeClr val="accent2"/>
                  </a:gs>
                  <a:gs pos="95000">
                    <a:schemeClr val="accent1"/>
                  </a:gs>
                </a:gsLst>
                <a:lin ang="16200000" scaled="0"/>
                <a:tileRect/>
              </a:gradFill>
              <a:ln w="317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algn="ctr" eaLnBrk="0" hangingPunct="0"/>
                <a:endParaRPr lang="en-US" sz="2000" b="1" dirty="0">
                  <a:solidFill>
                    <a:srgbClr val="061922"/>
                  </a:solidFill>
                  <a:latin typeface="Neo Sans Intel" pitchFamily="34" charset="0"/>
                  <a:cs typeface="Arial" pitchFamily="34" charset="0"/>
                </a:endParaRPr>
              </a:p>
            </p:txBody>
          </p:sp>
          <p:sp>
            <p:nvSpPr>
              <p:cNvPr id="9" name="TextBox 8"/>
              <p:cNvSpPr txBox="1"/>
              <p:nvPr/>
            </p:nvSpPr>
            <p:spPr>
              <a:xfrm>
                <a:off x="4458710" y="1354756"/>
                <a:ext cx="1196161" cy="246221"/>
              </a:xfrm>
              <a:prstGeom prst="rect">
                <a:avLst/>
              </a:prstGeom>
              <a:noFill/>
            </p:spPr>
            <p:txBody>
              <a:bodyPr wrap="none" rtlCol="0">
                <a:spAutoFit/>
              </a:bodyPr>
              <a:lstStyle/>
              <a:p>
                <a:r>
                  <a:rPr lang="en-US" sz="1000" b="1" dirty="0">
                    <a:solidFill>
                      <a:srgbClr val="FFFFFF"/>
                    </a:solidFill>
                  </a:rPr>
                  <a:t>Xeon E7-4800</a:t>
                </a:r>
              </a:p>
            </p:txBody>
          </p:sp>
          <p:sp>
            <p:nvSpPr>
              <p:cNvPr id="10" name="Rectangle 9"/>
              <p:cNvSpPr/>
              <p:nvPr/>
            </p:nvSpPr>
            <p:spPr bwMode="auto">
              <a:xfrm>
                <a:off x="4596940" y="1670833"/>
                <a:ext cx="423949" cy="153889"/>
              </a:xfrm>
              <a:prstGeom prst="rect">
                <a:avLst/>
              </a:prstGeom>
              <a:gradFill flip="none" rotWithShape="1">
                <a:gsLst>
                  <a:gs pos="5000">
                    <a:schemeClr val="tx1"/>
                  </a:gs>
                  <a:gs pos="95000">
                    <a:schemeClr val="tx2"/>
                  </a:gs>
                </a:gsLst>
                <a:lin ang="16200000" scaled="0"/>
                <a:tileRect/>
              </a:gradFill>
              <a:ln w="3175"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eaLnBrk="0" hangingPunct="0"/>
                <a:r>
                  <a:rPr lang="en-US" sz="800" b="1" dirty="0">
                    <a:solidFill>
                      <a:srgbClr val="939598">
                        <a:lumMod val="40000"/>
                        <a:lumOff val="60000"/>
                      </a:srgbClr>
                    </a:solidFill>
                    <a:cs typeface="Arial" pitchFamily="34" charset="0"/>
                  </a:rPr>
                  <a:t>CORE 1</a:t>
                </a:r>
              </a:p>
            </p:txBody>
          </p:sp>
          <p:sp>
            <p:nvSpPr>
              <p:cNvPr id="31" name="Rectangle 30"/>
              <p:cNvSpPr/>
              <p:nvPr/>
            </p:nvSpPr>
            <p:spPr bwMode="auto">
              <a:xfrm>
                <a:off x="5055091" y="1670833"/>
                <a:ext cx="423949" cy="153889"/>
              </a:xfrm>
              <a:prstGeom prst="rect">
                <a:avLst/>
              </a:prstGeom>
              <a:gradFill flip="none" rotWithShape="1">
                <a:gsLst>
                  <a:gs pos="5000">
                    <a:schemeClr val="tx1"/>
                  </a:gs>
                  <a:gs pos="95000">
                    <a:schemeClr val="tx2"/>
                  </a:gs>
                </a:gsLst>
                <a:lin ang="16200000" scaled="0"/>
                <a:tileRect/>
              </a:gradFill>
              <a:ln w="3175"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eaLnBrk="0" hangingPunct="0"/>
                <a:r>
                  <a:rPr lang="en-US" sz="800" b="1" dirty="0">
                    <a:solidFill>
                      <a:srgbClr val="939598">
                        <a:lumMod val="40000"/>
                        <a:lumOff val="60000"/>
                      </a:srgbClr>
                    </a:solidFill>
                    <a:cs typeface="Arial" pitchFamily="34" charset="0"/>
                  </a:rPr>
                  <a:t>CORE 2</a:t>
                </a:r>
              </a:p>
            </p:txBody>
          </p:sp>
          <p:sp>
            <p:nvSpPr>
              <p:cNvPr id="34" name="Rectangle 33"/>
              <p:cNvSpPr/>
              <p:nvPr/>
            </p:nvSpPr>
            <p:spPr bwMode="auto">
              <a:xfrm>
                <a:off x="4596940" y="1875238"/>
                <a:ext cx="423949" cy="153889"/>
              </a:xfrm>
              <a:prstGeom prst="rect">
                <a:avLst/>
              </a:prstGeom>
              <a:gradFill flip="none" rotWithShape="1">
                <a:gsLst>
                  <a:gs pos="5000">
                    <a:schemeClr val="tx1"/>
                  </a:gs>
                  <a:gs pos="95000">
                    <a:schemeClr val="tx2"/>
                  </a:gs>
                </a:gsLst>
                <a:lin ang="16200000" scaled="0"/>
                <a:tileRect/>
              </a:gradFill>
              <a:ln w="3175"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eaLnBrk="0" hangingPunct="0"/>
                <a:r>
                  <a:rPr lang="en-US" sz="800" b="1" dirty="0">
                    <a:solidFill>
                      <a:srgbClr val="939598">
                        <a:lumMod val="40000"/>
                        <a:lumOff val="60000"/>
                      </a:srgbClr>
                    </a:solidFill>
                    <a:cs typeface="Arial" pitchFamily="34" charset="0"/>
                  </a:rPr>
                  <a:t>CORE 3</a:t>
                </a:r>
              </a:p>
            </p:txBody>
          </p:sp>
          <p:sp>
            <p:nvSpPr>
              <p:cNvPr id="35" name="Rectangle 34"/>
              <p:cNvSpPr/>
              <p:nvPr/>
            </p:nvSpPr>
            <p:spPr bwMode="auto">
              <a:xfrm>
                <a:off x="5055091" y="1875238"/>
                <a:ext cx="423949" cy="153889"/>
              </a:xfrm>
              <a:prstGeom prst="rect">
                <a:avLst/>
              </a:prstGeom>
              <a:gradFill flip="none" rotWithShape="1">
                <a:gsLst>
                  <a:gs pos="5000">
                    <a:schemeClr val="tx1"/>
                  </a:gs>
                  <a:gs pos="95000">
                    <a:schemeClr val="tx2"/>
                  </a:gs>
                </a:gsLst>
                <a:lin ang="16200000" scaled="0"/>
                <a:tileRect/>
              </a:gradFill>
              <a:ln w="3175"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eaLnBrk="0" hangingPunct="0"/>
                <a:r>
                  <a:rPr lang="en-US" sz="800" b="1" dirty="0">
                    <a:solidFill>
                      <a:srgbClr val="939598">
                        <a:lumMod val="40000"/>
                        <a:lumOff val="60000"/>
                      </a:srgbClr>
                    </a:solidFill>
                    <a:cs typeface="Arial" pitchFamily="34" charset="0"/>
                  </a:rPr>
                  <a:t>CORE 4</a:t>
                </a:r>
              </a:p>
            </p:txBody>
          </p:sp>
          <p:sp>
            <p:nvSpPr>
              <p:cNvPr id="36" name="Rectangle 35"/>
              <p:cNvSpPr/>
              <p:nvPr/>
            </p:nvSpPr>
            <p:spPr bwMode="auto">
              <a:xfrm>
                <a:off x="4596940" y="2077773"/>
                <a:ext cx="423949" cy="153889"/>
              </a:xfrm>
              <a:prstGeom prst="rect">
                <a:avLst/>
              </a:prstGeom>
              <a:gradFill flip="none" rotWithShape="1">
                <a:gsLst>
                  <a:gs pos="5000">
                    <a:schemeClr val="tx1"/>
                  </a:gs>
                  <a:gs pos="95000">
                    <a:schemeClr val="tx2"/>
                  </a:gs>
                </a:gsLst>
                <a:lin ang="16200000" scaled="0"/>
                <a:tileRect/>
              </a:gradFill>
              <a:ln w="3175"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eaLnBrk="0" hangingPunct="0"/>
                <a:r>
                  <a:rPr lang="en-US" sz="800" b="1" dirty="0">
                    <a:solidFill>
                      <a:srgbClr val="939598">
                        <a:lumMod val="40000"/>
                        <a:lumOff val="60000"/>
                      </a:srgbClr>
                    </a:solidFill>
                    <a:cs typeface="Arial" pitchFamily="34" charset="0"/>
                  </a:rPr>
                  <a:t>CORE 5</a:t>
                </a:r>
              </a:p>
            </p:txBody>
          </p:sp>
          <p:sp>
            <p:nvSpPr>
              <p:cNvPr id="37" name="Rectangle 36"/>
              <p:cNvSpPr/>
              <p:nvPr/>
            </p:nvSpPr>
            <p:spPr bwMode="auto">
              <a:xfrm>
                <a:off x="5055091" y="2077773"/>
                <a:ext cx="423949" cy="153889"/>
              </a:xfrm>
              <a:prstGeom prst="rect">
                <a:avLst/>
              </a:prstGeom>
              <a:gradFill flip="none" rotWithShape="1">
                <a:gsLst>
                  <a:gs pos="5000">
                    <a:schemeClr val="tx1"/>
                  </a:gs>
                  <a:gs pos="95000">
                    <a:schemeClr val="tx2"/>
                  </a:gs>
                </a:gsLst>
                <a:lin ang="16200000" scaled="0"/>
                <a:tileRect/>
              </a:gradFill>
              <a:ln w="3175"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eaLnBrk="0" hangingPunct="0"/>
                <a:r>
                  <a:rPr lang="en-US" sz="800" b="1" dirty="0">
                    <a:solidFill>
                      <a:srgbClr val="939598">
                        <a:lumMod val="40000"/>
                        <a:lumOff val="60000"/>
                      </a:srgbClr>
                    </a:solidFill>
                    <a:cs typeface="Arial" pitchFamily="34" charset="0"/>
                  </a:rPr>
                  <a:t>CORE 6</a:t>
                </a:r>
              </a:p>
            </p:txBody>
          </p:sp>
          <p:sp>
            <p:nvSpPr>
              <p:cNvPr id="38" name="Rectangle 37"/>
              <p:cNvSpPr/>
              <p:nvPr/>
            </p:nvSpPr>
            <p:spPr bwMode="auto">
              <a:xfrm>
                <a:off x="4596940" y="2282178"/>
                <a:ext cx="423949" cy="153889"/>
              </a:xfrm>
              <a:prstGeom prst="rect">
                <a:avLst/>
              </a:prstGeom>
              <a:gradFill flip="none" rotWithShape="1">
                <a:gsLst>
                  <a:gs pos="5000">
                    <a:schemeClr val="tx1"/>
                  </a:gs>
                  <a:gs pos="95000">
                    <a:schemeClr val="tx2"/>
                  </a:gs>
                </a:gsLst>
                <a:lin ang="16200000" scaled="0"/>
                <a:tileRect/>
              </a:gradFill>
              <a:ln w="3175"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eaLnBrk="0" hangingPunct="0"/>
                <a:r>
                  <a:rPr lang="en-US" sz="800" b="1" dirty="0">
                    <a:solidFill>
                      <a:srgbClr val="939598">
                        <a:lumMod val="40000"/>
                        <a:lumOff val="60000"/>
                      </a:srgbClr>
                    </a:solidFill>
                    <a:cs typeface="Arial" pitchFamily="34" charset="0"/>
                  </a:rPr>
                  <a:t>CORE 7</a:t>
                </a:r>
              </a:p>
            </p:txBody>
          </p:sp>
          <p:sp>
            <p:nvSpPr>
              <p:cNvPr id="39" name="Rectangle 38"/>
              <p:cNvSpPr/>
              <p:nvPr/>
            </p:nvSpPr>
            <p:spPr bwMode="auto">
              <a:xfrm>
                <a:off x="5055091" y="2282178"/>
                <a:ext cx="423949" cy="153889"/>
              </a:xfrm>
              <a:prstGeom prst="rect">
                <a:avLst/>
              </a:prstGeom>
              <a:gradFill flip="none" rotWithShape="1">
                <a:gsLst>
                  <a:gs pos="5000">
                    <a:schemeClr val="tx1"/>
                  </a:gs>
                  <a:gs pos="95000">
                    <a:schemeClr val="tx2"/>
                  </a:gs>
                </a:gsLst>
                <a:lin ang="16200000" scaled="0"/>
                <a:tileRect/>
              </a:gradFill>
              <a:ln w="3175"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eaLnBrk="0" hangingPunct="0"/>
                <a:r>
                  <a:rPr lang="en-US" sz="800" b="1" dirty="0">
                    <a:solidFill>
                      <a:srgbClr val="939598">
                        <a:lumMod val="40000"/>
                        <a:lumOff val="60000"/>
                      </a:srgbClr>
                    </a:solidFill>
                    <a:cs typeface="Arial" pitchFamily="34" charset="0"/>
                  </a:rPr>
                  <a:t>CORE 8</a:t>
                </a:r>
              </a:p>
            </p:txBody>
          </p:sp>
          <p:sp>
            <p:nvSpPr>
              <p:cNvPr id="40" name="Rectangle 39"/>
              <p:cNvSpPr/>
              <p:nvPr/>
            </p:nvSpPr>
            <p:spPr bwMode="auto">
              <a:xfrm>
                <a:off x="4596940" y="2493894"/>
                <a:ext cx="423949" cy="153889"/>
              </a:xfrm>
              <a:prstGeom prst="rect">
                <a:avLst/>
              </a:prstGeom>
              <a:gradFill flip="none" rotWithShape="1">
                <a:gsLst>
                  <a:gs pos="5000">
                    <a:schemeClr val="tx1"/>
                  </a:gs>
                  <a:gs pos="95000">
                    <a:schemeClr val="tx2"/>
                  </a:gs>
                </a:gsLst>
                <a:lin ang="16200000" scaled="0"/>
                <a:tileRect/>
              </a:gradFill>
              <a:ln w="3175"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eaLnBrk="0" hangingPunct="0"/>
                <a:r>
                  <a:rPr lang="en-US" sz="800" b="1" dirty="0">
                    <a:solidFill>
                      <a:srgbClr val="939598">
                        <a:lumMod val="40000"/>
                        <a:lumOff val="60000"/>
                      </a:srgbClr>
                    </a:solidFill>
                    <a:cs typeface="Arial" pitchFamily="34" charset="0"/>
                  </a:rPr>
                  <a:t>CORE 9</a:t>
                </a:r>
              </a:p>
            </p:txBody>
          </p:sp>
          <p:sp>
            <p:nvSpPr>
              <p:cNvPr id="41" name="Rectangle 40"/>
              <p:cNvSpPr/>
              <p:nvPr/>
            </p:nvSpPr>
            <p:spPr bwMode="auto">
              <a:xfrm>
                <a:off x="5055091" y="2493894"/>
                <a:ext cx="423949" cy="153889"/>
              </a:xfrm>
              <a:prstGeom prst="rect">
                <a:avLst/>
              </a:prstGeom>
              <a:gradFill flip="none" rotWithShape="1">
                <a:gsLst>
                  <a:gs pos="5000">
                    <a:schemeClr val="tx1"/>
                  </a:gs>
                  <a:gs pos="95000">
                    <a:schemeClr val="tx2"/>
                  </a:gs>
                </a:gsLst>
                <a:lin ang="16200000" scaled="0"/>
                <a:tileRect/>
              </a:gradFill>
              <a:ln w="3175" cap="flat" cmpd="sng" algn="ctr">
                <a:noFill/>
                <a:prstDash val="solid"/>
                <a:round/>
                <a:headEnd type="none" w="sm" len="sm"/>
                <a:tailEnd type="none" w="sm" len="sm"/>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eaLnBrk="0" hangingPunct="0"/>
                <a:r>
                  <a:rPr lang="en-US" sz="800" b="1" dirty="0">
                    <a:solidFill>
                      <a:srgbClr val="939598">
                        <a:lumMod val="40000"/>
                        <a:lumOff val="60000"/>
                      </a:srgbClr>
                    </a:solidFill>
                    <a:cs typeface="Arial" pitchFamily="34" charset="0"/>
                  </a:rPr>
                  <a:t>CORE 10</a:t>
                </a:r>
              </a:p>
            </p:txBody>
          </p:sp>
          <p:sp>
            <p:nvSpPr>
              <p:cNvPr id="11" name="Rectangle 10"/>
              <p:cNvSpPr/>
              <p:nvPr/>
            </p:nvSpPr>
            <p:spPr bwMode="auto">
              <a:xfrm>
                <a:off x="4596940" y="2771894"/>
                <a:ext cx="882100" cy="178948"/>
              </a:xfrm>
              <a:prstGeom prst="rect">
                <a:avLst/>
              </a:prstGeom>
              <a:gradFill flip="none" rotWithShape="1">
                <a:gsLst>
                  <a:gs pos="5000">
                    <a:schemeClr val="accent6">
                      <a:lumMod val="75000"/>
                    </a:schemeClr>
                  </a:gs>
                  <a:gs pos="95000">
                    <a:srgbClr val="FFC000"/>
                  </a:gs>
                </a:gsLst>
                <a:lin ang="16200000" scaled="0"/>
                <a:tileRect/>
              </a:gradFill>
              <a:ln w="317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algn="ctr" eaLnBrk="0" hangingPunct="0"/>
                <a:r>
                  <a:rPr lang="en-US" sz="1100" b="1" dirty="0">
                    <a:solidFill>
                      <a:srgbClr val="FFFFFF"/>
                    </a:solidFill>
                    <a:cs typeface="Arial" pitchFamily="34" charset="0"/>
                  </a:rPr>
                  <a:t>CACHE</a:t>
                </a:r>
              </a:p>
            </p:txBody>
          </p:sp>
        </p:grpSp>
        <p:grpSp>
          <p:nvGrpSpPr>
            <p:cNvPr id="16" name="Group 15"/>
            <p:cNvGrpSpPr/>
            <p:nvPr/>
          </p:nvGrpSpPr>
          <p:grpSpPr>
            <a:xfrm>
              <a:off x="4524348" y="2421822"/>
              <a:ext cx="831618" cy="683211"/>
              <a:chOff x="4524348" y="2421822"/>
              <a:chExt cx="831618" cy="683211"/>
            </a:xfrm>
          </p:grpSpPr>
          <p:cxnSp>
            <p:nvCxnSpPr>
              <p:cNvPr id="56" name="Straight Connector 55"/>
              <p:cNvCxnSpPr/>
              <p:nvPr/>
            </p:nvCxnSpPr>
            <p:spPr>
              <a:xfrm>
                <a:off x="5016510" y="2421822"/>
                <a:ext cx="0" cy="240049"/>
              </a:xfrm>
              <a:prstGeom prst="line">
                <a:avLst/>
              </a:prstGeom>
              <a:ln w="12700"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8" name="Text Box 22"/>
              <p:cNvSpPr txBox="1">
                <a:spLocks noChangeArrowheads="1"/>
              </p:cNvSpPr>
              <p:nvPr/>
            </p:nvSpPr>
            <p:spPr bwMode="auto">
              <a:xfrm>
                <a:off x="4524348" y="2661871"/>
                <a:ext cx="831618" cy="443162"/>
              </a:xfrm>
              <a:prstGeom prst="rect">
                <a:avLst/>
              </a:prstGeom>
              <a:noFill/>
              <a:ln w="9525" algn="ctr">
                <a:noFill/>
                <a:miter lim="800000"/>
                <a:headEnd/>
                <a:tailEnd/>
              </a:ln>
            </p:spPr>
            <p:txBody>
              <a:bodyPr wrap="square" anchor="t"/>
              <a:lstStyle/>
              <a:p>
                <a:pPr>
                  <a:lnSpc>
                    <a:spcPct val="90000"/>
                  </a:lnSpc>
                  <a:spcBef>
                    <a:spcPct val="25000"/>
                  </a:spcBef>
                </a:pPr>
                <a:r>
                  <a:rPr lang="en-US" sz="800" b="1" dirty="0">
                    <a:solidFill>
                      <a:srgbClr val="061922"/>
                    </a:solidFill>
                    <a:latin typeface="Verdana"/>
                    <a:cs typeface="Verdana"/>
                  </a:rPr>
                  <a:t>4 QPI 1.0 Lanes for robust scalability</a:t>
                </a:r>
              </a:p>
              <a:p>
                <a:pPr>
                  <a:lnSpc>
                    <a:spcPct val="90000"/>
                  </a:lnSpc>
                  <a:spcBef>
                    <a:spcPct val="25000"/>
                  </a:spcBef>
                </a:pPr>
                <a:endParaRPr lang="en-US" sz="800" b="1" dirty="0">
                  <a:solidFill>
                    <a:srgbClr val="061922"/>
                  </a:solidFill>
                  <a:latin typeface="Verdana"/>
                  <a:cs typeface="Verdana"/>
                </a:endParaRPr>
              </a:p>
            </p:txBody>
          </p:sp>
        </p:grpSp>
        <p:sp>
          <p:nvSpPr>
            <p:cNvPr id="19" name="Rectangle 18"/>
            <p:cNvSpPr/>
            <p:nvPr/>
          </p:nvSpPr>
          <p:spPr>
            <a:xfrm>
              <a:off x="7258688" y="1077404"/>
              <a:ext cx="498856" cy="276999"/>
            </a:xfrm>
            <a:prstGeom prst="rect">
              <a:avLst/>
            </a:prstGeom>
          </p:spPr>
          <p:txBody>
            <a:bodyPr wrap="none">
              <a:spAutoFit/>
            </a:bodyPr>
            <a:lstStyle/>
            <a:p>
              <a:pPr algn="ctr" eaLnBrk="0" hangingPunct="0"/>
              <a:r>
                <a:rPr lang="en-US" sz="1200" b="1" dirty="0">
                  <a:solidFill>
                    <a:srgbClr val="061922"/>
                  </a:solidFill>
                  <a:cs typeface="Arial" pitchFamily="34" charset="0"/>
                </a:rPr>
                <a:t>RAM</a:t>
              </a:r>
            </a:p>
          </p:txBody>
        </p:sp>
        <p:grpSp>
          <p:nvGrpSpPr>
            <p:cNvPr id="17" name="Group 52"/>
            <p:cNvGrpSpPr/>
            <p:nvPr/>
          </p:nvGrpSpPr>
          <p:grpSpPr>
            <a:xfrm>
              <a:off x="7068147" y="2084019"/>
              <a:ext cx="1133911" cy="478305"/>
              <a:chOff x="3813404" y="3235251"/>
              <a:chExt cx="1368196" cy="645598"/>
            </a:xfrm>
          </p:grpSpPr>
          <p:cxnSp>
            <p:nvCxnSpPr>
              <p:cNvPr id="69" name="Straight Connector 68"/>
              <p:cNvCxnSpPr/>
              <p:nvPr/>
            </p:nvCxnSpPr>
            <p:spPr>
              <a:xfrm flipH="1">
                <a:off x="4061253" y="3235251"/>
                <a:ext cx="4" cy="220438"/>
              </a:xfrm>
              <a:prstGeom prst="line">
                <a:avLst/>
              </a:prstGeom>
              <a:ln w="12700"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0" name="Text Box 22"/>
              <p:cNvSpPr txBox="1">
                <a:spLocks noChangeArrowheads="1"/>
              </p:cNvSpPr>
              <p:nvPr/>
            </p:nvSpPr>
            <p:spPr bwMode="auto">
              <a:xfrm>
                <a:off x="3813404" y="3503876"/>
                <a:ext cx="1368196" cy="376973"/>
              </a:xfrm>
              <a:prstGeom prst="rect">
                <a:avLst/>
              </a:prstGeom>
              <a:noFill/>
              <a:ln w="9525" algn="ctr">
                <a:noFill/>
                <a:miter lim="800000"/>
                <a:headEnd/>
                <a:tailEnd/>
              </a:ln>
            </p:spPr>
            <p:txBody>
              <a:bodyPr wrap="none"/>
              <a:lstStyle/>
              <a:p>
                <a:pPr>
                  <a:lnSpc>
                    <a:spcPct val="90000"/>
                  </a:lnSpc>
                  <a:spcBef>
                    <a:spcPct val="25000"/>
                  </a:spcBef>
                </a:pPr>
                <a:r>
                  <a:rPr lang="en-US" sz="800" b="1" dirty="0">
                    <a:solidFill>
                      <a:srgbClr val="061922"/>
                    </a:solidFill>
                    <a:latin typeface="Verdana"/>
                    <a:cs typeface="Verdana"/>
                  </a:rPr>
                  <a:t>Up to 8 channels </a:t>
                </a:r>
                <a:br>
                  <a:rPr lang="en-US" sz="800" b="1" dirty="0">
                    <a:solidFill>
                      <a:srgbClr val="061922"/>
                    </a:solidFill>
                    <a:latin typeface="Verdana"/>
                    <a:cs typeface="Verdana"/>
                  </a:rPr>
                </a:br>
                <a:r>
                  <a:rPr lang="en-US" sz="800" b="1" dirty="0">
                    <a:solidFill>
                      <a:srgbClr val="061922"/>
                    </a:solidFill>
                    <a:latin typeface="Verdana"/>
                    <a:cs typeface="Verdana"/>
                  </a:rPr>
                  <a:t>DDR3 1066 MHz </a:t>
                </a:r>
                <a:br>
                  <a:rPr lang="en-US" sz="800" b="1" dirty="0">
                    <a:solidFill>
                      <a:srgbClr val="061922"/>
                    </a:solidFill>
                    <a:latin typeface="Verdana"/>
                    <a:cs typeface="Verdana"/>
                  </a:rPr>
                </a:br>
                <a:r>
                  <a:rPr lang="en-US" sz="800" b="1" dirty="0">
                    <a:solidFill>
                      <a:srgbClr val="061922"/>
                    </a:solidFill>
                    <a:latin typeface="Verdana"/>
                    <a:cs typeface="Verdana"/>
                  </a:rPr>
                  <a:t>memory</a:t>
                </a:r>
              </a:p>
            </p:txBody>
          </p:sp>
        </p:grpSp>
        <p:grpSp>
          <p:nvGrpSpPr>
            <p:cNvPr id="18" name="Group 70"/>
            <p:cNvGrpSpPr/>
            <p:nvPr/>
          </p:nvGrpSpPr>
          <p:grpSpPr>
            <a:xfrm>
              <a:off x="7068147" y="1428996"/>
              <a:ext cx="1022647" cy="360222"/>
              <a:chOff x="7972721" y="720442"/>
              <a:chExt cx="1022647" cy="360222"/>
            </a:xfrm>
          </p:grpSpPr>
          <p:sp>
            <p:nvSpPr>
              <p:cNvPr id="72" name="Rounded Rectangle 71"/>
              <p:cNvSpPr/>
              <p:nvPr/>
            </p:nvSpPr>
            <p:spPr bwMode="auto">
              <a:xfrm>
                <a:off x="7972721" y="720442"/>
                <a:ext cx="1022647" cy="360222"/>
              </a:xfrm>
              <a:prstGeom prst="roundRect">
                <a:avLst/>
              </a:prstGeom>
              <a:gradFill flip="none" rotWithShape="1">
                <a:gsLst>
                  <a:gs pos="5000">
                    <a:schemeClr val="bg1"/>
                  </a:gs>
                  <a:gs pos="66650">
                    <a:schemeClr val="bg2">
                      <a:lumMod val="20000"/>
                      <a:lumOff val="80000"/>
                    </a:schemeClr>
                  </a:gs>
                  <a:gs pos="95000">
                    <a:schemeClr val="bg2"/>
                  </a:gs>
                </a:gsLst>
                <a:path path="circle">
                  <a:fillToRect l="50000" t="50000" r="50000" b="50000"/>
                </a:path>
                <a:tileRect/>
              </a:gradFill>
              <a:ln w="317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algn="ctr" eaLnBrk="0" hangingPunct="0"/>
                <a:endParaRPr lang="en-US" sz="2000" b="1" dirty="0">
                  <a:solidFill>
                    <a:srgbClr val="061922"/>
                  </a:solidFill>
                  <a:latin typeface="Neo Sans Intel" pitchFamily="34" charset="0"/>
                  <a:cs typeface="Arial" pitchFamily="34" charset="0"/>
                </a:endParaRPr>
              </a:p>
            </p:txBody>
          </p:sp>
          <p:pic>
            <p:nvPicPr>
              <p:cNvPr id="73" name="Picture 7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05210" y="783319"/>
                <a:ext cx="371475" cy="209550"/>
              </a:xfrm>
              <a:prstGeom prst="rect">
                <a:avLst/>
              </a:prstGeom>
            </p:spPr>
          </p:pic>
          <p:pic>
            <p:nvPicPr>
              <p:cNvPr id="74" name="Picture 7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18986" y="783319"/>
                <a:ext cx="371475" cy="209550"/>
              </a:xfrm>
              <a:prstGeom prst="rect">
                <a:avLst/>
              </a:prstGeom>
            </p:spPr>
          </p:pic>
        </p:grpSp>
        <p:grpSp>
          <p:nvGrpSpPr>
            <p:cNvPr id="20" name="Group 74"/>
            <p:cNvGrpSpPr/>
            <p:nvPr/>
          </p:nvGrpSpPr>
          <p:grpSpPr>
            <a:xfrm>
              <a:off x="7132724" y="1554505"/>
              <a:ext cx="1022647" cy="360222"/>
              <a:chOff x="7972721" y="737068"/>
              <a:chExt cx="1022647" cy="360222"/>
            </a:xfrm>
          </p:grpSpPr>
          <p:sp>
            <p:nvSpPr>
              <p:cNvPr id="76" name="Rounded Rectangle 75"/>
              <p:cNvSpPr/>
              <p:nvPr/>
            </p:nvSpPr>
            <p:spPr bwMode="auto">
              <a:xfrm>
                <a:off x="7972721" y="737068"/>
                <a:ext cx="1022647" cy="360222"/>
              </a:xfrm>
              <a:prstGeom prst="roundRect">
                <a:avLst/>
              </a:prstGeom>
              <a:gradFill flip="none" rotWithShape="1">
                <a:gsLst>
                  <a:gs pos="5000">
                    <a:schemeClr val="bg1"/>
                  </a:gs>
                  <a:gs pos="66650">
                    <a:schemeClr val="bg2">
                      <a:lumMod val="20000"/>
                      <a:lumOff val="80000"/>
                    </a:schemeClr>
                  </a:gs>
                  <a:gs pos="95000">
                    <a:schemeClr val="bg2"/>
                  </a:gs>
                </a:gsLst>
                <a:path path="circle">
                  <a:fillToRect l="50000" t="50000" r="50000" b="50000"/>
                </a:path>
                <a:tileRect/>
              </a:gradFill>
              <a:ln w="317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algn="ctr" eaLnBrk="0" hangingPunct="0"/>
                <a:endParaRPr lang="en-US" sz="2000" b="1" dirty="0">
                  <a:solidFill>
                    <a:srgbClr val="061922"/>
                  </a:solidFill>
                  <a:latin typeface="Neo Sans Intel" pitchFamily="34" charset="0"/>
                  <a:cs typeface="Arial" pitchFamily="34" charset="0"/>
                </a:endParaRPr>
              </a:p>
            </p:txBody>
          </p:sp>
          <p:pic>
            <p:nvPicPr>
              <p:cNvPr id="77" name="Picture 7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05210" y="783319"/>
                <a:ext cx="371475" cy="209550"/>
              </a:xfrm>
              <a:prstGeom prst="rect">
                <a:avLst/>
              </a:prstGeom>
            </p:spPr>
          </p:pic>
          <p:pic>
            <p:nvPicPr>
              <p:cNvPr id="78" name="Picture 7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18986" y="783319"/>
                <a:ext cx="371475" cy="209550"/>
              </a:xfrm>
              <a:prstGeom prst="rect">
                <a:avLst/>
              </a:prstGeom>
            </p:spPr>
          </p:pic>
        </p:grpSp>
        <p:grpSp>
          <p:nvGrpSpPr>
            <p:cNvPr id="23" name="Group 78"/>
            <p:cNvGrpSpPr/>
            <p:nvPr/>
          </p:nvGrpSpPr>
          <p:grpSpPr>
            <a:xfrm>
              <a:off x="7211279" y="1686144"/>
              <a:ext cx="1022647" cy="360222"/>
              <a:chOff x="7972721" y="720442"/>
              <a:chExt cx="1022647" cy="360222"/>
            </a:xfrm>
          </p:grpSpPr>
          <p:sp>
            <p:nvSpPr>
              <p:cNvPr id="80" name="Rounded Rectangle 79"/>
              <p:cNvSpPr/>
              <p:nvPr/>
            </p:nvSpPr>
            <p:spPr bwMode="auto">
              <a:xfrm>
                <a:off x="7972721" y="720442"/>
                <a:ext cx="1022647" cy="360222"/>
              </a:xfrm>
              <a:prstGeom prst="roundRect">
                <a:avLst/>
              </a:prstGeom>
              <a:gradFill flip="none" rotWithShape="1">
                <a:gsLst>
                  <a:gs pos="5000">
                    <a:schemeClr val="bg1"/>
                  </a:gs>
                  <a:gs pos="66650">
                    <a:schemeClr val="bg2">
                      <a:lumMod val="20000"/>
                      <a:lumOff val="80000"/>
                    </a:schemeClr>
                  </a:gs>
                  <a:gs pos="95000">
                    <a:schemeClr val="bg2"/>
                  </a:gs>
                </a:gsLst>
                <a:path path="circle">
                  <a:fillToRect l="50000" t="50000" r="50000" b="50000"/>
                </a:path>
                <a:tileRect/>
              </a:gradFill>
              <a:ln w="317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algn="ctr" eaLnBrk="0" hangingPunct="0"/>
                <a:endParaRPr lang="en-US" sz="2000" b="1" dirty="0">
                  <a:solidFill>
                    <a:srgbClr val="061922"/>
                  </a:solidFill>
                  <a:latin typeface="Neo Sans Intel" pitchFamily="34" charset="0"/>
                  <a:cs typeface="Arial" pitchFamily="34" charset="0"/>
                </a:endParaRPr>
              </a:p>
            </p:txBody>
          </p:sp>
          <p:pic>
            <p:nvPicPr>
              <p:cNvPr id="81" name="Picture 8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05210" y="783319"/>
                <a:ext cx="371475" cy="209550"/>
              </a:xfrm>
              <a:prstGeom prst="rect">
                <a:avLst/>
              </a:prstGeom>
            </p:spPr>
          </p:pic>
          <p:pic>
            <p:nvPicPr>
              <p:cNvPr id="82" name="Picture 8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18986" y="783319"/>
                <a:ext cx="371475" cy="209550"/>
              </a:xfrm>
              <a:prstGeom prst="rect">
                <a:avLst/>
              </a:prstGeom>
            </p:spPr>
          </p:pic>
        </p:grpSp>
      </p:grpSp>
      <p:sp>
        <p:nvSpPr>
          <p:cNvPr id="1029" name="Rectangle 1028"/>
          <p:cNvSpPr/>
          <p:nvPr/>
        </p:nvSpPr>
        <p:spPr>
          <a:xfrm>
            <a:off x="4623561" y="941824"/>
            <a:ext cx="3783023" cy="369332"/>
          </a:xfrm>
          <a:prstGeom prst="rect">
            <a:avLst/>
          </a:prstGeom>
        </p:spPr>
        <p:txBody>
          <a:bodyPr wrap="none">
            <a:spAutoFit/>
          </a:bodyPr>
          <a:lstStyle/>
          <a:p>
            <a:r>
              <a:rPr lang="en-US" dirty="0" smtClean="0">
                <a:solidFill>
                  <a:srgbClr val="061922"/>
                </a:solidFill>
              </a:rPr>
              <a:t>Intel Xeon processor </a:t>
            </a:r>
            <a:r>
              <a:rPr lang="en-US" dirty="0">
                <a:solidFill>
                  <a:srgbClr val="061922"/>
                </a:solidFill>
              </a:rPr>
              <a:t>E7 Family</a:t>
            </a:r>
          </a:p>
        </p:txBody>
      </p:sp>
      <p:sp>
        <p:nvSpPr>
          <p:cNvPr id="109" name="Rectangle 108"/>
          <p:cNvSpPr/>
          <p:nvPr/>
        </p:nvSpPr>
        <p:spPr>
          <a:xfrm>
            <a:off x="208784" y="941824"/>
            <a:ext cx="4244688" cy="369332"/>
          </a:xfrm>
          <a:prstGeom prst="rect">
            <a:avLst/>
          </a:prstGeom>
        </p:spPr>
        <p:txBody>
          <a:bodyPr wrap="none">
            <a:spAutoFit/>
          </a:bodyPr>
          <a:lstStyle/>
          <a:p>
            <a:r>
              <a:rPr lang="en-US" dirty="0" smtClean="0">
                <a:solidFill>
                  <a:srgbClr val="061922"/>
                </a:solidFill>
              </a:rPr>
              <a:t>Intel</a:t>
            </a:r>
            <a:r>
              <a:rPr lang="en-US" baseline="30000" dirty="0" smtClean="0">
                <a:solidFill>
                  <a:srgbClr val="061922"/>
                </a:solidFill>
              </a:rPr>
              <a:t>®</a:t>
            </a:r>
            <a:r>
              <a:rPr lang="en-US" dirty="0" smtClean="0">
                <a:solidFill>
                  <a:srgbClr val="061922"/>
                </a:solidFill>
              </a:rPr>
              <a:t> Xeon</a:t>
            </a:r>
            <a:r>
              <a:rPr lang="en-US" baseline="30000" dirty="0" smtClean="0">
                <a:solidFill>
                  <a:srgbClr val="061922"/>
                </a:solidFill>
              </a:rPr>
              <a:t>®</a:t>
            </a:r>
            <a:r>
              <a:rPr lang="en-US" dirty="0" smtClean="0">
                <a:solidFill>
                  <a:srgbClr val="061922"/>
                </a:solidFill>
              </a:rPr>
              <a:t> processor </a:t>
            </a:r>
            <a:r>
              <a:rPr lang="en-US" dirty="0">
                <a:solidFill>
                  <a:srgbClr val="061922"/>
                </a:solidFill>
              </a:rPr>
              <a:t>E5 Family</a:t>
            </a:r>
          </a:p>
        </p:txBody>
      </p:sp>
      <p:sp>
        <p:nvSpPr>
          <p:cNvPr id="75" name="AutoShape 7"/>
          <p:cNvSpPr>
            <a:spLocks noChangeArrowheads="1"/>
          </p:cNvSpPr>
          <p:nvPr/>
        </p:nvSpPr>
        <p:spPr bwMode="auto">
          <a:xfrm>
            <a:off x="168126" y="6215124"/>
            <a:ext cx="8823469" cy="442674"/>
          </a:xfrm>
          <a:prstGeom prst="roundRect">
            <a:avLst>
              <a:gd name="adj" fmla="val 16667"/>
            </a:avLst>
          </a:prstGeom>
          <a:gradFill rotWithShape="1">
            <a:gsLst>
              <a:gs pos="0">
                <a:schemeClr val="tx2"/>
              </a:gs>
              <a:gs pos="95000">
                <a:schemeClr val="accent1"/>
              </a:gs>
            </a:gsLst>
            <a:lin ang="2700000" scaled="1"/>
          </a:gradFill>
          <a:ln w="19050" algn="ctr">
            <a:solidFill>
              <a:srgbClr val="292929">
                <a:alpha val="70000"/>
              </a:srgbClr>
            </a:solidFill>
            <a:round/>
            <a:headEnd/>
            <a:tailEnd/>
          </a:ln>
          <a:effectLst/>
        </p:spPr>
        <p:txBody>
          <a:bodyPr wrap="square" anchor="ctr">
            <a:spAutoFit/>
          </a:bodyPr>
          <a:lstStyle/>
          <a:p>
            <a:pPr algn="ctr"/>
            <a:r>
              <a:rPr lang="en-US" sz="2000" b="1" dirty="0">
                <a:solidFill>
                  <a:srgbClr val="FFFFFF"/>
                </a:solidFill>
              </a:rPr>
              <a:t>Right Analytic Platforms begins with </a:t>
            </a:r>
            <a:r>
              <a:rPr lang="en-US" sz="2000" b="1" dirty="0" smtClean="0">
                <a:solidFill>
                  <a:srgbClr val="FFFFFF"/>
                </a:solidFill>
              </a:rPr>
              <a:t>Intel Xeon processors</a:t>
            </a:r>
            <a:endParaRPr lang="en-US" sz="2000" b="1" dirty="0">
              <a:solidFill>
                <a:srgbClr val="FFFFFF"/>
              </a:solidFill>
            </a:endParaRPr>
          </a:p>
        </p:txBody>
      </p:sp>
      <p:sp>
        <p:nvSpPr>
          <p:cNvPr id="24" name="TextBox 23"/>
          <p:cNvSpPr txBox="1"/>
          <p:nvPr/>
        </p:nvSpPr>
        <p:spPr>
          <a:xfrm>
            <a:off x="587829" y="6646912"/>
            <a:ext cx="4558937" cy="230832"/>
          </a:xfrm>
          <a:prstGeom prst="rect">
            <a:avLst/>
          </a:prstGeom>
          <a:noFill/>
        </p:spPr>
        <p:txBody>
          <a:bodyPr wrap="square" rtlCol="0">
            <a:spAutoFit/>
          </a:bodyPr>
          <a:lstStyle/>
          <a:p>
            <a:r>
              <a:rPr lang="en-US" sz="900" dirty="0" smtClean="0"/>
              <a:t>QPI = Intel</a:t>
            </a:r>
            <a:r>
              <a:rPr lang="en-US" sz="900" baseline="30000" dirty="0" smtClean="0"/>
              <a:t>®</a:t>
            </a:r>
            <a:r>
              <a:rPr lang="en-US" sz="900" dirty="0" smtClean="0"/>
              <a:t> </a:t>
            </a:r>
            <a:r>
              <a:rPr lang="en-US" sz="900" dirty="0" err="1" smtClean="0"/>
              <a:t>QuickPath</a:t>
            </a:r>
            <a:r>
              <a:rPr lang="en-US" sz="900" dirty="0" smtClean="0"/>
              <a:t> Interconnect</a:t>
            </a:r>
            <a:endParaRPr lang="en-US" sz="900" dirty="0"/>
          </a:p>
        </p:txBody>
      </p:sp>
    </p:spTree>
    <p:extLst>
      <p:ext uri="{BB962C8B-B14F-4D97-AF65-F5344CB8AC3E}">
        <p14:creationId xmlns:p14="http://schemas.microsoft.com/office/powerpoint/2010/main" val="328789789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2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1029" grpId="0"/>
      <p:bldP spid="109" grpId="0"/>
      <p:bldP spid="7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 Box 22"/>
          <p:cNvSpPr txBox="1">
            <a:spLocks noChangeArrowheads="1"/>
          </p:cNvSpPr>
          <p:nvPr/>
        </p:nvSpPr>
        <p:spPr bwMode="auto">
          <a:xfrm>
            <a:off x="2819400" y="837665"/>
            <a:ext cx="3048000" cy="406116"/>
          </a:xfrm>
          <a:prstGeom prst="rect">
            <a:avLst/>
          </a:prstGeom>
          <a:noFill/>
          <a:ln w="9525" algn="ctr">
            <a:noFill/>
            <a:miter lim="800000"/>
            <a:headEnd/>
            <a:tailEnd/>
          </a:ln>
        </p:spPr>
        <p:txBody>
          <a:bodyPr lIns="91434" tIns="45717" rIns="91434" bIns="45717"/>
          <a:lstStyle/>
          <a:p>
            <a:pPr marL="169852" indent="-169852" algn="ctr">
              <a:lnSpc>
                <a:spcPct val="90000"/>
              </a:lnSpc>
              <a:spcBef>
                <a:spcPct val="25000"/>
              </a:spcBef>
            </a:pPr>
            <a:endParaRPr lang="en-US" b="1" dirty="0">
              <a:latin typeface="Neo Sans Intel Medium" pitchFamily="34" charset="0"/>
            </a:endParaRPr>
          </a:p>
        </p:txBody>
      </p:sp>
      <p:pic>
        <p:nvPicPr>
          <p:cNvPr id="52" name="Picture 51" descr="chip.png"/>
          <p:cNvPicPr>
            <a:picLocks noChangeAspect="1"/>
          </p:cNvPicPr>
          <p:nvPr/>
        </p:nvPicPr>
        <p:blipFill>
          <a:blip r:embed="rId3" cstate="email"/>
          <a:stretch>
            <a:fillRect/>
          </a:stretch>
        </p:blipFill>
        <p:spPr>
          <a:xfrm>
            <a:off x="326403" y="962025"/>
            <a:ext cx="4114800" cy="2889013"/>
          </a:xfrm>
          <a:prstGeom prst="rect">
            <a:avLst/>
          </a:prstGeom>
          <a:effectLst>
            <a:outerShdw blurRad="50800" dist="38100" dir="5400000" algn="t" rotWithShape="0">
              <a:prstClr val="black">
                <a:alpha val="40000"/>
              </a:prstClr>
            </a:outerShdw>
          </a:effectLst>
        </p:spPr>
      </p:pic>
      <p:grpSp>
        <p:nvGrpSpPr>
          <p:cNvPr id="3" name="Group 52"/>
          <p:cNvGrpSpPr/>
          <p:nvPr/>
        </p:nvGrpSpPr>
        <p:grpSpPr>
          <a:xfrm>
            <a:off x="3125307" y="2117956"/>
            <a:ext cx="1213997" cy="524656"/>
            <a:chOff x="3813404" y="3235251"/>
            <a:chExt cx="1368196" cy="645598"/>
          </a:xfrm>
        </p:grpSpPr>
        <p:cxnSp>
          <p:nvCxnSpPr>
            <p:cNvPr id="64" name="Straight Connector 63"/>
            <p:cNvCxnSpPr/>
            <p:nvPr/>
          </p:nvCxnSpPr>
          <p:spPr>
            <a:xfrm flipH="1">
              <a:off x="4061253" y="3235251"/>
              <a:ext cx="4" cy="220438"/>
            </a:xfrm>
            <a:prstGeom prst="line">
              <a:avLst/>
            </a:prstGeom>
            <a:ln w="12700"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5" name="Text Box 22"/>
            <p:cNvSpPr txBox="1">
              <a:spLocks noChangeArrowheads="1"/>
            </p:cNvSpPr>
            <p:nvPr/>
          </p:nvSpPr>
          <p:spPr bwMode="auto">
            <a:xfrm>
              <a:off x="3813404" y="3503876"/>
              <a:ext cx="1368196" cy="376973"/>
            </a:xfrm>
            <a:prstGeom prst="rect">
              <a:avLst/>
            </a:prstGeom>
            <a:noFill/>
            <a:ln w="9525" algn="ctr">
              <a:noFill/>
              <a:miter lim="800000"/>
              <a:headEnd/>
              <a:tailEnd/>
            </a:ln>
          </p:spPr>
          <p:txBody>
            <a:bodyPr wrap="none"/>
            <a:lstStyle/>
            <a:p>
              <a:pPr>
                <a:lnSpc>
                  <a:spcPct val="90000"/>
                </a:lnSpc>
                <a:spcBef>
                  <a:spcPct val="25000"/>
                </a:spcBef>
              </a:pPr>
              <a:r>
                <a:rPr lang="en-US" sz="800" b="1" dirty="0" smtClean="0">
                  <a:latin typeface="Verdana"/>
                  <a:cs typeface="Verdana"/>
                </a:rPr>
                <a:t>Up to four channels </a:t>
              </a:r>
              <a:br>
                <a:rPr lang="en-US" sz="800" b="1" dirty="0" smtClean="0">
                  <a:latin typeface="Verdana"/>
                  <a:cs typeface="Verdana"/>
                </a:rPr>
              </a:br>
              <a:r>
                <a:rPr lang="en-US" sz="800" b="1" dirty="0" smtClean="0">
                  <a:latin typeface="Verdana"/>
                  <a:cs typeface="Verdana"/>
                </a:rPr>
                <a:t>DDR3 1600 MHz </a:t>
              </a:r>
              <a:br>
                <a:rPr lang="en-US" sz="800" b="1" dirty="0" smtClean="0">
                  <a:latin typeface="Verdana"/>
                  <a:cs typeface="Verdana"/>
                </a:rPr>
              </a:br>
              <a:r>
                <a:rPr lang="en-US" sz="800" b="1" dirty="0" smtClean="0">
                  <a:latin typeface="Verdana"/>
                  <a:cs typeface="Verdana"/>
                </a:rPr>
                <a:t>memory</a:t>
              </a:r>
            </a:p>
          </p:txBody>
        </p:sp>
      </p:grpSp>
      <p:grpSp>
        <p:nvGrpSpPr>
          <p:cNvPr id="4" name="Group 54"/>
          <p:cNvGrpSpPr/>
          <p:nvPr/>
        </p:nvGrpSpPr>
        <p:grpSpPr>
          <a:xfrm>
            <a:off x="2897324" y="2867369"/>
            <a:ext cx="1522276" cy="707886"/>
            <a:chOff x="3556464" y="4157416"/>
            <a:chExt cx="1715631" cy="871065"/>
          </a:xfrm>
        </p:grpSpPr>
        <p:cxnSp>
          <p:nvCxnSpPr>
            <p:cNvPr id="61" name="Straight Connector 60"/>
            <p:cNvCxnSpPr/>
            <p:nvPr/>
          </p:nvCxnSpPr>
          <p:spPr>
            <a:xfrm flipH="1">
              <a:off x="3556464" y="4340498"/>
              <a:ext cx="417997" cy="0"/>
            </a:xfrm>
            <a:prstGeom prst="line">
              <a:avLst/>
            </a:prstGeom>
            <a:ln w="12700"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3994291" y="4157416"/>
              <a:ext cx="1277804" cy="871065"/>
            </a:xfrm>
            <a:prstGeom prst="rect">
              <a:avLst/>
            </a:prstGeom>
            <a:noFill/>
          </p:spPr>
          <p:txBody>
            <a:bodyPr wrap="square" rtlCol="0">
              <a:spAutoFit/>
            </a:bodyPr>
            <a:lstStyle/>
            <a:p>
              <a:r>
                <a:rPr lang="en-US" sz="800" b="1" dirty="0" smtClean="0">
                  <a:latin typeface="Verdana"/>
                  <a:cs typeface="Verdana"/>
                </a:rPr>
                <a:t>Up to eight cores </a:t>
              </a:r>
            </a:p>
            <a:p>
              <a:r>
                <a:rPr lang="en-US" sz="800" b="1" dirty="0" smtClean="0">
                  <a:latin typeface="Verdana"/>
                  <a:cs typeface="Verdana"/>
                </a:rPr>
                <a:t/>
              </a:r>
              <a:br>
                <a:rPr lang="en-US" sz="800" b="1" dirty="0" smtClean="0">
                  <a:latin typeface="Verdana"/>
                  <a:cs typeface="Verdana"/>
                </a:rPr>
              </a:br>
              <a:r>
                <a:rPr lang="en-US" sz="800" b="1" dirty="0" smtClean="0">
                  <a:latin typeface="Verdana"/>
                  <a:cs typeface="Verdana"/>
                </a:rPr>
                <a:t>Up to 20 MB cache</a:t>
              </a:r>
              <a:endParaRPr lang="en-US" sz="800" b="1" dirty="0">
                <a:latin typeface="Verdana"/>
                <a:cs typeface="Verdana"/>
              </a:endParaRPr>
            </a:p>
          </p:txBody>
        </p:sp>
      </p:grpSp>
      <p:grpSp>
        <p:nvGrpSpPr>
          <p:cNvPr id="5" name="Group 57"/>
          <p:cNvGrpSpPr/>
          <p:nvPr/>
        </p:nvGrpSpPr>
        <p:grpSpPr>
          <a:xfrm>
            <a:off x="326404" y="2352793"/>
            <a:ext cx="1127852" cy="1099196"/>
            <a:chOff x="658992" y="3524222"/>
            <a:chExt cx="1271108" cy="1352578"/>
          </a:xfrm>
        </p:grpSpPr>
        <p:cxnSp>
          <p:nvCxnSpPr>
            <p:cNvPr id="59" name="Straight Connector 58"/>
            <p:cNvCxnSpPr/>
            <p:nvPr/>
          </p:nvCxnSpPr>
          <p:spPr>
            <a:xfrm flipH="1">
              <a:off x="1600200" y="4876800"/>
              <a:ext cx="329900" cy="0"/>
            </a:xfrm>
            <a:prstGeom prst="line">
              <a:avLst/>
            </a:prstGeom>
            <a:ln w="12700"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0" name="Text Box 22"/>
            <p:cNvSpPr txBox="1">
              <a:spLocks noChangeArrowheads="1"/>
            </p:cNvSpPr>
            <p:nvPr/>
          </p:nvSpPr>
          <p:spPr bwMode="auto">
            <a:xfrm>
              <a:off x="658992" y="3524222"/>
              <a:ext cx="1086854" cy="598164"/>
            </a:xfrm>
            <a:prstGeom prst="rect">
              <a:avLst/>
            </a:prstGeom>
            <a:noFill/>
            <a:ln w="9525" algn="ctr">
              <a:noFill/>
              <a:miter lim="800000"/>
              <a:headEnd/>
              <a:tailEnd/>
            </a:ln>
          </p:spPr>
          <p:txBody>
            <a:bodyPr wrap="square" anchor="t"/>
            <a:lstStyle/>
            <a:p>
              <a:pPr>
                <a:lnSpc>
                  <a:spcPct val="90000"/>
                </a:lnSpc>
                <a:spcBef>
                  <a:spcPct val="25000"/>
                </a:spcBef>
              </a:pPr>
              <a:r>
                <a:rPr lang="en-US" sz="800" b="1" dirty="0" smtClean="0">
                  <a:latin typeface="Verdana"/>
                  <a:cs typeface="Verdana"/>
                </a:rPr>
                <a:t>Integrated </a:t>
              </a:r>
              <a:br>
                <a:rPr lang="en-US" sz="800" b="1" dirty="0" smtClean="0">
                  <a:latin typeface="Verdana"/>
                  <a:cs typeface="Verdana"/>
                </a:rPr>
              </a:br>
              <a:r>
                <a:rPr lang="en-US" sz="800" b="1" dirty="0" smtClean="0">
                  <a:latin typeface="Verdana"/>
                  <a:cs typeface="Verdana"/>
                </a:rPr>
                <a:t>PCI Express* 3.0</a:t>
              </a:r>
            </a:p>
            <a:p>
              <a:pPr>
                <a:lnSpc>
                  <a:spcPct val="90000"/>
                </a:lnSpc>
                <a:spcBef>
                  <a:spcPct val="25000"/>
                </a:spcBef>
              </a:pPr>
              <a:endParaRPr lang="en-US" sz="800" b="1" dirty="0" smtClean="0">
                <a:latin typeface="Verdana"/>
                <a:cs typeface="Verdana"/>
              </a:endParaRPr>
            </a:p>
            <a:p>
              <a:pPr>
                <a:lnSpc>
                  <a:spcPct val="90000"/>
                </a:lnSpc>
                <a:spcBef>
                  <a:spcPct val="25000"/>
                </a:spcBef>
              </a:pPr>
              <a:r>
                <a:rPr lang="en-US" sz="800" b="1" dirty="0" smtClean="0">
                  <a:latin typeface="Verdana"/>
                  <a:cs typeface="Verdana"/>
                </a:rPr>
                <a:t>Up to 40 lanes </a:t>
              </a:r>
              <a:br>
                <a:rPr lang="en-US" sz="800" b="1" dirty="0" smtClean="0">
                  <a:latin typeface="Verdana"/>
                  <a:cs typeface="Verdana"/>
                </a:rPr>
              </a:br>
              <a:r>
                <a:rPr lang="en-US" sz="800" b="1" dirty="0" smtClean="0">
                  <a:latin typeface="Verdana"/>
                  <a:cs typeface="Verdana"/>
                </a:rPr>
                <a:t>per socket</a:t>
              </a:r>
            </a:p>
            <a:p>
              <a:pPr>
                <a:lnSpc>
                  <a:spcPct val="90000"/>
                </a:lnSpc>
                <a:spcBef>
                  <a:spcPct val="25000"/>
                </a:spcBef>
              </a:pPr>
              <a:endParaRPr lang="en-US" sz="800" b="1" dirty="0" smtClean="0">
                <a:latin typeface="Verdana"/>
                <a:cs typeface="Verdana"/>
              </a:endParaRPr>
            </a:p>
          </p:txBody>
        </p:sp>
      </p:grpSp>
      <p:sp>
        <p:nvSpPr>
          <p:cNvPr id="2" name="Title 1"/>
          <p:cNvSpPr>
            <a:spLocks noGrp="1"/>
          </p:cNvSpPr>
          <p:nvPr>
            <p:ph type="title"/>
          </p:nvPr>
        </p:nvSpPr>
        <p:spPr>
          <a:xfrm>
            <a:off x="76200" y="87088"/>
            <a:ext cx="8867262" cy="870464"/>
          </a:xfrm>
        </p:spPr>
        <p:txBody>
          <a:bodyPr>
            <a:noAutofit/>
          </a:bodyPr>
          <a:lstStyle/>
          <a:p>
            <a:r>
              <a:rPr lang="en-US" sz="2400" dirty="0" smtClean="0"/>
              <a:t>Platform and Software </a:t>
            </a:r>
            <a:r>
              <a:rPr lang="en-US" sz="2400" dirty="0"/>
              <a:t>Optimizations </a:t>
            </a:r>
            <a:r>
              <a:rPr lang="en-US" sz="2400" dirty="0" smtClean="0"/>
              <a:t>for </a:t>
            </a:r>
            <a:r>
              <a:rPr lang="en-US" sz="2400" dirty="0" err="1" smtClean="0"/>
              <a:t>Hadoop</a:t>
            </a:r>
            <a:r>
              <a:rPr lang="en-US" sz="2400" baseline="30000" dirty="0" smtClean="0"/>
              <a:t>*</a:t>
            </a:r>
            <a:endParaRPr lang="en-US" sz="2400" baseline="30000" dirty="0"/>
          </a:p>
        </p:txBody>
      </p:sp>
      <p:sp>
        <p:nvSpPr>
          <p:cNvPr id="30" name="Text Placeholder 59"/>
          <p:cNvSpPr txBox="1">
            <a:spLocks/>
          </p:cNvSpPr>
          <p:nvPr/>
        </p:nvSpPr>
        <p:spPr>
          <a:xfrm>
            <a:off x="228600" y="6363710"/>
            <a:ext cx="8008988" cy="440317"/>
          </a:xfrm>
          <a:prstGeom prst="rect">
            <a:avLst/>
          </a:prstGeom>
        </p:spPr>
        <p:txBody>
          <a:bodyPr vert="horz" wrap="square" lIns="91434" tIns="45717" rIns="91434" bIns="45717" rtlCol="0" anchor="t" anchorCtr="0">
            <a:noAutofit/>
          </a:bodyPr>
          <a:lstStyle/>
          <a:p>
            <a:pPr marL="228585" indent="-228585">
              <a:lnSpc>
                <a:spcPct val="80000"/>
              </a:lnSpc>
              <a:spcBef>
                <a:spcPts val="200"/>
              </a:spcBef>
              <a:buClr>
                <a:schemeClr val="tx1"/>
              </a:buClr>
              <a:defRPr/>
            </a:pPr>
            <a:r>
              <a:rPr lang="en-US" sz="600" dirty="0" smtClean="0">
                <a:solidFill>
                  <a:srgbClr val="FFFFFF"/>
                </a:solidFill>
              </a:rPr>
              <a:t>1</a:t>
            </a:r>
            <a:r>
              <a:rPr lang="en-US" sz="600" dirty="0" smtClean="0">
                <a:solidFill>
                  <a:prstClr val="white"/>
                </a:solidFill>
                <a:latin typeface="Neo Sans Intel"/>
                <a:cs typeface="Arial" charset="0"/>
              </a:rPr>
              <a:t> Performance comparison using best submitted/published 2-socket server results on the SPECfp*_rate_base2006 benchmark as of 6 March 2012. </a:t>
            </a:r>
            <a:endParaRPr lang="en-US" sz="600" dirty="0" smtClean="0">
              <a:solidFill>
                <a:srgbClr val="FFFFFF"/>
              </a:solidFill>
            </a:endParaRPr>
          </a:p>
          <a:p>
            <a:pPr>
              <a:lnSpc>
                <a:spcPct val="80000"/>
              </a:lnSpc>
              <a:spcBef>
                <a:spcPts val="200"/>
              </a:spcBef>
              <a:buClr>
                <a:schemeClr val="tx1"/>
              </a:buClr>
              <a:defRPr/>
            </a:pPr>
            <a:r>
              <a:rPr lang="en-US" sz="600" dirty="0" smtClean="0">
                <a:solidFill>
                  <a:srgbClr val="FFFFFF"/>
                </a:solidFill>
              </a:rPr>
              <a:t>2  Source: Intel internal measurements of average time for an I/O device read to local system memory under idle conditions comparing Intel® Xeon® processor E5-2600 product family (230 ns) vs.. Intel® Xeon® processor 5500 series (340 ns). See notes in backup for configuration details</a:t>
            </a:r>
          </a:p>
          <a:p>
            <a:pPr>
              <a:lnSpc>
                <a:spcPct val="80000"/>
              </a:lnSpc>
              <a:spcBef>
                <a:spcPts val="200"/>
              </a:spcBef>
              <a:buClr>
                <a:schemeClr val="tx1"/>
              </a:buClr>
              <a:defRPr/>
            </a:pPr>
            <a:r>
              <a:rPr lang="en-US" sz="600" dirty="0" smtClean="0">
                <a:solidFill>
                  <a:srgbClr val="FFFFFF"/>
                </a:solidFill>
              </a:rPr>
              <a:t/>
            </a:r>
            <a:br>
              <a:rPr lang="en-US" sz="600" dirty="0" smtClean="0">
                <a:solidFill>
                  <a:srgbClr val="FFFFFF"/>
                </a:solidFill>
              </a:rPr>
            </a:br>
            <a:r>
              <a:rPr lang="en-US" sz="600" dirty="0" smtClean="0">
                <a:solidFill>
                  <a:srgbClr val="FFFFFF"/>
                </a:solidFill>
              </a:rPr>
              <a:t>* Other names and brands may be claimed as the property of others</a:t>
            </a:r>
          </a:p>
          <a:p>
            <a:pPr>
              <a:lnSpc>
                <a:spcPct val="80000"/>
              </a:lnSpc>
              <a:spcBef>
                <a:spcPts val="200"/>
              </a:spcBef>
              <a:buClr>
                <a:schemeClr val="tx1"/>
              </a:buClr>
              <a:defRPr/>
            </a:pPr>
            <a:endParaRPr lang="en-US" sz="600" dirty="0" smtClean="0">
              <a:solidFill>
                <a:srgbClr val="FFFFFF"/>
              </a:solidFill>
            </a:endParaRPr>
          </a:p>
          <a:p>
            <a:pPr>
              <a:lnSpc>
                <a:spcPct val="80000"/>
              </a:lnSpc>
              <a:spcBef>
                <a:spcPts val="200"/>
              </a:spcBef>
              <a:buClr>
                <a:schemeClr val="tx1"/>
              </a:buClr>
              <a:defRPr/>
            </a:pPr>
            <a:endParaRPr lang="en-US" sz="600" dirty="0">
              <a:solidFill>
                <a:srgbClr val="FFFFFF"/>
              </a:solidFill>
            </a:endParaRPr>
          </a:p>
        </p:txBody>
      </p:sp>
      <p:pic>
        <p:nvPicPr>
          <p:cNvPr id="1026" name="Picture 2"/>
          <p:cNvPicPr>
            <a:picLocks noChangeAspect="1" noChangeArrowheads="1"/>
          </p:cNvPicPr>
          <p:nvPr/>
        </p:nvPicPr>
        <p:blipFill>
          <a:blip r:embed="rId4" cstate="print"/>
          <a:srcRect/>
          <a:stretch>
            <a:fillRect/>
          </a:stretch>
        </p:blipFill>
        <p:spPr bwMode="auto">
          <a:xfrm>
            <a:off x="4702612" y="838200"/>
            <a:ext cx="4114800" cy="3161762"/>
          </a:xfrm>
          <a:prstGeom prst="rect">
            <a:avLst/>
          </a:prstGeom>
          <a:noFill/>
          <a:ln w="9525">
            <a:noFill/>
            <a:miter lim="800000"/>
            <a:headEnd/>
            <a:tailEnd/>
          </a:ln>
        </p:spPr>
      </p:pic>
      <p:sp>
        <p:nvSpPr>
          <p:cNvPr id="32" name="TextBox 31"/>
          <p:cNvSpPr txBox="1"/>
          <p:nvPr/>
        </p:nvSpPr>
        <p:spPr>
          <a:xfrm>
            <a:off x="7343493" y="3329232"/>
            <a:ext cx="264804" cy="246215"/>
          </a:xfrm>
          <a:prstGeom prst="rect">
            <a:avLst/>
          </a:prstGeom>
          <a:noFill/>
        </p:spPr>
        <p:txBody>
          <a:bodyPr wrap="none" lIns="91434" tIns="45717" rIns="91434" bIns="45717" rtlCol="0">
            <a:spAutoFit/>
          </a:bodyPr>
          <a:lstStyle/>
          <a:p>
            <a:pPr>
              <a:buFont typeface="Arial" pitchFamily="34" charset="0"/>
              <a:buChar char="•"/>
            </a:pPr>
            <a:r>
              <a:rPr lang="en-US" sz="1000" dirty="0" smtClean="0"/>
              <a:t> </a:t>
            </a:r>
            <a:endParaRPr lang="en-US" sz="1000" dirty="0"/>
          </a:p>
        </p:txBody>
      </p:sp>
      <p:grpSp>
        <p:nvGrpSpPr>
          <p:cNvPr id="6" name="Group 27"/>
          <p:cNvGrpSpPr>
            <a:grpSpLocks/>
          </p:cNvGrpSpPr>
          <p:nvPr/>
        </p:nvGrpSpPr>
        <p:grpSpPr bwMode="auto">
          <a:xfrm>
            <a:off x="326403" y="3970842"/>
            <a:ext cx="8491009" cy="2201358"/>
            <a:chOff x="852127" y="1700854"/>
            <a:chExt cx="4953000" cy="4620642"/>
          </a:xfrm>
        </p:grpSpPr>
        <p:sp>
          <p:nvSpPr>
            <p:cNvPr id="22" name="AutoShape 3"/>
            <p:cNvSpPr>
              <a:spLocks noChangeArrowheads="1"/>
            </p:cNvSpPr>
            <p:nvPr/>
          </p:nvSpPr>
          <p:spPr bwMode="auto">
            <a:xfrm>
              <a:off x="852127" y="1700854"/>
              <a:ext cx="4953000" cy="4620642"/>
            </a:xfrm>
            <a:prstGeom prst="roundRect">
              <a:avLst>
                <a:gd name="adj" fmla="val 4458"/>
              </a:avLst>
            </a:prstGeom>
            <a:gradFill rotWithShape="1">
              <a:gsLst>
                <a:gs pos="0">
                  <a:schemeClr val="tx2">
                    <a:gamma/>
                    <a:tint val="96863"/>
                    <a:invGamma/>
                    <a:alpha val="23000"/>
                  </a:schemeClr>
                </a:gs>
                <a:gs pos="100000">
                  <a:schemeClr val="tx2">
                    <a:alpha val="0"/>
                  </a:schemeClr>
                </a:gs>
              </a:gsLst>
              <a:lin ang="5400000" scaled="1"/>
            </a:gradFill>
            <a:ln w="25400" algn="ctr">
              <a:solidFill>
                <a:srgbClr val="292929"/>
              </a:solidFill>
              <a:round/>
              <a:headEnd/>
              <a:tailEnd/>
            </a:ln>
            <a:effectLst/>
          </p:spPr>
          <p:txBody>
            <a:bodyPr wrap="none" anchor="ctr"/>
            <a:lstStyle/>
            <a:p>
              <a:pPr algn="ctr" eaLnBrk="0" fontAlgn="auto" hangingPunct="0">
                <a:lnSpc>
                  <a:spcPct val="80000"/>
                </a:lnSpc>
                <a:spcBef>
                  <a:spcPct val="50000"/>
                </a:spcBef>
                <a:spcAft>
                  <a:spcPts val="0"/>
                </a:spcAft>
                <a:defRPr/>
              </a:pPr>
              <a:endParaRPr lang="en-US" sz="2400" b="1" i="1">
                <a:solidFill>
                  <a:srgbClr val="FFFFFF"/>
                </a:solidFill>
                <a:latin typeface="Verdana" pitchFamily="34" charset="0"/>
                <a:cs typeface="+mn-cs"/>
              </a:endParaRPr>
            </a:p>
          </p:txBody>
        </p:sp>
        <p:sp>
          <p:nvSpPr>
            <p:cNvPr id="23" name="Text Box 4"/>
            <p:cNvSpPr txBox="1">
              <a:spLocks noChangeArrowheads="1"/>
            </p:cNvSpPr>
            <p:nvPr/>
          </p:nvSpPr>
          <p:spPr bwMode="auto">
            <a:xfrm>
              <a:off x="921363" y="2027672"/>
              <a:ext cx="4814528" cy="3811529"/>
            </a:xfrm>
            <a:prstGeom prst="rect">
              <a:avLst/>
            </a:prstGeom>
            <a:noFill/>
            <a:ln w="50800" algn="ctr">
              <a:noFill/>
              <a:miter lim="800000"/>
              <a:headEnd/>
              <a:tailEnd/>
            </a:ln>
          </p:spPr>
          <p:txBody>
            <a:bodyPr>
              <a:spAutoFit/>
            </a:bodyPr>
            <a:lstStyle/>
            <a:p>
              <a:pPr marL="282575" indent="-282575" eaLnBrk="0" hangingPunct="0">
                <a:buFont typeface="Arial" charset="0"/>
                <a:buChar char="•"/>
              </a:pPr>
              <a:r>
                <a:rPr lang="en-US" sz="2000" dirty="0" smtClean="0">
                  <a:latin typeface="+mj-lt"/>
                  <a:cs typeface="+mn-cs"/>
                </a:rPr>
                <a:t>Up </a:t>
              </a:r>
              <a:r>
                <a:rPr lang="en-US" sz="2000" dirty="0">
                  <a:latin typeface="+mj-lt"/>
                  <a:cs typeface="+mn-cs"/>
                </a:rPr>
                <a:t>to 80% </a:t>
              </a:r>
              <a:r>
                <a:rPr lang="en-US" sz="2000" dirty="0" smtClean="0">
                  <a:latin typeface="+mj-lt"/>
                  <a:cs typeface="+mn-cs"/>
                </a:rPr>
                <a:t>performance </a:t>
              </a:r>
              <a:r>
                <a:rPr lang="en-US" sz="2000" dirty="0">
                  <a:latin typeface="+mj-lt"/>
                </a:rPr>
                <a:t>b</a:t>
              </a:r>
              <a:r>
                <a:rPr lang="en-US" sz="2000" dirty="0" smtClean="0">
                  <a:latin typeface="+mj-lt"/>
                  <a:cs typeface="+mn-cs"/>
                </a:rPr>
                <a:t>oost </a:t>
              </a:r>
              <a:r>
                <a:rPr lang="en-US" sz="2000" dirty="0">
                  <a:latin typeface="+mj-lt"/>
                  <a:cs typeface="+mn-cs"/>
                </a:rPr>
                <a:t>vs. </a:t>
              </a:r>
              <a:r>
                <a:rPr lang="en-US" sz="2000" dirty="0" smtClean="0">
                  <a:latin typeface="+mj-lt"/>
                  <a:cs typeface="+mn-cs"/>
                </a:rPr>
                <a:t>prior </a:t>
              </a:r>
              <a:r>
                <a:rPr lang="en-US" sz="2000" dirty="0">
                  <a:latin typeface="+mj-lt"/>
                </a:rPr>
                <a:t>g</a:t>
              </a:r>
              <a:r>
                <a:rPr lang="en-US" sz="2000" dirty="0" smtClean="0">
                  <a:latin typeface="+mj-lt"/>
                  <a:cs typeface="+mn-cs"/>
                </a:rPr>
                <a:t>eneration</a:t>
              </a:r>
            </a:p>
            <a:p>
              <a:pPr marL="520700" lvl="1" indent="-246063" eaLnBrk="0" hangingPunct="0">
                <a:buFont typeface="Verdana" pitchFamily="34" charset="0"/>
                <a:buChar char="–"/>
              </a:pPr>
              <a:r>
                <a:rPr lang="en-US" dirty="0" smtClean="0"/>
                <a:t>Intel</a:t>
              </a:r>
              <a:r>
                <a:rPr lang="en-US" baseline="30000" dirty="0" smtClean="0"/>
                <a:t>®</a:t>
              </a:r>
              <a:r>
                <a:rPr lang="en-US" dirty="0" smtClean="0"/>
                <a:t> Advanced Vector Extensions </a:t>
              </a:r>
              <a:r>
                <a:rPr lang="en-US" dirty="0"/>
                <a:t>- </a:t>
              </a:r>
              <a:r>
                <a:rPr lang="en-US" dirty="0" smtClean="0"/>
                <a:t>reduce compute </a:t>
              </a:r>
              <a:r>
                <a:rPr lang="en-US" dirty="0"/>
                <a:t>t</a:t>
              </a:r>
              <a:r>
                <a:rPr lang="en-US" dirty="0" smtClean="0"/>
                <a:t>ime</a:t>
              </a:r>
              <a:endParaRPr lang="en-US" dirty="0"/>
            </a:p>
            <a:p>
              <a:pPr marL="520700" lvl="1" indent="-246063" eaLnBrk="0" hangingPunct="0">
                <a:buFont typeface="Verdana" pitchFamily="34" charset="0"/>
                <a:buChar char="–"/>
              </a:pPr>
              <a:r>
                <a:rPr lang="en-US" dirty="0" smtClean="0"/>
                <a:t>Intel</a:t>
              </a:r>
              <a:r>
                <a:rPr lang="en-US" baseline="30000" dirty="0" smtClean="0"/>
                <a:t>®</a:t>
              </a:r>
              <a:r>
                <a:rPr lang="en-US" dirty="0" smtClean="0"/>
                <a:t> </a:t>
              </a:r>
              <a:r>
                <a:rPr lang="en-US" dirty="0"/>
                <a:t>Turbo Boost </a:t>
              </a:r>
              <a:r>
                <a:rPr lang="en-US" dirty="0" smtClean="0"/>
                <a:t>Technology </a:t>
              </a:r>
              <a:r>
                <a:rPr lang="en-US" dirty="0"/>
                <a:t>- </a:t>
              </a:r>
              <a:r>
                <a:rPr lang="en-US" dirty="0" smtClean="0"/>
                <a:t>increased performance  </a:t>
              </a:r>
              <a:endParaRPr lang="en-US" dirty="0"/>
            </a:p>
            <a:p>
              <a:pPr marL="342900" indent="-342900">
                <a:buFont typeface="Arial" pitchFamily="34" charset="0"/>
                <a:buChar char="•"/>
              </a:pPr>
              <a:r>
                <a:rPr lang="en-US" sz="2000" dirty="0">
                  <a:latin typeface="+mj-lt"/>
                </a:rPr>
                <a:t>Intel</a:t>
              </a:r>
              <a:r>
                <a:rPr lang="en-US" sz="2000" baseline="30000" dirty="0">
                  <a:latin typeface="+mj-lt"/>
                </a:rPr>
                <a:t>®</a:t>
              </a:r>
              <a:r>
                <a:rPr lang="en-US" sz="2000" dirty="0">
                  <a:latin typeface="+mj-lt"/>
                </a:rPr>
                <a:t> Distribution for Apache </a:t>
              </a:r>
              <a:r>
                <a:rPr lang="en-US" sz="2000" dirty="0" err="1">
                  <a:latin typeface="+mj-lt"/>
                </a:rPr>
                <a:t>Hadoop</a:t>
              </a:r>
              <a:r>
                <a:rPr lang="en-US" sz="2000" baseline="30000" dirty="0">
                  <a:latin typeface="+mj-lt"/>
                </a:rPr>
                <a:t>*</a:t>
              </a:r>
              <a:r>
                <a:rPr lang="en-US" sz="2000" dirty="0">
                  <a:latin typeface="+mj-lt"/>
                </a:rPr>
                <a:t> software</a:t>
              </a:r>
            </a:p>
            <a:p>
              <a:pPr marL="520700" lvl="1" indent="-246063" eaLnBrk="0" hangingPunct="0">
                <a:buFont typeface="Verdana" pitchFamily="34" charset="0"/>
                <a:buChar char="–"/>
              </a:pPr>
              <a:r>
                <a:rPr lang="en-US" dirty="0" smtClean="0"/>
                <a:t>Built </a:t>
              </a:r>
              <a:r>
                <a:rPr lang="en-US" dirty="0"/>
                <a:t>on </a:t>
              </a:r>
              <a:r>
                <a:rPr lang="en-US" dirty="0" smtClean="0"/>
                <a:t>open </a:t>
              </a:r>
              <a:r>
                <a:rPr lang="en-US" dirty="0"/>
                <a:t>s</a:t>
              </a:r>
              <a:r>
                <a:rPr lang="en-US" dirty="0" smtClean="0"/>
                <a:t>ource </a:t>
              </a:r>
              <a:r>
                <a:rPr lang="en-US" dirty="0"/>
                <a:t>r</a:t>
              </a:r>
              <a:r>
                <a:rPr lang="en-US" dirty="0" smtClean="0"/>
                <a:t>eleases</a:t>
              </a:r>
              <a:endParaRPr lang="en-US" dirty="0"/>
            </a:p>
            <a:p>
              <a:pPr marL="520700" lvl="1" indent="-246063" eaLnBrk="0" hangingPunct="0">
                <a:buFont typeface="Verdana" pitchFamily="34" charset="0"/>
                <a:buChar char="–"/>
              </a:pPr>
              <a:r>
                <a:rPr lang="en-US" dirty="0"/>
                <a:t>Custom </a:t>
              </a:r>
              <a:r>
                <a:rPr lang="en-US" dirty="0" smtClean="0"/>
                <a:t>tuning </a:t>
              </a:r>
              <a:r>
                <a:rPr lang="en-US" dirty="0"/>
                <a:t>for </a:t>
              </a:r>
              <a:r>
                <a:rPr lang="en-US" dirty="0" smtClean="0"/>
                <a:t>data </a:t>
              </a:r>
              <a:r>
                <a:rPr lang="en-US" dirty="0"/>
                <a:t>t</a:t>
              </a:r>
              <a:r>
                <a:rPr lang="en-US" dirty="0" smtClean="0"/>
                <a:t>ypes </a:t>
              </a:r>
              <a:r>
                <a:rPr lang="en-US" dirty="0"/>
                <a:t>and </a:t>
              </a:r>
              <a:r>
                <a:rPr lang="en-US" dirty="0" smtClean="0"/>
                <a:t>scaling </a:t>
              </a:r>
              <a:r>
                <a:rPr lang="en-US" dirty="0"/>
                <a:t>a</a:t>
              </a:r>
              <a:r>
                <a:rPr lang="en-US" dirty="0" smtClean="0"/>
                <a:t>pproaches</a:t>
              </a:r>
              <a:endParaRPr lang="en-US" dirty="0"/>
            </a:p>
          </p:txBody>
        </p:sp>
      </p:grpSp>
      <p:sp>
        <p:nvSpPr>
          <p:cNvPr id="20" name="TextBox 19"/>
          <p:cNvSpPr txBox="1"/>
          <p:nvPr/>
        </p:nvSpPr>
        <p:spPr>
          <a:xfrm>
            <a:off x="587829" y="6516282"/>
            <a:ext cx="4558937" cy="369332"/>
          </a:xfrm>
          <a:prstGeom prst="rect">
            <a:avLst/>
          </a:prstGeom>
          <a:noFill/>
        </p:spPr>
        <p:txBody>
          <a:bodyPr wrap="square" rtlCol="0">
            <a:spAutoFit/>
          </a:bodyPr>
          <a:lstStyle/>
          <a:p>
            <a:r>
              <a:rPr lang="en-US" sz="900" dirty="0" smtClean="0"/>
              <a:t>QPI = Intel</a:t>
            </a:r>
            <a:r>
              <a:rPr lang="en-US" sz="900" baseline="30000" dirty="0" smtClean="0"/>
              <a:t>®</a:t>
            </a:r>
            <a:r>
              <a:rPr lang="en-US" sz="900" dirty="0" smtClean="0"/>
              <a:t> </a:t>
            </a:r>
            <a:r>
              <a:rPr lang="en-US" sz="900" dirty="0" err="1" smtClean="0"/>
              <a:t>QuickPath</a:t>
            </a:r>
            <a:r>
              <a:rPr lang="en-US" sz="900" dirty="0" smtClean="0"/>
              <a:t> Interconnect</a:t>
            </a:r>
          </a:p>
          <a:p>
            <a:r>
              <a:rPr lang="en-US" sz="900" dirty="0" smtClean="0"/>
              <a:t>Intel</a:t>
            </a:r>
            <a:r>
              <a:rPr lang="en-US" sz="900" baseline="30000" dirty="0" smtClean="0"/>
              <a:t>®</a:t>
            </a:r>
            <a:r>
              <a:rPr lang="en-US" sz="900" dirty="0" smtClean="0"/>
              <a:t> Xeon</a:t>
            </a:r>
            <a:r>
              <a:rPr lang="en-US" sz="900" baseline="30000" dirty="0" smtClean="0"/>
              <a:t>®</a:t>
            </a:r>
            <a:r>
              <a:rPr lang="en-US" sz="900" dirty="0" smtClean="0"/>
              <a:t> processor E5</a:t>
            </a:r>
            <a:endParaRPr lang="en-US" sz="900" dirty="0"/>
          </a:p>
        </p:txBody>
      </p:sp>
    </p:spTree>
    <p:extLst>
      <p:ext uri="{BB962C8B-B14F-4D97-AF65-F5344CB8AC3E}">
        <p14:creationId xmlns:p14="http://schemas.microsoft.com/office/powerpoint/2010/main" val="23668415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srcRect/>
          <a:stretch>
            <a:fillRect/>
          </a:stretch>
        </p:blipFill>
        <p:spPr>
          <a:xfrm>
            <a:off x="117020" y="2289482"/>
            <a:ext cx="3494855" cy="3584058"/>
          </a:xfrm>
        </p:spPr>
      </p:pic>
      <p:pic>
        <p:nvPicPr>
          <p:cNvPr id="7" name="Content Placeholder 5"/>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a:xfrm>
            <a:off x="3842305" y="2097457"/>
            <a:ext cx="5145088" cy="3673475"/>
          </a:xfrm>
          <a:prstGeom prst="rect">
            <a:avLst/>
          </a:prstGeom>
        </p:spPr>
      </p:pic>
      <p:sp>
        <p:nvSpPr>
          <p:cNvPr id="8" name="TextBox 7"/>
          <p:cNvSpPr txBox="1"/>
          <p:nvPr/>
        </p:nvSpPr>
        <p:spPr>
          <a:xfrm>
            <a:off x="616284" y="1150395"/>
            <a:ext cx="4230035" cy="830997"/>
          </a:xfrm>
          <a:prstGeom prst="rect">
            <a:avLst/>
          </a:prstGeom>
          <a:noFill/>
        </p:spPr>
        <p:txBody>
          <a:bodyPr wrap="square" rtlCol="0">
            <a:spAutoFit/>
          </a:bodyPr>
          <a:lstStyle/>
          <a:p>
            <a:pPr algn="ctr"/>
            <a:r>
              <a:rPr lang="en-US" sz="2400" dirty="0" smtClean="0"/>
              <a:t>Intel</a:t>
            </a:r>
            <a:r>
              <a:rPr lang="en-US" sz="2400" baseline="30000" dirty="0" smtClean="0"/>
              <a:t>®</a:t>
            </a:r>
            <a:r>
              <a:rPr lang="en-US" sz="2400" dirty="0" smtClean="0"/>
              <a:t> Xeon</a:t>
            </a:r>
            <a:r>
              <a:rPr lang="en-US" sz="2400" baseline="30000" dirty="0" smtClean="0"/>
              <a:t>®</a:t>
            </a:r>
            <a:r>
              <a:rPr lang="en-US" sz="2400" dirty="0" smtClean="0"/>
              <a:t> processor 2S concept</a:t>
            </a:r>
            <a:endParaRPr lang="en-US" sz="2400" dirty="0"/>
          </a:p>
        </p:txBody>
      </p:sp>
      <p:sp>
        <p:nvSpPr>
          <p:cNvPr id="9" name="TextBox 8"/>
          <p:cNvSpPr txBox="1"/>
          <p:nvPr/>
        </p:nvSpPr>
        <p:spPr>
          <a:xfrm>
            <a:off x="4846319" y="1150395"/>
            <a:ext cx="3950231" cy="830997"/>
          </a:xfrm>
          <a:prstGeom prst="rect">
            <a:avLst/>
          </a:prstGeom>
          <a:noFill/>
        </p:spPr>
        <p:txBody>
          <a:bodyPr wrap="square" rtlCol="0">
            <a:spAutoFit/>
          </a:bodyPr>
          <a:lstStyle/>
          <a:p>
            <a:pPr algn="ctr"/>
            <a:r>
              <a:rPr lang="en-US" sz="2400" dirty="0" smtClean="0"/>
              <a:t>Intel Xeon processor 4S concept</a:t>
            </a:r>
            <a:endParaRPr lang="en-US" sz="2400" dirty="0"/>
          </a:p>
        </p:txBody>
      </p:sp>
      <p:sp>
        <p:nvSpPr>
          <p:cNvPr id="10" name="Title 1"/>
          <p:cNvSpPr>
            <a:spLocks noGrp="1"/>
          </p:cNvSpPr>
          <p:nvPr>
            <p:ph type="title"/>
          </p:nvPr>
        </p:nvSpPr>
        <p:spPr>
          <a:xfrm>
            <a:off x="457200" y="195948"/>
            <a:ext cx="8229600" cy="639762"/>
          </a:xfrm>
        </p:spPr>
        <p:txBody>
          <a:bodyPr>
            <a:normAutofit fontScale="90000"/>
          </a:bodyPr>
          <a:lstStyle/>
          <a:p>
            <a:r>
              <a:rPr lang="en-US" dirty="0" smtClean="0"/>
              <a:t>Low Density Servers</a:t>
            </a:r>
            <a:endParaRPr lang="en-US" dirty="0"/>
          </a:p>
        </p:txBody>
      </p:sp>
      <p:sp>
        <p:nvSpPr>
          <p:cNvPr id="11" name="AutoShape 7"/>
          <p:cNvSpPr>
            <a:spLocks noChangeArrowheads="1"/>
          </p:cNvSpPr>
          <p:nvPr/>
        </p:nvSpPr>
        <p:spPr bwMode="auto">
          <a:xfrm>
            <a:off x="168126" y="6215124"/>
            <a:ext cx="8823469" cy="442674"/>
          </a:xfrm>
          <a:prstGeom prst="roundRect">
            <a:avLst>
              <a:gd name="adj" fmla="val 16667"/>
            </a:avLst>
          </a:prstGeom>
          <a:gradFill rotWithShape="1">
            <a:gsLst>
              <a:gs pos="0">
                <a:schemeClr val="tx2"/>
              </a:gs>
              <a:gs pos="95000">
                <a:schemeClr val="accent1"/>
              </a:gs>
            </a:gsLst>
            <a:lin ang="2700000" scaled="1"/>
          </a:gradFill>
          <a:ln w="19050" algn="ctr">
            <a:solidFill>
              <a:srgbClr val="292929">
                <a:alpha val="70000"/>
              </a:srgbClr>
            </a:solidFill>
            <a:round/>
            <a:headEnd/>
            <a:tailEnd/>
          </a:ln>
          <a:effectLst/>
        </p:spPr>
        <p:txBody>
          <a:bodyPr wrap="square" anchor="ctr">
            <a:spAutoFit/>
          </a:bodyPr>
          <a:lstStyle/>
          <a:p>
            <a:pPr algn="ctr"/>
            <a:r>
              <a:rPr lang="en-US" sz="2000" b="1" dirty="0" smtClean="0">
                <a:solidFill>
                  <a:srgbClr val="FFFFFF"/>
                </a:solidFill>
              </a:rPr>
              <a:t>Delivering Performance/Power  Efficiency </a:t>
            </a:r>
            <a:endParaRPr lang="en-US" sz="2000" b="1" dirty="0">
              <a:solidFill>
                <a:srgbClr val="FFFFFF"/>
              </a:solidFill>
            </a:endParaRPr>
          </a:p>
        </p:txBody>
      </p:sp>
    </p:spTree>
    <p:extLst>
      <p:ext uri="{BB962C8B-B14F-4D97-AF65-F5344CB8AC3E}">
        <p14:creationId xmlns:p14="http://schemas.microsoft.com/office/powerpoint/2010/main" val="78484954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304436" y="6152606"/>
            <a:ext cx="1839564" cy="7053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66255" y="76200"/>
            <a:ext cx="8811490" cy="1143000"/>
          </a:xfrm>
        </p:spPr>
        <p:txBody>
          <a:bodyPr/>
          <a:lstStyle/>
          <a:p>
            <a:r>
              <a:rPr lang="en-US" sz="3200" dirty="0" err="1" smtClean="0"/>
              <a:t>Microserver</a:t>
            </a:r>
            <a:r>
              <a:rPr lang="en-US" sz="3200" dirty="0" smtClean="0"/>
              <a:t>: High Density, Low Power System Innovations</a:t>
            </a:r>
            <a:endParaRPr lang="en-US" sz="3200" dirty="0"/>
          </a:p>
        </p:txBody>
      </p:sp>
      <p:pic>
        <p:nvPicPr>
          <p:cNvPr id="4" name="Picture 18"/>
          <p:cNvPicPr>
            <a:picLocks noChangeAspect="1" noChangeArrowheads="1"/>
          </p:cNvPicPr>
          <p:nvPr/>
        </p:nvPicPr>
        <p:blipFill>
          <a:blip r:embed="rId2" cstate="print"/>
          <a:srcRect/>
          <a:stretch>
            <a:fillRect/>
          </a:stretch>
        </p:blipFill>
        <p:spPr bwMode="auto">
          <a:xfrm>
            <a:off x="5715000" y="1219200"/>
            <a:ext cx="3178873" cy="1483744"/>
          </a:xfrm>
          <a:prstGeom prst="rect">
            <a:avLst/>
          </a:prstGeom>
          <a:noFill/>
          <a:ln w="50800" algn="ctr">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5159831" y="2732963"/>
            <a:ext cx="1542552" cy="755319"/>
          </a:xfrm>
          <a:prstGeom prst="rect">
            <a:avLst/>
          </a:prstGeom>
          <a:noFill/>
          <a:ln w="9525">
            <a:noFill/>
            <a:miter lim="800000"/>
            <a:headEnd/>
            <a:tailEnd/>
          </a:ln>
        </p:spPr>
      </p:pic>
      <p:pic>
        <p:nvPicPr>
          <p:cNvPr id="6" name="Picture 5"/>
          <p:cNvPicPr>
            <a:picLocks noChangeAspect="1" noChangeArrowheads="1"/>
          </p:cNvPicPr>
          <p:nvPr/>
        </p:nvPicPr>
        <p:blipFill>
          <a:blip r:embed="rId4" cstate="print"/>
          <a:srcRect/>
          <a:stretch>
            <a:fillRect/>
          </a:stretch>
        </p:blipFill>
        <p:spPr bwMode="auto">
          <a:xfrm>
            <a:off x="5083631" y="3749785"/>
            <a:ext cx="1651415" cy="735778"/>
          </a:xfrm>
          <a:prstGeom prst="rect">
            <a:avLst/>
          </a:prstGeom>
          <a:noFill/>
          <a:ln w="9525">
            <a:noFill/>
            <a:miter lim="800000"/>
            <a:headEnd/>
            <a:tailEnd/>
          </a:ln>
        </p:spPr>
      </p:pic>
      <p:pic>
        <p:nvPicPr>
          <p:cNvPr id="7" name="Picture 6" descr="assy-chassis-5u-front_load-7"/>
          <p:cNvPicPr>
            <a:picLocks noChangeAspect="1" noChangeArrowheads="1"/>
          </p:cNvPicPr>
          <p:nvPr/>
        </p:nvPicPr>
        <p:blipFill>
          <a:blip r:embed="rId5" cstate="print"/>
          <a:srcRect l="20129" t="27012" r="19365" b="34145"/>
          <a:stretch>
            <a:fillRect/>
          </a:stretch>
        </p:blipFill>
        <p:spPr bwMode="auto">
          <a:xfrm>
            <a:off x="6781800" y="2819400"/>
            <a:ext cx="2133600" cy="1152940"/>
          </a:xfrm>
          <a:prstGeom prst="rect">
            <a:avLst/>
          </a:prstGeom>
          <a:noFill/>
        </p:spPr>
      </p:pic>
      <p:pic>
        <p:nvPicPr>
          <p:cNvPr id="8" name="Picture 4" descr="assy-top-2u-horiz_node"/>
          <p:cNvPicPr>
            <a:picLocks noChangeAspect="1" noChangeArrowheads="1"/>
          </p:cNvPicPr>
          <p:nvPr/>
        </p:nvPicPr>
        <p:blipFill>
          <a:blip r:embed="rId6" cstate="print"/>
          <a:srcRect l="12692" t="20934" r="7794" b="30782"/>
          <a:stretch>
            <a:fillRect/>
          </a:stretch>
        </p:blipFill>
        <p:spPr bwMode="auto">
          <a:xfrm>
            <a:off x="6781800" y="4374133"/>
            <a:ext cx="2046343" cy="959867"/>
          </a:xfrm>
          <a:prstGeom prst="flowChartPunchedCard">
            <a:avLst/>
          </a:prstGeom>
          <a:noFill/>
          <a:ln w="9525">
            <a:noFill/>
            <a:miter lim="800000"/>
            <a:headEnd/>
            <a:tailEnd/>
          </a:ln>
        </p:spPr>
      </p:pic>
      <p:pic>
        <p:nvPicPr>
          <p:cNvPr id="9" name="Picture 18" descr="assy-top-3u-20node-no_ps-4"/>
          <p:cNvPicPr>
            <a:picLocks noChangeAspect="1" noChangeArrowheads="1"/>
          </p:cNvPicPr>
          <p:nvPr/>
        </p:nvPicPr>
        <p:blipFill>
          <a:blip r:embed="rId7" cstate="print"/>
          <a:srcRect l="24707" t="34798" r="25426" b="34598"/>
          <a:stretch>
            <a:fillRect/>
          </a:stretch>
        </p:blipFill>
        <p:spPr bwMode="auto">
          <a:xfrm>
            <a:off x="6827187" y="5366425"/>
            <a:ext cx="2021537" cy="958175"/>
          </a:xfrm>
          <a:prstGeom prst="rect">
            <a:avLst/>
          </a:prstGeom>
          <a:noFill/>
          <a:ln w="9525">
            <a:noFill/>
            <a:miter lim="800000"/>
            <a:headEnd/>
            <a:tailEnd/>
          </a:ln>
        </p:spPr>
      </p:pic>
      <p:sp>
        <p:nvSpPr>
          <p:cNvPr id="10" name="Rectangle 3"/>
          <p:cNvSpPr txBox="1">
            <a:spLocks noChangeArrowheads="1"/>
          </p:cNvSpPr>
          <p:nvPr/>
        </p:nvSpPr>
        <p:spPr>
          <a:xfrm>
            <a:off x="0" y="1772793"/>
            <a:ext cx="5100637" cy="3081273"/>
          </a:xfrm>
          <a:prstGeom prst="rect">
            <a:avLst/>
          </a:prstGeom>
          <a:solidFill>
            <a:schemeClr val="bg1">
              <a:lumMod val="75000"/>
            </a:schemeClr>
          </a:solidFill>
        </p:spPr>
        <p:txBody>
          <a:bodyPr tIns="182880" rIns="182880" bIns="18288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uLnTx/>
                <a:uFillTx/>
                <a:latin typeface="Verdana" pitchFamily="34" charset="0"/>
                <a:ea typeface="Verdana" pitchFamily="34" charset="0"/>
                <a:cs typeface="Verdana" pitchFamily="34" charset="0"/>
              </a:rPr>
              <a:t>Addressing the low power, high density packaging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uLnTx/>
                <a:uFillTx/>
                <a:latin typeface="Verdana" pitchFamily="34" charset="0"/>
                <a:ea typeface="Verdana" pitchFamily="34" charset="0"/>
                <a:cs typeface="Verdana" pitchFamily="34" charset="0"/>
              </a:rPr>
              <a:t>Based on Intel</a:t>
            </a:r>
            <a:r>
              <a:rPr kumimoji="0" lang="en-US" sz="2000" b="0" i="0" u="none" strike="noStrike" kern="1200" cap="none" spc="0" normalizeH="0" baseline="30000" noProof="0" dirty="0" smtClean="0">
                <a:ln>
                  <a:noFill/>
                </a:ln>
                <a:uLnTx/>
                <a:uFillTx/>
                <a:latin typeface="Verdana" pitchFamily="34" charset="0"/>
                <a:ea typeface="Verdana" pitchFamily="34" charset="0"/>
                <a:cs typeface="Verdana" pitchFamily="34" charset="0"/>
              </a:rPr>
              <a:t>®</a:t>
            </a:r>
            <a:r>
              <a:rPr kumimoji="0" lang="en-US" sz="2000" b="0" i="0" u="none" strike="noStrike" kern="1200" cap="none" spc="0" normalizeH="0" baseline="0" noProof="0" dirty="0" smtClean="0">
                <a:ln>
                  <a:noFill/>
                </a:ln>
                <a:uLnTx/>
                <a:uFillTx/>
                <a:latin typeface="Verdana" pitchFamily="34" charset="0"/>
                <a:ea typeface="Verdana" pitchFamily="34" charset="0"/>
                <a:cs typeface="Verdana" pitchFamily="34" charset="0"/>
              </a:rPr>
              <a:t> Atom™</a:t>
            </a:r>
            <a:r>
              <a:rPr lang="en-US" sz="2000" baseline="30000" dirty="0" smtClean="0">
                <a:latin typeface="Verdana" pitchFamily="34" charset="0"/>
                <a:ea typeface="Verdana" pitchFamily="34" charset="0"/>
                <a:cs typeface="Verdana" pitchFamily="34" charset="0"/>
              </a:rPr>
              <a:t> </a:t>
            </a:r>
            <a:r>
              <a:rPr kumimoji="0" lang="en-US" sz="2000" b="0" i="0" u="none" strike="noStrike" kern="1200" cap="none" spc="0" normalizeH="0" baseline="0" noProof="0" dirty="0" smtClean="0">
                <a:ln>
                  <a:noFill/>
                </a:ln>
                <a:uLnTx/>
                <a:uFillTx/>
                <a:latin typeface="Verdana" pitchFamily="34" charset="0"/>
                <a:ea typeface="Verdana" pitchFamily="34" charset="0"/>
                <a:cs typeface="Verdana" pitchFamily="34" charset="0"/>
              </a:rPr>
              <a:t>processors</a:t>
            </a:r>
          </a:p>
          <a:p>
            <a:pPr marL="742950" lvl="1" indent="-285750">
              <a:spcBef>
                <a:spcPct val="20000"/>
              </a:spcBef>
              <a:buFont typeface="Arial" pitchFamily="34" charset="0"/>
              <a:buChar char="–"/>
              <a:defRPr/>
            </a:pPr>
            <a:r>
              <a:rPr lang="en-US" dirty="0" smtClean="0"/>
              <a:t>Next </a:t>
            </a:r>
            <a:r>
              <a:rPr lang="en-US" dirty="0"/>
              <a:t>generation </a:t>
            </a:r>
            <a:r>
              <a:rPr lang="en-US" dirty="0" smtClean="0"/>
              <a:t>Intel Atom </a:t>
            </a:r>
            <a:r>
              <a:rPr lang="en-US" dirty="0"/>
              <a:t>processor codename </a:t>
            </a:r>
            <a:r>
              <a:rPr lang="en-US" dirty="0" err="1" smtClean="0"/>
              <a:t>Avoton</a:t>
            </a:r>
            <a:endParaRPr lang="en-US" dirty="0" smtClean="0">
              <a:latin typeface="Verdana" pitchFamily="34" charset="0"/>
              <a:ea typeface="Verdana" pitchFamily="34" charset="0"/>
              <a:cs typeface="Verdana" pitchFamily="34" charset="0"/>
            </a:endParaRPr>
          </a:p>
          <a:p>
            <a:pPr marL="742950" lvl="1" indent="-285750">
              <a:spcBef>
                <a:spcPct val="20000"/>
              </a:spcBef>
              <a:buFont typeface="Arial" pitchFamily="34" charset="0"/>
              <a:buChar char="–"/>
              <a:defRPr/>
            </a:pPr>
            <a:r>
              <a:rPr lang="en-US" dirty="0" smtClean="0">
                <a:latin typeface="Verdana" pitchFamily="34" charset="0"/>
                <a:ea typeface="Verdana" pitchFamily="34" charset="0"/>
                <a:cs typeface="Verdana" pitchFamily="34" charset="0"/>
              </a:rPr>
              <a:t>Workloads</a:t>
            </a:r>
          </a:p>
          <a:p>
            <a:pPr marL="1200150" lvl="2" indent="-285750">
              <a:spcBef>
                <a:spcPct val="20000"/>
              </a:spcBef>
              <a:buFont typeface="Wingdings" pitchFamily="2" charset="2"/>
              <a:buChar char="§"/>
            </a:pPr>
            <a:r>
              <a:rPr lang="en-US" sz="1600" dirty="0" smtClean="0">
                <a:latin typeface="Verdana" pitchFamily="34" charset="0"/>
                <a:ea typeface="Verdana" pitchFamily="34" charset="0"/>
                <a:cs typeface="Verdana" pitchFamily="34" charset="0"/>
              </a:rPr>
              <a:t>Web tier, </a:t>
            </a:r>
            <a:r>
              <a:rPr lang="en-US" sz="1600" dirty="0" err="1" smtClean="0">
                <a:latin typeface="Verdana" pitchFamily="34" charset="0"/>
                <a:ea typeface="Verdana" pitchFamily="34" charset="0"/>
                <a:cs typeface="Verdana" pitchFamily="34" charset="0"/>
              </a:rPr>
              <a:t>SaaS</a:t>
            </a:r>
            <a:r>
              <a:rPr lang="en-US" sz="1600" dirty="0" smtClean="0">
                <a:latin typeface="Verdana" pitchFamily="34" charset="0"/>
                <a:ea typeface="Verdana" pitchFamily="34" charset="0"/>
                <a:cs typeface="Verdana" pitchFamily="34" charset="0"/>
              </a:rPr>
              <a:t>, </a:t>
            </a:r>
            <a:r>
              <a:rPr lang="en-US" sz="1600" dirty="0" err="1" smtClean="0">
                <a:latin typeface="Verdana" pitchFamily="34" charset="0"/>
                <a:ea typeface="Verdana" pitchFamily="34" charset="0"/>
                <a:cs typeface="Verdana" pitchFamily="34" charset="0"/>
              </a:rPr>
              <a:t>IaaS</a:t>
            </a:r>
            <a:r>
              <a:rPr lang="en-US" sz="1600" dirty="0" smtClean="0">
                <a:latin typeface="Verdana" pitchFamily="34" charset="0"/>
                <a:ea typeface="Verdana" pitchFamily="34" charset="0"/>
                <a:cs typeface="Verdana" pitchFamily="34" charset="0"/>
              </a:rPr>
              <a:t>, </a:t>
            </a:r>
            <a:r>
              <a:rPr lang="en-US" sz="1600" dirty="0" err="1" smtClean="0">
                <a:latin typeface="Verdana" pitchFamily="34" charset="0"/>
                <a:ea typeface="Verdana" pitchFamily="34" charset="0"/>
                <a:cs typeface="Verdana" pitchFamily="34" charset="0"/>
              </a:rPr>
              <a:t>PaaS</a:t>
            </a:r>
            <a:r>
              <a:rPr lang="en-US" sz="1600" dirty="0" smtClean="0">
                <a:latin typeface="Verdana" pitchFamily="34" charset="0"/>
                <a:ea typeface="Verdana" pitchFamily="34" charset="0"/>
                <a:cs typeface="Verdana" pitchFamily="34" charset="0"/>
              </a:rPr>
              <a:t> and light data analytics</a:t>
            </a:r>
          </a:p>
          <a:p>
            <a:pPr marL="742950" lvl="1" indent="-285750">
              <a:spcBef>
                <a:spcPct val="20000"/>
              </a:spcBef>
              <a:buFont typeface="Arial" pitchFamily="34" charset="0"/>
              <a:buChar char="–"/>
            </a:pPr>
            <a:r>
              <a:rPr kumimoji="0" lang="en-US" b="0" i="0" u="none" strike="noStrike" kern="1200" cap="none" spc="0" normalizeH="0" baseline="0" noProof="0" dirty="0" smtClean="0">
                <a:ln>
                  <a:noFill/>
                </a:ln>
                <a:uLnTx/>
                <a:uFillTx/>
                <a:latin typeface="Verdana" pitchFamily="34" charset="0"/>
                <a:ea typeface="Verdana" pitchFamily="34" charset="0"/>
                <a:cs typeface="Verdana" pitchFamily="34" charset="0"/>
              </a:rPr>
              <a:t>For scale-out apps</a:t>
            </a:r>
          </a:p>
        </p:txBody>
      </p:sp>
    </p:spTree>
    <p:extLst>
      <p:ext uri="{BB962C8B-B14F-4D97-AF65-F5344CB8AC3E}">
        <p14:creationId xmlns:p14="http://schemas.microsoft.com/office/powerpoint/2010/main" val="324791697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bwMode="auto">
          <a:xfrm>
            <a:off x="4704360" y="1062081"/>
            <a:ext cx="4230634" cy="5207691"/>
          </a:xfrm>
          <a:prstGeom prst="roundRect">
            <a:avLst>
              <a:gd name="adj" fmla="val 4547"/>
            </a:avLst>
          </a:prstGeom>
          <a:noFill/>
          <a:ln w="76200" cap="flat" cmpd="sng" algn="ctr">
            <a:gradFill>
              <a:gsLst>
                <a:gs pos="0">
                  <a:schemeClr val="accent1"/>
                </a:gs>
                <a:gs pos="50000">
                  <a:schemeClr val="accent1">
                    <a:alpha val="47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63957" tIns="31980" rIns="63957" bIns="31980" numCol="1" rtlCol="0" anchor="t" anchorCtr="1" compatLnSpc="1">
            <a:prstTxWarp prst="textNoShape">
              <a:avLst/>
            </a:prstTxWarp>
            <a:no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653110" algn="l" rtl="0" fontAlgn="base">
              <a:spcBef>
                <a:spcPct val="0"/>
              </a:spcBef>
              <a:spcAft>
                <a:spcPct val="0"/>
              </a:spcAft>
              <a:defRPr kern="1200">
                <a:solidFill>
                  <a:schemeClr val="tx1"/>
                </a:solidFill>
                <a:latin typeface="Arial" charset="0"/>
                <a:ea typeface="+mn-ea"/>
                <a:cs typeface="Arial" charset="0"/>
              </a:defRPr>
            </a:lvl2pPr>
            <a:lvl3pPr marL="1306221" algn="l" rtl="0" fontAlgn="base">
              <a:spcBef>
                <a:spcPct val="0"/>
              </a:spcBef>
              <a:spcAft>
                <a:spcPct val="0"/>
              </a:spcAft>
              <a:defRPr kern="1200">
                <a:solidFill>
                  <a:schemeClr val="tx1"/>
                </a:solidFill>
                <a:latin typeface="Arial" charset="0"/>
                <a:ea typeface="+mn-ea"/>
                <a:cs typeface="Arial" charset="0"/>
              </a:defRPr>
            </a:lvl3pPr>
            <a:lvl4pPr marL="1959331" algn="l" rtl="0" fontAlgn="base">
              <a:spcBef>
                <a:spcPct val="0"/>
              </a:spcBef>
              <a:spcAft>
                <a:spcPct val="0"/>
              </a:spcAft>
              <a:defRPr kern="1200">
                <a:solidFill>
                  <a:schemeClr val="tx1"/>
                </a:solidFill>
                <a:latin typeface="Arial" charset="0"/>
                <a:ea typeface="+mn-ea"/>
                <a:cs typeface="Arial" charset="0"/>
              </a:defRPr>
            </a:lvl4pPr>
            <a:lvl5pPr marL="2612442" algn="l" rtl="0" fontAlgn="base">
              <a:spcBef>
                <a:spcPct val="0"/>
              </a:spcBef>
              <a:spcAft>
                <a:spcPct val="0"/>
              </a:spcAft>
              <a:defRPr kern="1200">
                <a:solidFill>
                  <a:schemeClr val="tx1"/>
                </a:solidFill>
                <a:latin typeface="Arial" charset="0"/>
                <a:ea typeface="+mn-ea"/>
                <a:cs typeface="Arial" charset="0"/>
              </a:defRPr>
            </a:lvl5pPr>
            <a:lvl6pPr marL="3265550" algn="l" defTabSz="1306221" rtl="0" eaLnBrk="1" latinLnBrk="0" hangingPunct="1">
              <a:defRPr kern="1200">
                <a:solidFill>
                  <a:schemeClr val="tx1"/>
                </a:solidFill>
                <a:latin typeface="Arial" charset="0"/>
                <a:ea typeface="+mn-ea"/>
                <a:cs typeface="Arial" charset="0"/>
              </a:defRPr>
            </a:lvl6pPr>
            <a:lvl7pPr marL="3918661" algn="l" defTabSz="1306221" rtl="0" eaLnBrk="1" latinLnBrk="0" hangingPunct="1">
              <a:defRPr kern="1200">
                <a:solidFill>
                  <a:schemeClr val="tx1"/>
                </a:solidFill>
                <a:latin typeface="Arial" charset="0"/>
                <a:ea typeface="+mn-ea"/>
                <a:cs typeface="Arial" charset="0"/>
              </a:defRPr>
            </a:lvl7pPr>
            <a:lvl8pPr marL="4571771" algn="l" defTabSz="1306221" rtl="0" eaLnBrk="1" latinLnBrk="0" hangingPunct="1">
              <a:defRPr kern="1200">
                <a:solidFill>
                  <a:schemeClr val="tx1"/>
                </a:solidFill>
                <a:latin typeface="Arial" charset="0"/>
                <a:ea typeface="+mn-ea"/>
                <a:cs typeface="Arial" charset="0"/>
              </a:defRPr>
            </a:lvl8pPr>
            <a:lvl9pPr marL="5224882" algn="l" defTabSz="1306221" rtl="0" eaLnBrk="1" latinLnBrk="0" hangingPunct="1">
              <a:defRPr kern="1200">
                <a:solidFill>
                  <a:schemeClr val="tx1"/>
                </a:solidFill>
                <a:latin typeface="Arial" charset="0"/>
                <a:ea typeface="+mn-ea"/>
                <a:cs typeface="Arial" charset="0"/>
              </a:defRPr>
            </a:lvl9pPr>
          </a:lstStyle>
          <a:p>
            <a:pPr algn="ctr">
              <a:lnSpc>
                <a:spcPct val="95000"/>
              </a:lnSpc>
              <a:spcBef>
                <a:spcPct val="30000"/>
              </a:spcBef>
              <a:buClr>
                <a:prstClr val="white"/>
              </a:buClr>
              <a:buFont typeface="Wingdings" pitchFamily="2" charset="2"/>
              <a:buNone/>
            </a:pPr>
            <a:endParaRPr lang="en-US" sz="1400" dirty="0" smtClean="0">
              <a:solidFill>
                <a:srgbClr val="FFFFFF"/>
              </a:solidFill>
              <a:latin typeface="+mn-lt"/>
            </a:endParaRPr>
          </a:p>
        </p:txBody>
      </p:sp>
      <p:sp>
        <p:nvSpPr>
          <p:cNvPr id="47" name="Rectangle 46"/>
          <p:cNvSpPr/>
          <p:nvPr/>
        </p:nvSpPr>
        <p:spPr bwMode="auto">
          <a:xfrm>
            <a:off x="4888661" y="1490211"/>
            <a:ext cx="3604464" cy="1982863"/>
          </a:xfrm>
          <a:prstGeom prst="rect">
            <a:avLst/>
          </a:prstGeom>
          <a:noFill/>
          <a:ln w="38100" cap="flat" cmpd="sng" algn="ctr">
            <a:noFill/>
            <a:prstDash val="solid"/>
            <a:round/>
            <a:headEnd type="none" w="med" len="med"/>
            <a:tailEnd type="none" w="med" len="med"/>
          </a:ln>
          <a:effectLst/>
        </p:spPr>
        <p:txBody>
          <a:bodyPr rot="0" spcFirstLastPara="0" vertOverflow="overflow" horzOverflow="overflow" vert="horz" wrap="none" lIns="63958" tIns="31980" rIns="63958" bIns="31980" numCol="1" spcCol="0" rtlCol="0" fromWordArt="0" anchor="ctr" anchorCtr="1" forceAA="0" compatLnSpc="1">
            <a:prstTxWarp prst="textNoShape">
              <a:avLst/>
            </a:prstTxWarp>
            <a:noAutofit/>
          </a:bodyPr>
          <a:lstStyle/>
          <a:p>
            <a:pPr algn="ctr">
              <a:lnSpc>
                <a:spcPct val="95000"/>
              </a:lnSpc>
              <a:spcBef>
                <a:spcPct val="30000"/>
              </a:spcBef>
              <a:buClr>
                <a:srgbClr val="FFFFFF"/>
              </a:buClr>
            </a:pPr>
            <a:endParaRPr lang="en-US" sz="1500" dirty="0">
              <a:solidFill>
                <a:srgbClr val="FFFFFF"/>
              </a:solidFill>
            </a:endParaRPr>
          </a:p>
        </p:txBody>
      </p:sp>
      <p:sp>
        <p:nvSpPr>
          <p:cNvPr id="45" name="Rounded Rectangle 44"/>
          <p:cNvSpPr/>
          <p:nvPr/>
        </p:nvSpPr>
        <p:spPr bwMode="auto">
          <a:xfrm>
            <a:off x="4704360" y="3716645"/>
            <a:ext cx="4230634" cy="2875878"/>
          </a:xfrm>
          <a:prstGeom prst="roundRect">
            <a:avLst>
              <a:gd name="adj" fmla="val 4547"/>
            </a:avLst>
          </a:prstGeom>
          <a:noFill/>
          <a:ln w="76200" cap="flat" cmpd="sng" algn="ctr">
            <a:gradFill>
              <a:gsLst>
                <a:gs pos="0">
                  <a:schemeClr val="accent1"/>
                </a:gs>
                <a:gs pos="50000">
                  <a:schemeClr val="accent1">
                    <a:alpha val="47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63957" tIns="31980" rIns="63957" bIns="31980" numCol="1" rtlCol="0" anchor="t" anchorCtr="1" compatLnSpc="1">
            <a:prstTxWarp prst="textNoShape">
              <a:avLst/>
            </a:prstTxWarp>
            <a:no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653110" algn="l" rtl="0" fontAlgn="base">
              <a:spcBef>
                <a:spcPct val="0"/>
              </a:spcBef>
              <a:spcAft>
                <a:spcPct val="0"/>
              </a:spcAft>
              <a:defRPr kern="1200">
                <a:solidFill>
                  <a:schemeClr val="tx1"/>
                </a:solidFill>
                <a:latin typeface="Arial" charset="0"/>
                <a:ea typeface="+mn-ea"/>
                <a:cs typeface="Arial" charset="0"/>
              </a:defRPr>
            </a:lvl2pPr>
            <a:lvl3pPr marL="1306221" algn="l" rtl="0" fontAlgn="base">
              <a:spcBef>
                <a:spcPct val="0"/>
              </a:spcBef>
              <a:spcAft>
                <a:spcPct val="0"/>
              </a:spcAft>
              <a:defRPr kern="1200">
                <a:solidFill>
                  <a:schemeClr val="tx1"/>
                </a:solidFill>
                <a:latin typeface="Arial" charset="0"/>
                <a:ea typeface="+mn-ea"/>
                <a:cs typeface="Arial" charset="0"/>
              </a:defRPr>
            </a:lvl3pPr>
            <a:lvl4pPr marL="1959331" algn="l" rtl="0" fontAlgn="base">
              <a:spcBef>
                <a:spcPct val="0"/>
              </a:spcBef>
              <a:spcAft>
                <a:spcPct val="0"/>
              </a:spcAft>
              <a:defRPr kern="1200">
                <a:solidFill>
                  <a:schemeClr val="tx1"/>
                </a:solidFill>
                <a:latin typeface="Arial" charset="0"/>
                <a:ea typeface="+mn-ea"/>
                <a:cs typeface="Arial" charset="0"/>
              </a:defRPr>
            </a:lvl4pPr>
            <a:lvl5pPr marL="2612442" algn="l" rtl="0" fontAlgn="base">
              <a:spcBef>
                <a:spcPct val="0"/>
              </a:spcBef>
              <a:spcAft>
                <a:spcPct val="0"/>
              </a:spcAft>
              <a:defRPr kern="1200">
                <a:solidFill>
                  <a:schemeClr val="tx1"/>
                </a:solidFill>
                <a:latin typeface="Arial" charset="0"/>
                <a:ea typeface="+mn-ea"/>
                <a:cs typeface="Arial" charset="0"/>
              </a:defRPr>
            </a:lvl5pPr>
            <a:lvl6pPr marL="3265550" algn="l" defTabSz="1306221" rtl="0" eaLnBrk="1" latinLnBrk="0" hangingPunct="1">
              <a:defRPr kern="1200">
                <a:solidFill>
                  <a:schemeClr val="tx1"/>
                </a:solidFill>
                <a:latin typeface="Arial" charset="0"/>
                <a:ea typeface="+mn-ea"/>
                <a:cs typeface="Arial" charset="0"/>
              </a:defRPr>
            </a:lvl6pPr>
            <a:lvl7pPr marL="3918661" algn="l" defTabSz="1306221" rtl="0" eaLnBrk="1" latinLnBrk="0" hangingPunct="1">
              <a:defRPr kern="1200">
                <a:solidFill>
                  <a:schemeClr val="tx1"/>
                </a:solidFill>
                <a:latin typeface="Arial" charset="0"/>
                <a:ea typeface="+mn-ea"/>
                <a:cs typeface="Arial" charset="0"/>
              </a:defRPr>
            </a:lvl7pPr>
            <a:lvl8pPr marL="4571771" algn="l" defTabSz="1306221" rtl="0" eaLnBrk="1" latinLnBrk="0" hangingPunct="1">
              <a:defRPr kern="1200">
                <a:solidFill>
                  <a:schemeClr val="tx1"/>
                </a:solidFill>
                <a:latin typeface="Arial" charset="0"/>
                <a:ea typeface="+mn-ea"/>
                <a:cs typeface="Arial" charset="0"/>
              </a:defRPr>
            </a:lvl8pPr>
            <a:lvl9pPr marL="5224882" algn="l" defTabSz="1306221" rtl="0" eaLnBrk="1" latinLnBrk="0" hangingPunct="1">
              <a:defRPr kern="1200">
                <a:solidFill>
                  <a:schemeClr val="tx1"/>
                </a:solidFill>
                <a:latin typeface="Arial" charset="0"/>
                <a:ea typeface="+mn-ea"/>
                <a:cs typeface="Arial" charset="0"/>
              </a:defRPr>
            </a:lvl9pPr>
          </a:lstStyle>
          <a:p>
            <a:pPr algn="ctr">
              <a:lnSpc>
                <a:spcPct val="95000"/>
              </a:lnSpc>
              <a:spcBef>
                <a:spcPct val="30000"/>
              </a:spcBef>
              <a:buClr>
                <a:prstClr val="white"/>
              </a:buClr>
              <a:buFont typeface="Wingdings" pitchFamily="2" charset="2"/>
              <a:buNone/>
            </a:pPr>
            <a:endParaRPr lang="en-US" sz="1400" dirty="0" smtClean="0">
              <a:solidFill>
                <a:srgbClr val="FFFFFF"/>
              </a:solidFill>
              <a:effectLst>
                <a:outerShdw blurRad="38100" dist="38100" dir="2700000" algn="tl">
                  <a:srgbClr val="000000">
                    <a:alpha val="43137"/>
                  </a:srgbClr>
                </a:outerShdw>
              </a:effectLst>
              <a:latin typeface="+mn-lt"/>
            </a:endParaRPr>
          </a:p>
        </p:txBody>
      </p:sp>
      <p:sp>
        <p:nvSpPr>
          <p:cNvPr id="31" name="Rounded Rectangle 30"/>
          <p:cNvSpPr/>
          <p:nvPr/>
        </p:nvSpPr>
        <p:spPr bwMode="auto">
          <a:xfrm>
            <a:off x="193267" y="1062081"/>
            <a:ext cx="4252592" cy="5662912"/>
          </a:xfrm>
          <a:prstGeom prst="roundRect">
            <a:avLst>
              <a:gd name="adj" fmla="val 6226"/>
            </a:avLst>
          </a:prstGeom>
          <a:noFill/>
          <a:ln w="76200" cap="flat" cmpd="sng" algn="ctr">
            <a:gradFill>
              <a:gsLst>
                <a:gs pos="0">
                  <a:schemeClr val="accent1"/>
                </a:gs>
                <a:gs pos="50000">
                  <a:schemeClr val="accent1">
                    <a:alpha val="47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63957" tIns="31980" rIns="63957" bIns="31980" numCol="1" rtlCol="0" anchor="t" anchorCtr="1" compatLnSpc="1">
            <a:prstTxWarp prst="textNoShape">
              <a:avLst/>
            </a:prstTxWarp>
            <a:no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653110" algn="l" rtl="0" fontAlgn="base">
              <a:spcBef>
                <a:spcPct val="0"/>
              </a:spcBef>
              <a:spcAft>
                <a:spcPct val="0"/>
              </a:spcAft>
              <a:defRPr kern="1200">
                <a:solidFill>
                  <a:schemeClr val="tx1"/>
                </a:solidFill>
                <a:latin typeface="Arial" charset="0"/>
                <a:ea typeface="+mn-ea"/>
                <a:cs typeface="Arial" charset="0"/>
              </a:defRPr>
            </a:lvl2pPr>
            <a:lvl3pPr marL="1306221" algn="l" rtl="0" fontAlgn="base">
              <a:spcBef>
                <a:spcPct val="0"/>
              </a:spcBef>
              <a:spcAft>
                <a:spcPct val="0"/>
              </a:spcAft>
              <a:defRPr kern="1200">
                <a:solidFill>
                  <a:schemeClr val="tx1"/>
                </a:solidFill>
                <a:latin typeface="Arial" charset="0"/>
                <a:ea typeface="+mn-ea"/>
                <a:cs typeface="Arial" charset="0"/>
              </a:defRPr>
            </a:lvl3pPr>
            <a:lvl4pPr marL="1959331" algn="l" rtl="0" fontAlgn="base">
              <a:spcBef>
                <a:spcPct val="0"/>
              </a:spcBef>
              <a:spcAft>
                <a:spcPct val="0"/>
              </a:spcAft>
              <a:defRPr kern="1200">
                <a:solidFill>
                  <a:schemeClr val="tx1"/>
                </a:solidFill>
                <a:latin typeface="Arial" charset="0"/>
                <a:ea typeface="+mn-ea"/>
                <a:cs typeface="Arial" charset="0"/>
              </a:defRPr>
            </a:lvl4pPr>
            <a:lvl5pPr marL="2612442" algn="l" rtl="0" fontAlgn="base">
              <a:spcBef>
                <a:spcPct val="0"/>
              </a:spcBef>
              <a:spcAft>
                <a:spcPct val="0"/>
              </a:spcAft>
              <a:defRPr kern="1200">
                <a:solidFill>
                  <a:schemeClr val="tx1"/>
                </a:solidFill>
                <a:latin typeface="Arial" charset="0"/>
                <a:ea typeface="+mn-ea"/>
                <a:cs typeface="Arial" charset="0"/>
              </a:defRPr>
            </a:lvl5pPr>
            <a:lvl6pPr marL="3265550" algn="l" defTabSz="1306221" rtl="0" eaLnBrk="1" latinLnBrk="0" hangingPunct="1">
              <a:defRPr kern="1200">
                <a:solidFill>
                  <a:schemeClr val="tx1"/>
                </a:solidFill>
                <a:latin typeface="Arial" charset="0"/>
                <a:ea typeface="+mn-ea"/>
                <a:cs typeface="Arial" charset="0"/>
              </a:defRPr>
            </a:lvl6pPr>
            <a:lvl7pPr marL="3918661" algn="l" defTabSz="1306221" rtl="0" eaLnBrk="1" latinLnBrk="0" hangingPunct="1">
              <a:defRPr kern="1200">
                <a:solidFill>
                  <a:schemeClr val="tx1"/>
                </a:solidFill>
                <a:latin typeface="Arial" charset="0"/>
                <a:ea typeface="+mn-ea"/>
                <a:cs typeface="Arial" charset="0"/>
              </a:defRPr>
            </a:lvl7pPr>
            <a:lvl8pPr marL="4571771" algn="l" defTabSz="1306221" rtl="0" eaLnBrk="1" latinLnBrk="0" hangingPunct="1">
              <a:defRPr kern="1200">
                <a:solidFill>
                  <a:schemeClr val="tx1"/>
                </a:solidFill>
                <a:latin typeface="Arial" charset="0"/>
                <a:ea typeface="+mn-ea"/>
                <a:cs typeface="Arial" charset="0"/>
              </a:defRPr>
            </a:lvl8pPr>
            <a:lvl9pPr marL="5224882" algn="l" defTabSz="1306221" rtl="0" eaLnBrk="1" latinLnBrk="0" hangingPunct="1">
              <a:defRPr kern="1200">
                <a:solidFill>
                  <a:schemeClr val="tx1"/>
                </a:solidFill>
                <a:latin typeface="Arial" charset="0"/>
                <a:ea typeface="+mn-ea"/>
                <a:cs typeface="Arial" charset="0"/>
              </a:defRPr>
            </a:lvl9pPr>
          </a:lstStyle>
          <a:p>
            <a:pPr algn="ctr">
              <a:lnSpc>
                <a:spcPct val="95000"/>
              </a:lnSpc>
              <a:spcBef>
                <a:spcPct val="30000"/>
              </a:spcBef>
              <a:buClr>
                <a:prstClr val="white"/>
              </a:buClr>
              <a:buFont typeface="Wingdings" pitchFamily="2" charset="2"/>
              <a:buNone/>
            </a:pPr>
            <a:endParaRPr lang="en-US" sz="1400" dirty="0" smtClean="0">
              <a:solidFill>
                <a:srgbClr val="FFFFFF"/>
              </a:solidFill>
              <a:effectLst>
                <a:outerShdw blurRad="38100" dist="38100" dir="2700000" algn="tl">
                  <a:srgbClr val="000000">
                    <a:alpha val="43137"/>
                  </a:srgbClr>
                </a:outerShdw>
              </a:effectLst>
              <a:latin typeface="Arial Narrow" pitchFamily="34" charset="0"/>
            </a:endParaRPr>
          </a:p>
        </p:txBody>
      </p:sp>
      <p:sp>
        <p:nvSpPr>
          <p:cNvPr id="4" name="Title 7"/>
          <p:cNvSpPr>
            <a:spLocks noGrp="1"/>
          </p:cNvSpPr>
          <p:nvPr>
            <p:ph type="title"/>
          </p:nvPr>
        </p:nvSpPr>
        <p:spPr>
          <a:xfrm>
            <a:off x="457200" y="-3223"/>
            <a:ext cx="8229600" cy="1143000"/>
          </a:xfrm>
        </p:spPr>
        <p:txBody>
          <a:bodyPr/>
          <a:lstStyle/>
          <a:p>
            <a:r>
              <a:rPr lang="en-US" dirty="0" smtClean="0"/>
              <a:t>Transforming Storage</a:t>
            </a:r>
            <a:endParaRPr lang="en-US" dirty="0"/>
          </a:p>
        </p:txBody>
      </p:sp>
      <p:sp>
        <p:nvSpPr>
          <p:cNvPr id="32" name="TextBox 31"/>
          <p:cNvSpPr txBox="1"/>
          <p:nvPr/>
        </p:nvSpPr>
        <p:spPr>
          <a:xfrm>
            <a:off x="362334" y="1173869"/>
            <a:ext cx="3726160" cy="326241"/>
          </a:xfrm>
          <a:prstGeom prst="rect">
            <a:avLst/>
          </a:prstGeom>
          <a:noFill/>
        </p:spPr>
        <p:txBody>
          <a:bodyPr wrap="square" lIns="64005" tIns="32003" rIns="64005" bIns="32003" rtlCol="0">
            <a:spAutoFit/>
          </a:bodyPr>
          <a:lstStyle/>
          <a:p>
            <a:pPr algn="ctr"/>
            <a:r>
              <a:rPr lang="en-US" sz="1700" dirty="0" smtClean="0"/>
              <a:t> Data explosion …</a:t>
            </a:r>
            <a:endParaRPr lang="en-US" sz="1700" dirty="0"/>
          </a:p>
        </p:txBody>
      </p:sp>
      <p:sp>
        <p:nvSpPr>
          <p:cNvPr id="7" name="TextBox 6"/>
          <p:cNvSpPr txBox="1"/>
          <p:nvPr/>
        </p:nvSpPr>
        <p:spPr>
          <a:xfrm>
            <a:off x="397024" y="6588303"/>
            <a:ext cx="914732" cy="218519"/>
          </a:xfrm>
          <a:prstGeom prst="rect">
            <a:avLst/>
          </a:prstGeom>
          <a:noFill/>
        </p:spPr>
        <p:txBody>
          <a:bodyPr wrap="none" lIns="64005" tIns="32003" rIns="64005" bIns="32003" rtlCol="0">
            <a:spAutoFit/>
          </a:bodyPr>
          <a:lstStyle/>
          <a:p>
            <a:r>
              <a:rPr lang="en-US" sz="1000" dirty="0" smtClean="0"/>
              <a:t>Source:  Intel </a:t>
            </a:r>
          </a:p>
        </p:txBody>
      </p:sp>
      <p:sp>
        <p:nvSpPr>
          <p:cNvPr id="23" name="TextBox 22"/>
          <p:cNvSpPr txBox="1"/>
          <p:nvPr/>
        </p:nvSpPr>
        <p:spPr>
          <a:xfrm>
            <a:off x="4830759" y="1119522"/>
            <a:ext cx="3726160" cy="326241"/>
          </a:xfrm>
          <a:prstGeom prst="rect">
            <a:avLst/>
          </a:prstGeom>
          <a:noFill/>
        </p:spPr>
        <p:txBody>
          <a:bodyPr wrap="square" lIns="64005" tIns="32003" rIns="64005" bIns="32003" rtlCol="0">
            <a:spAutoFit/>
          </a:bodyPr>
          <a:lstStyle/>
          <a:p>
            <a:pPr algn="ctr"/>
            <a:r>
              <a:rPr lang="en-US" sz="1700" dirty="0" smtClean="0"/>
              <a:t>Driving storage opportunity </a:t>
            </a:r>
            <a:endParaRPr lang="en-US" sz="1700" dirty="0"/>
          </a:p>
        </p:txBody>
      </p:sp>
      <p:sp>
        <p:nvSpPr>
          <p:cNvPr id="16" name="Rectangle 15"/>
          <p:cNvSpPr/>
          <p:nvPr/>
        </p:nvSpPr>
        <p:spPr bwMode="auto">
          <a:xfrm>
            <a:off x="588212" y="3298276"/>
            <a:ext cx="3192211" cy="2460798"/>
          </a:xfrm>
          <a:prstGeom prst="rect">
            <a:avLst/>
          </a:prstGeom>
          <a:noFill/>
          <a:ln w="38100" cap="flat" cmpd="sng" algn="ctr">
            <a:noFill/>
            <a:prstDash val="solid"/>
            <a:round/>
            <a:headEnd type="none" w="med" len="med"/>
            <a:tailEnd type="none" w="med" len="med"/>
          </a:ln>
          <a:effectLst/>
        </p:spPr>
        <p:txBody>
          <a:bodyPr rot="0" spcFirstLastPara="0" vertOverflow="overflow" horzOverflow="overflow" vert="horz" wrap="none" lIns="63958" tIns="31980" rIns="63958" bIns="31980" numCol="1" spcCol="0" rtlCol="0" fromWordArt="0" anchor="ctr" anchorCtr="1" forceAA="0" compatLnSpc="1">
            <a:prstTxWarp prst="textNoShape">
              <a:avLst/>
            </a:prstTxWarp>
            <a:noAutofit/>
          </a:bodyPr>
          <a:lstStyle/>
          <a:p>
            <a:pPr algn="ctr">
              <a:lnSpc>
                <a:spcPct val="95000"/>
              </a:lnSpc>
              <a:spcBef>
                <a:spcPct val="30000"/>
              </a:spcBef>
              <a:buClr>
                <a:srgbClr val="FFFFFF"/>
              </a:buClr>
            </a:pPr>
            <a:endParaRPr lang="en-US" sz="1500" dirty="0">
              <a:solidFill>
                <a:srgbClr val="FFFFFF"/>
              </a:solidFill>
            </a:endParaRPr>
          </a:p>
        </p:txBody>
      </p:sp>
      <p:sp>
        <p:nvSpPr>
          <p:cNvPr id="17" name="Right Arrow 16"/>
          <p:cNvSpPr/>
          <p:nvPr/>
        </p:nvSpPr>
        <p:spPr bwMode="auto">
          <a:xfrm>
            <a:off x="831932" y="3166825"/>
            <a:ext cx="2002464" cy="677622"/>
          </a:xfrm>
          <a:prstGeom prst="rightArrow">
            <a:avLst/>
          </a:prstGeom>
          <a:gradFill flip="none" rotWithShape="1">
            <a:gsLst>
              <a:gs pos="0">
                <a:srgbClr val="0071B7">
                  <a:shade val="30000"/>
                  <a:satMod val="115000"/>
                  <a:alpha val="0"/>
                </a:srgbClr>
              </a:gs>
              <a:gs pos="100000">
                <a:schemeClr val="accent4"/>
              </a:gs>
            </a:gsLst>
            <a:lin ang="0" scaled="1"/>
            <a:tileRect/>
          </a:gradFill>
          <a:ln w="38100" cap="flat" cmpd="sng" algn="ctr">
            <a:noFill/>
            <a:prstDash val="solid"/>
            <a:round/>
            <a:headEnd type="none" w="med" len="med"/>
            <a:tailEnd type="none" w="med" len="med"/>
          </a:ln>
          <a:effectLst/>
        </p:spPr>
        <p:txBody>
          <a:bodyPr rot="0" spcFirstLastPara="0" vertOverflow="overflow" horzOverflow="overflow" vert="horz" wrap="none" lIns="63958" tIns="31980" rIns="63958" bIns="31980" numCol="1" spcCol="0" rtlCol="0" fromWordArt="0" anchor="ctr" anchorCtr="1" forceAA="0" compatLnSpc="1">
            <a:prstTxWarp prst="textNoShape">
              <a:avLst/>
            </a:prstTxWarp>
            <a:noAutofit/>
          </a:bodyPr>
          <a:lstStyle/>
          <a:p>
            <a:pPr algn="ctr">
              <a:lnSpc>
                <a:spcPct val="95000"/>
              </a:lnSpc>
              <a:spcBef>
                <a:spcPct val="30000"/>
              </a:spcBef>
              <a:buClr>
                <a:srgbClr val="FFFFFF"/>
              </a:buClr>
            </a:pPr>
            <a:endParaRPr lang="en-US" sz="1500" dirty="0">
              <a:solidFill>
                <a:srgbClr val="FFFFFF"/>
              </a:solidFill>
            </a:endParaRPr>
          </a:p>
        </p:txBody>
      </p:sp>
      <p:sp>
        <p:nvSpPr>
          <p:cNvPr id="18" name="Right Arrow 17"/>
          <p:cNvSpPr/>
          <p:nvPr/>
        </p:nvSpPr>
        <p:spPr bwMode="auto">
          <a:xfrm>
            <a:off x="639478" y="3818775"/>
            <a:ext cx="2002464" cy="677622"/>
          </a:xfrm>
          <a:prstGeom prst="rightArrow">
            <a:avLst/>
          </a:prstGeom>
          <a:gradFill flip="none" rotWithShape="1">
            <a:gsLst>
              <a:gs pos="0">
                <a:srgbClr val="0071B7">
                  <a:shade val="30000"/>
                  <a:satMod val="115000"/>
                  <a:alpha val="0"/>
                </a:srgbClr>
              </a:gs>
              <a:gs pos="100000">
                <a:schemeClr val="accent3"/>
              </a:gs>
            </a:gsLst>
            <a:lin ang="0" scaled="1"/>
            <a:tileRect/>
          </a:gradFill>
          <a:ln w="38100" cap="flat" cmpd="sng" algn="ctr">
            <a:noFill/>
            <a:prstDash val="solid"/>
            <a:round/>
            <a:headEnd type="none" w="med" len="med"/>
            <a:tailEnd type="none" w="med" len="med"/>
          </a:ln>
          <a:effectLst/>
        </p:spPr>
        <p:txBody>
          <a:bodyPr rot="0" spcFirstLastPara="0" vertOverflow="overflow" horzOverflow="overflow" vert="horz" wrap="none" lIns="63958" tIns="31980" rIns="63958" bIns="31980" numCol="1" spcCol="0" rtlCol="0" fromWordArt="0" anchor="ctr" anchorCtr="1" forceAA="0" compatLnSpc="1">
            <a:prstTxWarp prst="textNoShape">
              <a:avLst/>
            </a:prstTxWarp>
            <a:noAutofit/>
          </a:bodyPr>
          <a:lstStyle/>
          <a:p>
            <a:pPr algn="ctr">
              <a:lnSpc>
                <a:spcPct val="95000"/>
              </a:lnSpc>
              <a:spcBef>
                <a:spcPct val="30000"/>
              </a:spcBef>
              <a:buClr>
                <a:srgbClr val="FFFFFF"/>
              </a:buClr>
            </a:pPr>
            <a:endParaRPr lang="en-US" sz="1500" dirty="0">
              <a:solidFill>
                <a:srgbClr val="FFFFFF"/>
              </a:solidFill>
            </a:endParaRPr>
          </a:p>
        </p:txBody>
      </p:sp>
      <p:sp>
        <p:nvSpPr>
          <p:cNvPr id="19" name="Right Arrow 18"/>
          <p:cNvSpPr/>
          <p:nvPr/>
        </p:nvSpPr>
        <p:spPr bwMode="auto">
          <a:xfrm>
            <a:off x="313022" y="4426614"/>
            <a:ext cx="2002464" cy="677622"/>
          </a:xfrm>
          <a:prstGeom prst="rightArrow">
            <a:avLst/>
          </a:prstGeom>
          <a:gradFill flip="none" rotWithShape="1">
            <a:gsLst>
              <a:gs pos="0">
                <a:srgbClr val="0071B7">
                  <a:shade val="30000"/>
                  <a:satMod val="115000"/>
                  <a:alpha val="0"/>
                </a:srgbClr>
              </a:gs>
              <a:gs pos="100000">
                <a:schemeClr val="accent2"/>
              </a:gs>
            </a:gsLst>
            <a:lin ang="0" scaled="1"/>
            <a:tileRect/>
          </a:gradFill>
          <a:ln w="38100" cap="flat" cmpd="sng" algn="ctr">
            <a:noFill/>
            <a:prstDash val="solid"/>
            <a:round/>
            <a:headEnd type="none" w="med" len="med"/>
            <a:tailEnd type="none" w="med" len="med"/>
          </a:ln>
          <a:effectLst/>
        </p:spPr>
        <p:txBody>
          <a:bodyPr rot="0" spcFirstLastPara="0" vertOverflow="overflow" horzOverflow="overflow" vert="horz" wrap="none" lIns="63958" tIns="31980" rIns="63958" bIns="31980" numCol="1" spcCol="0" rtlCol="0" fromWordArt="0" anchor="ctr" anchorCtr="1" forceAA="0" compatLnSpc="1">
            <a:prstTxWarp prst="textNoShape">
              <a:avLst/>
            </a:prstTxWarp>
            <a:noAutofit/>
          </a:bodyPr>
          <a:lstStyle/>
          <a:p>
            <a:pPr algn="ctr">
              <a:lnSpc>
                <a:spcPct val="95000"/>
              </a:lnSpc>
              <a:spcBef>
                <a:spcPct val="30000"/>
              </a:spcBef>
              <a:buClr>
                <a:srgbClr val="FFFFFF"/>
              </a:buClr>
            </a:pPr>
            <a:endParaRPr lang="en-US" sz="1500" dirty="0">
              <a:solidFill>
                <a:srgbClr val="FFFFFF"/>
              </a:solidFill>
            </a:endParaRPr>
          </a:p>
        </p:txBody>
      </p:sp>
      <p:sp>
        <p:nvSpPr>
          <p:cNvPr id="20" name="Freeform 19"/>
          <p:cNvSpPr/>
          <p:nvPr/>
        </p:nvSpPr>
        <p:spPr>
          <a:xfrm>
            <a:off x="757803" y="5149639"/>
            <a:ext cx="2633191" cy="494719"/>
          </a:xfrm>
          <a:custGeom>
            <a:avLst/>
            <a:gdLst>
              <a:gd name="connsiteX0" fmla="*/ 0 w 2326105"/>
              <a:gd name="connsiteY0" fmla="*/ 2903621 h 2903621"/>
              <a:gd name="connsiteX1" fmla="*/ 1732547 w 2326105"/>
              <a:gd name="connsiteY1" fmla="*/ 2101516 h 2903621"/>
              <a:gd name="connsiteX2" fmla="*/ 2326105 w 2326105"/>
              <a:gd name="connsiteY2" fmla="*/ 0 h 2903621"/>
              <a:gd name="connsiteX3" fmla="*/ 2326105 w 2326105"/>
              <a:gd name="connsiteY3" fmla="*/ 0 h 2903621"/>
            </a:gdLst>
            <a:ahLst/>
            <a:cxnLst>
              <a:cxn ang="0">
                <a:pos x="connsiteX0" y="connsiteY0"/>
              </a:cxn>
              <a:cxn ang="0">
                <a:pos x="connsiteX1" y="connsiteY1"/>
              </a:cxn>
              <a:cxn ang="0">
                <a:pos x="connsiteX2" y="connsiteY2"/>
              </a:cxn>
              <a:cxn ang="0">
                <a:pos x="connsiteX3" y="connsiteY3"/>
              </a:cxn>
            </a:cxnLst>
            <a:rect l="l" t="t" r="r" b="b"/>
            <a:pathLst>
              <a:path w="2326105" h="2903621">
                <a:moveTo>
                  <a:pt x="0" y="2903621"/>
                </a:moveTo>
                <a:cubicBezTo>
                  <a:pt x="672431" y="2744537"/>
                  <a:pt x="1344863" y="2585453"/>
                  <a:pt x="1732547" y="2101516"/>
                </a:cubicBezTo>
                <a:cubicBezTo>
                  <a:pt x="2120231" y="1617579"/>
                  <a:pt x="2326105" y="0"/>
                  <a:pt x="2326105" y="0"/>
                </a:cubicBezTo>
                <a:lnTo>
                  <a:pt x="2326105" y="0"/>
                </a:lnTo>
              </a:path>
            </a:pathLst>
          </a:custGeom>
          <a:noFill/>
          <a:ln w="57150" cap="rnd" cmpd="sng" algn="ctr">
            <a:solidFill>
              <a:srgbClr val="FF0000"/>
            </a:solidFill>
            <a:prstDash val="sysDash"/>
          </a:ln>
          <a:effectLst/>
        </p:spPr>
        <p:txBody>
          <a:bodyPr lIns="64005" tIns="32003" rIns="64005" bIns="32003" rtlCol="0" anchor="ctr"/>
          <a:lstStyle/>
          <a:p>
            <a:pPr algn="ctr" defTabSz="640048">
              <a:defRPr/>
            </a:pPr>
            <a:endParaRPr lang="en-US" sz="2200" kern="0" dirty="0">
              <a:solidFill>
                <a:srgbClr val="FFFFFF"/>
              </a:solidFill>
              <a:cs typeface="Arial"/>
            </a:endParaRPr>
          </a:p>
        </p:txBody>
      </p:sp>
      <p:sp>
        <p:nvSpPr>
          <p:cNvPr id="21" name="Freeform 20"/>
          <p:cNvSpPr/>
          <p:nvPr/>
        </p:nvSpPr>
        <p:spPr>
          <a:xfrm>
            <a:off x="1121306" y="3253190"/>
            <a:ext cx="1880594" cy="2377718"/>
          </a:xfrm>
          <a:custGeom>
            <a:avLst/>
            <a:gdLst>
              <a:gd name="connsiteX0" fmla="*/ 0 w 2326105"/>
              <a:gd name="connsiteY0" fmla="*/ 2903621 h 2903621"/>
              <a:gd name="connsiteX1" fmla="*/ 1732547 w 2326105"/>
              <a:gd name="connsiteY1" fmla="*/ 2101516 h 2903621"/>
              <a:gd name="connsiteX2" fmla="*/ 2326105 w 2326105"/>
              <a:gd name="connsiteY2" fmla="*/ 0 h 2903621"/>
              <a:gd name="connsiteX3" fmla="*/ 2326105 w 2326105"/>
              <a:gd name="connsiteY3" fmla="*/ 0 h 2903621"/>
              <a:gd name="connsiteX0" fmla="*/ 0 w 2326105"/>
              <a:gd name="connsiteY0" fmla="*/ 2903621 h 2903621"/>
              <a:gd name="connsiteX1" fmla="*/ 1597293 w 2326105"/>
              <a:gd name="connsiteY1" fmla="*/ 2046417 h 2903621"/>
              <a:gd name="connsiteX2" fmla="*/ 2326105 w 2326105"/>
              <a:gd name="connsiteY2" fmla="*/ 0 h 2903621"/>
              <a:gd name="connsiteX3" fmla="*/ 2326105 w 2326105"/>
              <a:gd name="connsiteY3" fmla="*/ 0 h 2903621"/>
            </a:gdLst>
            <a:ahLst/>
            <a:cxnLst>
              <a:cxn ang="0">
                <a:pos x="connsiteX0" y="connsiteY0"/>
              </a:cxn>
              <a:cxn ang="0">
                <a:pos x="connsiteX1" y="connsiteY1"/>
              </a:cxn>
              <a:cxn ang="0">
                <a:pos x="connsiteX2" y="connsiteY2"/>
              </a:cxn>
              <a:cxn ang="0">
                <a:pos x="connsiteX3" y="connsiteY3"/>
              </a:cxn>
            </a:cxnLst>
            <a:rect l="l" t="t" r="r" b="b"/>
            <a:pathLst>
              <a:path w="2326105" h="2903621">
                <a:moveTo>
                  <a:pt x="0" y="2903621"/>
                </a:moveTo>
                <a:cubicBezTo>
                  <a:pt x="672431" y="2744537"/>
                  <a:pt x="1209609" y="2530354"/>
                  <a:pt x="1597293" y="2046417"/>
                </a:cubicBezTo>
                <a:cubicBezTo>
                  <a:pt x="1984977" y="1562480"/>
                  <a:pt x="2326105" y="0"/>
                  <a:pt x="2326105" y="0"/>
                </a:cubicBezTo>
                <a:lnTo>
                  <a:pt x="2326105" y="0"/>
                </a:lnTo>
              </a:path>
            </a:pathLst>
          </a:custGeom>
          <a:noFill/>
          <a:ln w="127000" cap="rnd" cmpd="sng" algn="ctr">
            <a:solidFill>
              <a:schemeClr val="accent5"/>
            </a:solidFill>
            <a:prstDash val="solid"/>
          </a:ln>
          <a:effectLst/>
        </p:spPr>
        <p:txBody>
          <a:bodyPr lIns="64005" tIns="32003" rIns="64005" bIns="32003" rtlCol="0" anchor="ctr"/>
          <a:lstStyle/>
          <a:p>
            <a:pPr algn="ctr" defTabSz="640048">
              <a:defRPr/>
            </a:pPr>
            <a:endParaRPr lang="en-US" sz="2200" kern="0" dirty="0">
              <a:solidFill>
                <a:srgbClr val="FFFFFF"/>
              </a:solidFill>
              <a:cs typeface="Arial"/>
            </a:endParaRPr>
          </a:p>
        </p:txBody>
      </p:sp>
      <p:sp>
        <p:nvSpPr>
          <p:cNvPr id="26" name="Rectangle 25"/>
          <p:cNvSpPr/>
          <p:nvPr/>
        </p:nvSpPr>
        <p:spPr>
          <a:xfrm>
            <a:off x="1252946" y="3367763"/>
            <a:ext cx="1301056" cy="233908"/>
          </a:xfrm>
          <a:prstGeom prst="rect">
            <a:avLst/>
          </a:prstGeom>
        </p:spPr>
        <p:txBody>
          <a:bodyPr wrap="none" lIns="64005" tIns="32003" rIns="64005" bIns="32003">
            <a:spAutoFit/>
          </a:bodyPr>
          <a:lstStyle/>
          <a:p>
            <a:r>
              <a:rPr lang="en-US" sz="1100" dirty="0"/>
              <a:t>Big Sensed Data</a:t>
            </a:r>
          </a:p>
        </p:txBody>
      </p:sp>
      <p:sp>
        <p:nvSpPr>
          <p:cNvPr id="27" name="Rectangle 26"/>
          <p:cNvSpPr/>
          <p:nvPr/>
        </p:nvSpPr>
        <p:spPr>
          <a:xfrm>
            <a:off x="1141642" y="4019711"/>
            <a:ext cx="1118313" cy="233908"/>
          </a:xfrm>
          <a:prstGeom prst="rect">
            <a:avLst/>
          </a:prstGeom>
        </p:spPr>
        <p:txBody>
          <a:bodyPr wrap="none" lIns="64005" tIns="32003" rIns="64005" bIns="32003">
            <a:spAutoFit/>
          </a:bodyPr>
          <a:lstStyle/>
          <a:p>
            <a:r>
              <a:rPr lang="en-US" sz="1100" dirty="0"/>
              <a:t>Big </a:t>
            </a:r>
            <a:r>
              <a:rPr lang="en-US" sz="1100" dirty="0" smtClean="0"/>
              <a:t>Corp </a:t>
            </a:r>
            <a:r>
              <a:rPr lang="en-US" sz="1100" dirty="0"/>
              <a:t>Data</a:t>
            </a:r>
          </a:p>
        </p:txBody>
      </p:sp>
      <p:sp>
        <p:nvSpPr>
          <p:cNvPr id="28" name="Rectangle 27"/>
          <p:cNvSpPr/>
          <p:nvPr/>
        </p:nvSpPr>
        <p:spPr>
          <a:xfrm>
            <a:off x="912658" y="4627551"/>
            <a:ext cx="1097474" cy="233908"/>
          </a:xfrm>
          <a:prstGeom prst="rect">
            <a:avLst/>
          </a:prstGeom>
        </p:spPr>
        <p:txBody>
          <a:bodyPr wrap="none" lIns="64005" tIns="32003" rIns="64005" bIns="32003">
            <a:spAutoFit/>
          </a:bodyPr>
          <a:lstStyle/>
          <a:p>
            <a:r>
              <a:rPr lang="en-US" sz="1100" dirty="0"/>
              <a:t>Big </a:t>
            </a:r>
            <a:r>
              <a:rPr lang="en-US" sz="1100" dirty="0" smtClean="0"/>
              <a:t>Web </a:t>
            </a:r>
            <a:r>
              <a:rPr lang="en-US" sz="1100" dirty="0"/>
              <a:t>Data</a:t>
            </a:r>
          </a:p>
        </p:txBody>
      </p:sp>
      <p:cxnSp>
        <p:nvCxnSpPr>
          <p:cNvPr id="29" name="Straight Connector 28"/>
          <p:cNvCxnSpPr/>
          <p:nvPr/>
        </p:nvCxnSpPr>
        <p:spPr bwMode="auto">
          <a:xfrm flipV="1">
            <a:off x="588211" y="3166825"/>
            <a:ext cx="0" cy="2608843"/>
          </a:xfrm>
          <a:prstGeom prst="line">
            <a:avLst/>
          </a:prstGeom>
          <a:noFill/>
          <a:ln w="38100" cap="flat" cmpd="sng" algn="ctr">
            <a:solidFill>
              <a:schemeClr val="tx1"/>
            </a:solidFill>
            <a:prstDash val="solid"/>
            <a:round/>
            <a:headEnd type="none" w="med" len="med"/>
            <a:tailEnd type="stealth" w="med" len="med"/>
          </a:ln>
          <a:effectLst/>
        </p:spPr>
      </p:cxnSp>
      <p:cxnSp>
        <p:nvCxnSpPr>
          <p:cNvPr id="30" name="Straight Connector 29"/>
          <p:cNvCxnSpPr/>
          <p:nvPr/>
        </p:nvCxnSpPr>
        <p:spPr bwMode="auto">
          <a:xfrm>
            <a:off x="564878" y="5759074"/>
            <a:ext cx="3294423" cy="0"/>
          </a:xfrm>
          <a:prstGeom prst="line">
            <a:avLst/>
          </a:prstGeom>
          <a:noFill/>
          <a:ln w="38100" cap="flat" cmpd="sng" algn="ctr">
            <a:solidFill>
              <a:schemeClr val="tx1"/>
            </a:solidFill>
            <a:prstDash val="solid"/>
            <a:round/>
            <a:headEnd type="none" w="med" len="med"/>
            <a:tailEnd type="stealth" w="med" len="med"/>
          </a:ln>
          <a:effectLst/>
        </p:spPr>
      </p:cxnSp>
      <p:sp>
        <p:nvSpPr>
          <p:cNvPr id="33" name="Rectangle 32"/>
          <p:cNvSpPr/>
          <p:nvPr/>
        </p:nvSpPr>
        <p:spPr>
          <a:xfrm>
            <a:off x="2598587" y="4869095"/>
            <a:ext cx="1781957" cy="310852"/>
          </a:xfrm>
          <a:prstGeom prst="rect">
            <a:avLst/>
          </a:prstGeom>
        </p:spPr>
        <p:txBody>
          <a:bodyPr wrap="none" lIns="64005" tIns="32003" rIns="64005" bIns="32003">
            <a:spAutoFit/>
          </a:bodyPr>
          <a:lstStyle/>
          <a:p>
            <a:r>
              <a:rPr lang="en-US" sz="1600" dirty="0" smtClean="0"/>
              <a:t>Structured Data</a:t>
            </a:r>
            <a:endParaRPr lang="en-US" sz="1600" dirty="0"/>
          </a:p>
        </p:txBody>
      </p:sp>
      <p:sp>
        <p:nvSpPr>
          <p:cNvPr id="34" name="Rectangle 33"/>
          <p:cNvSpPr/>
          <p:nvPr/>
        </p:nvSpPr>
        <p:spPr>
          <a:xfrm>
            <a:off x="2202432" y="2893846"/>
            <a:ext cx="2028819" cy="310852"/>
          </a:xfrm>
          <a:prstGeom prst="rect">
            <a:avLst/>
          </a:prstGeom>
        </p:spPr>
        <p:txBody>
          <a:bodyPr wrap="none" lIns="64005" tIns="32003" rIns="64005" bIns="32003">
            <a:spAutoFit/>
          </a:bodyPr>
          <a:lstStyle/>
          <a:p>
            <a:r>
              <a:rPr lang="en-US" sz="1600" dirty="0" smtClean="0"/>
              <a:t>Unstructured Data</a:t>
            </a:r>
            <a:endParaRPr lang="en-US" sz="1600" dirty="0"/>
          </a:p>
        </p:txBody>
      </p:sp>
      <p:sp>
        <p:nvSpPr>
          <p:cNvPr id="35" name="Right Arrow 34"/>
          <p:cNvSpPr/>
          <p:nvPr/>
        </p:nvSpPr>
        <p:spPr bwMode="auto">
          <a:xfrm>
            <a:off x="275500" y="5166813"/>
            <a:ext cx="1827132" cy="505759"/>
          </a:xfrm>
          <a:prstGeom prst="rightArrow">
            <a:avLst/>
          </a:prstGeom>
          <a:gradFill flip="none" rotWithShape="1">
            <a:gsLst>
              <a:gs pos="0">
                <a:srgbClr val="0071B7">
                  <a:shade val="30000"/>
                  <a:satMod val="115000"/>
                  <a:alpha val="0"/>
                </a:srgbClr>
              </a:gs>
              <a:gs pos="100000">
                <a:schemeClr val="accent1"/>
              </a:gs>
            </a:gsLst>
            <a:lin ang="0" scaled="1"/>
            <a:tileRect/>
          </a:gradFill>
          <a:ln w="38100" cap="flat" cmpd="sng" algn="ctr">
            <a:noFill/>
            <a:prstDash val="solid"/>
            <a:round/>
            <a:headEnd type="none" w="med" len="med"/>
            <a:tailEnd type="none" w="med" len="med"/>
          </a:ln>
          <a:effectLst/>
        </p:spPr>
        <p:txBody>
          <a:bodyPr rot="0" spcFirstLastPara="0" vertOverflow="overflow" horzOverflow="overflow" vert="horz" wrap="none" lIns="63958" tIns="31980" rIns="63958" bIns="31980" numCol="1" spcCol="0" rtlCol="0" fromWordArt="0" anchor="ctr" anchorCtr="1" forceAA="0" compatLnSpc="1">
            <a:prstTxWarp prst="textNoShape">
              <a:avLst/>
            </a:prstTxWarp>
            <a:noAutofit/>
          </a:bodyPr>
          <a:lstStyle/>
          <a:p>
            <a:pPr algn="ctr">
              <a:lnSpc>
                <a:spcPct val="95000"/>
              </a:lnSpc>
              <a:spcBef>
                <a:spcPct val="30000"/>
              </a:spcBef>
              <a:buClr>
                <a:srgbClr val="FFFFFF"/>
              </a:buClr>
            </a:pPr>
            <a:endParaRPr lang="en-US" sz="1500" dirty="0">
              <a:solidFill>
                <a:srgbClr val="FFFFFF"/>
              </a:solidFill>
            </a:endParaRPr>
          </a:p>
        </p:txBody>
      </p:sp>
      <p:sp>
        <p:nvSpPr>
          <p:cNvPr id="36" name="Rectangle 35"/>
          <p:cNvSpPr/>
          <p:nvPr/>
        </p:nvSpPr>
        <p:spPr>
          <a:xfrm>
            <a:off x="707624" y="5298444"/>
            <a:ext cx="1216096" cy="233908"/>
          </a:xfrm>
          <a:prstGeom prst="rect">
            <a:avLst/>
          </a:prstGeom>
        </p:spPr>
        <p:txBody>
          <a:bodyPr wrap="none" lIns="64005" tIns="32003" rIns="64005" bIns="32003">
            <a:spAutoFit/>
          </a:bodyPr>
          <a:lstStyle/>
          <a:p>
            <a:r>
              <a:rPr lang="en-US" sz="1100" dirty="0" smtClean="0"/>
              <a:t>Corporate Data</a:t>
            </a:r>
            <a:endParaRPr lang="en-US" sz="1100" dirty="0"/>
          </a:p>
        </p:txBody>
      </p:sp>
      <p:sp>
        <p:nvSpPr>
          <p:cNvPr id="14" name="TextBox 13"/>
          <p:cNvSpPr txBox="1"/>
          <p:nvPr/>
        </p:nvSpPr>
        <p:spPr>
          <a:xfrm>
            <a:off x="3361680" y="5819778"/>
            <a:ext cx="698327" cy="341630"/>
          </a:xfrm>
          <a:prstGeom prst="rect">
            <a:avLst/>
          </a:prstGeom>
          <a:noFill/>
        </p:spPr>
        <p:txBody>
          <a:bodyPr wrap="none" lIns="64005" tIns="32003" rIns="64005" bIns="32003" rtlCol="0">
            <a:spAutoFit/>
          </a:bodyPr>
          <a:lstStyle/>
          <a:p>
            <a:r>
              <a:rPr lang="en-US" dirty="0" smtClean="0"/>
              <a:t>Time</a:t>
            </a:r>
            <a:endParaRPr lang="en-US" dirty="0"/>
          </a:p>
        </p:txBody>
      </p:sp>
      <p:sp>
        <p:nvSpPr>
          <p:cNvPr id="15" name="TextBox 14"/>
          <p:cNvSpPr txBox="1"/>
          <p:nvPr/>
        </p:nvSpPr>
        <p:spPr>
          <a:xfrm>
            <a:off x="293736" y="2798576"/>
            <a:ext cx="986803" cy="341630"/>
          </a:xfrm>
          <a:prstGeom prst="rect">
            <a:avLst/>
          </a:prstGeom>
          <a:noFill/>
        </p:spPr>
        <p:txBody>
          <a:bodyPr wrap="none" lIns="64005" tIns="32003" rIns="64005" bIns="32003" rtlCol="0">
            <a:spAutoFit/>
          </a:bodyPr>
          <a:lstStyle/>
          <a:p>
            <a:r>
              <a:rPr lang="en-US" dirty="0" smtClean="0"/>
              <a:t>Volume</a:t>
            </a:r>
            <a:endParaRPr lang="en-US" dirty="0"/>
          </a:p>
        </p:txBody>
      </p:sp>
      <p:sp>
        <p:nvSpPr>
          <p:cNvPr id="39" name="Rectangle 38"/>
          <p:cNvSpPr/>
          <p:nvPr/>
        </p:nvSpPr>
        <p:spPr>
          <a:xfrm>
            <a:off x="532012" y="1448820"/>
            <a:ext cx="3392604" cy="1080294"/>
          </a:xfrm>
          <a:prstGeom prst="rect">
            <a:avLst/>
          </a:prstGeom>
          <a:noFill/>
        </p:spPr>
        <p:txBody>
          <a:bodyPr wrap="square" lIns="64005" tIns="32003" rIns="64005" bIns="32003">
            <a:spAutoFit/>
          </a:bodyPr>
          <a:lstStyle/>
          <a:p>
            <a:pPr algn="ctr"/>
            <a:r>
              <a:rPr lang="en-US" sz="3800" spc="210" dirty="0" smtClean="0">
                <a:ln w="10160">
                  <a:noFill/>
                  <a:prstDash val="solid"/>
                </a:ln>
              </a:rPr>
              <a:t>690%</a:t>
            </a:r>
            <a:r>
              <a:rPr lang="en-US" sz="3800" dirty="0" smtClean="0">
                <a:ln w="10160">
                  <a:noFill/>
                  <a:prstDash val="solid"/>
                </a:ln>
              </a:rPr>
              <a:t/>
            </a:r>
            <a:br>
              <a:rPr lang="en-US" sz="3800" dirty="0" smtClean="0">
                <a:ln w="10160">
                  <a:noFill/>
                  <a:prstDash val="solid"/>
                </a:ln>
              </a:rPr>
            </a:br>
            <a:r>
              <a:rPr lang="en-US" sz="1400" i="1" dirty="0" smtClean="0"/>
              <a:t>Growth in storage capacity 2010-2015</a:t>
            </a:r>
            <a:r>
              <a:rPr lang="en-US" sz="1400" i="1" baseline="30000" dirty="0" smtClean="0"/>
              <a:t>+</a:t>
            </a:r>
          </a:p>
        </p:txBody>
      </p:sp>
      <p:sp>
        <p:nvSpPr>
          <p:cNvPr id="38" name="TextBox 37"/>
          <p:cNvSpPr txBox="1"/>
          <p:nvPr/>
        </p:nvSpPr>
        <p:spPr>
          <a:xfrm>
            <a:off x="4597762" y="3810092"/>
            <a:ext cx="4133488" cy="587851"/>
          </a:xfrm>
          <a:prstGeom prst="rect">
            <a:avLst/>
          </a:prstGeom>
          <a:noFill/>
        </p:spPr>
        <p:txBody>
          <a:bodyPr wrap="square" lIns="64005" tIns="32003" rIns="64005" bIns="32003" rtlCol="0">
            <a:spAutoFit/>
          </a:bodyPr>
          <a:lstStyle/>
          <a:p>
            <a:pPr algn="ctr"/>
            <a:r>
              <a:rPr lang="en-US" sz="1700" dirty="0" smtClean="0"/>
              <a:t>Intel</a:t>
            </a:r>
            <a:r>
              <a:rPr lang="en-US" sz="1700" baseline="30000" dirty="0" smtClean="0"/>
              <a:t>®</a:t>
            </a:r>
            <a:r>
              <a:rPr lang="en-US" sz="1700" dirty="0" smtClean="0"/>
              <a:t> Xeon</a:t>
            </a:r>
            <a:r>
              <a:rPr lang="en-US" sz="1700" baseline="30000" dirty="0" smtClean="0"/>
              <a:t>®</a:t>
            </a:r>
            <a:r>
              <a:rPr lang="en-US" sz="1700" dirty="0" smtClean="0"/>
              <a:t> processors provide storage intelligence</a:t>
            </a:r>
            <a:endParaRPr lang="en-US" sz="1700" dirty="0"/>
          </a:p>
        </p:txBody>
      </p:sp>
      <p:cxnSp>
        <p:nvCxnSpPr>
          <p:cNvPr id="6" name="Straight Connector 5"/>
          <p:cNvCxnSpPr/>
          <p:nvPr/>
        </p:nvCxnSpPr>
        <p:spPr bwMode="auto">
          <a:xfrm>
            <a:off x="4889500" y="3454742"/>
            <a:ext cx="3627438" cy="0"/>
          </a:xfrm>
          <a:prstGeom prst="line">
            <a:avLst/>
          </a:prstGeom>
          <a:noFill/>
          <a:ln w="38100" cap="flat" cmpd="sng" algn="ctr">
            <a:solidFill>
              <a:schemeClr val="tx1"/>
            </a:solidFill>
            <a:prstDash val="solid"/>
            <a:round/>
            <a:headEnd type="none" w="med" len="med"/>
            <a:tailEnd type="none" w="med" len="med"/>
          </a:ln>
          <a:effectLst/>
        </p:spPr>
      </p:cxnSp>
      <p:grpSp>
        <p:nvGrpSpPr>
          <p:cNvPr id="2" name="Group 1"/>
          <p:cNvGrpSpPr/>
          <p:nvPr/>
        </p:nvGrpSpPr>
        <p:grpSpPr>
          <a:xfrm>
            <a:off x="4872322" y="4385218"/>
            <a:ext cx="2079569" cy="2246411"/>
            <a:chOff x="9295764" y="5108829"/>
            <a:chExt cx="2898842" cy="1852042"/>
          </a:xfrm>
        </p:grpSpPr>
        <p:cxnSp>
          <p:nvCxnSpPr>
            <p:cNvPr id="67" name="Straight Arrow Connector 66"/>
            <p:cNvCxnSpPr/>
            <p:nvPr/>
          </p:nvCxnSpPr>
          <p:spPr bwMode="auto">
            <a:xfrm>
              <a:off x="11158814" y="5977910"/>
              <a:ext cx="507773" cy="4029"/>
            </a:xfrm>
            <a:prstGeom prst="straightConnector1">
              <a:avLst/>
            </a:prstGeom>
            <a:noFill/>
            <a:ln w="25400" cap="flat" cmpd="sng" algn="ctr">
              <a:solidFill>
                <a:schemeClr val="tx1"/>
              </a:solidFill>
              <a:prstDash val="solid"/>
              <a:round/>
              <a:headEnd type="none" w="med" len="med"/>
              <a:tailEnd type="triangle"/>
            </a:ln>
            <a:effectLst/>
          </p:spPr>
        </p:cxnSp>
        <p:cxnSp>
          <p:nvCxnSpPr>
            <p:cNvPr id="76" name="Straight Arrow Connector 75"/>
            <p:cNvCxnSpPr/>
            <p:nvPr/>
          </p:nvCxnSpPr>
          <p:spPr bwMode="auto">
            <a:xfrm>
              <a:off x="9590023" y="5251395"/>
              <a:ext cx="485037" cy="595425"/>
            </a:xfrm>
            <a:prstGeom prst="straightConnector1">
              <a:avLst/>
            </a:prstGeom>
            <a:noFill/>
            <a:ln w="25400" cap="flat" cmpd="sng" algn="ctr">
              <a:solidFill>
                <a:schemeClr val="tx1"/>
              </a:solidFill>
              <a:prstDash val="solid"/>
              <a:round/>
              <a:headEnd type="none" w="med" len="med"/>
              <a:tailEnd type="triangle"/>
            </a:ln>
            <a:effectLst/>
          </p:spPr>
        </p:cxnSp>
        <p:cxnSp>
          <p:nvCxnSpPr>
            <p:cNvPr id="77" name="Straight Arrow Connector 76"/>
            <p:cNvCxnSpPr/>
            <p:nvPr/>
          </p:nvCxnSpPr>
          <p:spPr bwMode="auto">
            <a:xfrm flipV="1">
              <a:off x="9590023" y="6165676"/>
              <a:ext cx="485037" cy="541105"/>
            </a:xfrm>
            <a:prstGeom prst="straightConnector1">
              <a:avLst/>
            </a:prstGeom>
            <a:noFill/>
            <a:ln w="25400" cap="flat" cmpd="sng" algn="ctr">
              <a:solidFill>
                <a:schemeClr val="tx1"/>
              </a:solidFill>
              <a:prstDash val="solid"/>
              <a:round/>
              <a:headEnd type="none" w="med" len="med"/>
              <a:tailEnd type="triangle"/>
            </a:ln>
            <a:effectLst/>
          </p:spPr>
        </p:cxnSp>
        <p:cxnSp>
          <p:nvCxnSpPr>
            <p:cNvPr id="78" name="Straight Arrow Connector 77"/>
            <p:cNvCxnSpPr/>
            <p:nvPr/>
          </p:nvCxnSpPr>
          <p:spPr bwMode="auto">
            <a:xfrm flipV="1">
              <a:off x="9567287" y="6099929"/>
              <a:ext cx="409250" cy="128113"/>
            </a:xfrm>
            <a:prstGeom prst="straightConnector1">
              <a:avLst/>
            </a:prstGeom>
            <a:noFill/>
            <a:ln w="25400" cap="flat" cmpd="sng" algn="ctr">
              <a:solidFill>
                <a:schemeClr val="tx1"/>
              </a:solidFill>
              <a:prstDash val="solid"/>
              <a:round/>
              <a:headEnd type="none" w="med" len="med"/>
              <a:tailEnd type="triangle"/>
            </a:ln>
            <a:effectLst/>
          </p:spPr>
        </p:cxnSp>
        <p:cxnSp>
          <p:nvCxnSpPr>
            <p:cNvPr id="79" name="Straight Arrow Connector 78"/>
            <p:cNvCxnSpPr/>
            <p:nvPr/>
          </p:nvCxnSpPr>
          <p:spPr bwMode="auto">
            <a:xfrm>
              <a:off x="9613007" y="5821814"/>
              <a:ext cx="409250" cy="136474"/>
            </a:xfrm>
            <a:prstGeom prst="straightConnector1">
              <a:avLst/>
            </a:prstGeom>
            <a:noFill/>
            <a:ln w="25400" cap="flat" cmpd="sng" algn="ctr">
              <a:solidFill>
                <a:schemeClr val="tx1"/>
              </a:solidFill>
              <a:prstDash val="solid"/>
              <a:round/>
              <a:headEnd type="none" w="med" len="med"/>
              <a:tailEnd type="triangle"/>
            </a:ln>
            <a:effectLst/>
          </p:spPr>
        </p:cxnSp>
        <p:cxnSp>
          <p:nvCxnSpPr>
            <p:cNvPr id="80" name="Straight Arrow Connector 79"/>
            <p:cNvCxnSpPr/>
            <p:nvPr/>
          </p:nvCxnSpPr>
          <p:spPr bwMode="auto">
            <a:xfrm>
              <a:off x="11439227" y="5483348"/>
              <a:ext cx="0" cy="1084033"/>
            </a:xfrm>
            <a:prstGeom prst="straightConnector1">
              <a:avLst/>
            </a:prstGeom>
            <a:noFill/>
            <a:ln w="25400" cap="flat" cmpd="sng" algn="ctr">
              <a:solidFill>
                <a:schemeClr val="tx1"/>
              </a:solidFill>
              <a:prstDash val="solid"/>
              <a:round/>
              <a:headEnd type="none" w="med" len="med"/>
              <a:tailEnd type="none"/>
            </a:ln>
            <a:effectLst/>
          </p:spPr>
        </p:cxnSp>
        <p:cxnSp>
          <p:nvCxnSpPr>
            <p:cNvPr id="81" name="Straight Arrow Connector 80"/>
            <p:cNvCxnSpPr/>
            <p:nvPr/>
          </p:nvCxnSpPr>
          <p:spPr bwMode="auto">
            <a:xfrm>
              <a:off x="11439227" y="6562060"/>
              <a:ext cx="265255" cy="0"/>
            </a:xfrm>
            <a:prstGeom prst="straightConnector1">
              <a:avLst/>
            </a:prstGeom>
            <a:noFill/>
            <a:ln w="25400" cap="flat" cmpd="sng" algn="ctr">
              <a:solidFill>
                <a:schemeClr val="tx1"/>
              </a:solidFill>
              <a:prstDash val="solid"/>
              <a:round/>
              <a:headEnd type="none" w="med" len="med"/>
              <a:tailEnd type="none"/>
            </a:ln>
            <a:effectLst/>
          </p:spPr>
        </p:cxnSp>
        <p:cxnSp>
          <p:nvCxnSpPr>
            <p:cNvPr id="82" name="Straight Arrow Connector 81"/>
            <p:cNvCxnSpPr/>
            <p:nvPr/>
          </p:nvCxnSpPr>
          <p:spPr bwMode="auto">
            <a:xfrm>
              <a:off x="11439227" y="5488402"/>
              <a:ext cx="227361" cy="2813"/>
            </a:xfrm>
            <a:prstGeom prst="straightConnector1">
              <a:avLst/>
            </a:prstGeom>
            <a:noFill/>
            <a:ln w="25400" cap="flat" cmpd="sng" algn="ctr">
              <a:solidFill>
                <a:schemeClr val="tx1"/>
              </a:solidFill>
              <a:prstDash val="solid"/>
              <a:round/>
              <a:headEnd type="none" w="med" len="med"/>
              <a:tailEnd type="none"/>
            </a:ln>
            <a:effectLst/>
          </p:spPr>
        </p:cxnSp>
        <p:pic>
          <p:nvPicPr>
            <p:cNvPr id="99" name="Picture 4" descr="http://cdn1.iconfinder.com/data/icons/database/PNG/512/Database_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03675" y="5108829"/>
              <a:ext cx="590931" cy="590931"/>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4" descr="http://cdn1.iconfinder.com/data/icons/database/PNG/512/Database_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03675" y="5682234"/>
              <a:ext cx="590931" cy="590931"/>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4" descr="http://cdn1.iconfinder.com/data/icons/database/PNG/512/Database_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03675" y="6255639"/>
              <a:ext cx="590931" cy="590931"/>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5" descr="blade 4"/>
            <p:cNvPicPr>
              <a:picLocks noChangeAspect="1" noChangeArrowheads="1"/>
            </p:cNvPicPr>
            <p:nvPr/>
          </p:nvPicPr>
          <p:blipFill>
            <a:blip r:embed="rId4" cstate="print"/>
            <a:srcRect/>
            <a:stretch>
              <a:fillRect/>
            </a:stretch>
          </p:blipFill>
          <p:spPr bwMode="auto">
            <a:xfrm>
              <a:off x="10024429" y="5795328"/>
              <a:ext cx="1222692" cy="385333"/>
            </a:xfrm>
            <a:prstGeom prst="rect">
              <a:avLst/>
            </a:prstGeom>
            <a:noFill/>
            <a:ln w="9525">
              <a:noFill/>
              <a:miter lim="800000"/>
              <a:headEnd/>
              <a:tailEnd/>
            </a:ln>
          </p:spPr>
        </p:pic>
        <p:pic>
          <p:nvPicPr>
            <p:cNvPr id="83" name="Picture 82"/>
            <p:cNvPicPr>
              <a:picLocks noChangeAspect="1"/>
            </p:cNvPicPr>
            <p:nvPr/>
          </p:nvPicPr>
          <p:blipFill rotWithShape="1">
            <a:blip r:embed="rId5" cstate="print">
              <a:extLst>
                <a:ext uri="{28A0092B-C50C-407E-A947-70E740481C1C}">
                  <a14:useLocalDpi xmlns:a14="http://schemas.microsoft.com/office/drawing/2010/main" val="0"/>
                </a:ext>
              </a:extLst>
            </a:blip>
            <a:srcRect b="23935"/>
            <a:stretch/>
          </p:blipFill>
          <p:spPr>
            <a:xfrm>
              <a:off x="10349955" y="5631180"/>
              <a:ext cx="602297" cy="323849"/>
            </a:xfrm>
            <a:prstGeom prst="rect">
              <a:avLst/>
            </a:prstGeom>
            <a:noFill/>
            <a:effectLst>
              <a:outerShdw blurRad="292100" dist="190500" dir="5400000" algn="ctr" rotWithShape="0">
                <a:srgbClr val="000000">
                  <a:alpha val="43137"/>
                </a:srgbClr>
              </a:outerShdw>
            </a:effectLst>
          </p:spPr>
        </p:pic>
        <p:pic>
          <p:nvPicPr>
            <p:cNvPr id="1026" name="Picture 2" descr="http://www-03.ibm.com/software/lotus/symphony/gallery.nsf/GalleryClipArtAll/8CE0CE18AB15F52185257596003225D4/$File/Icon-Document03-Blu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295764" y="5116195"/>
              <a:ext cx="514986" cy="514986"/>
            </a:xfrm>
            <a:prstGeom prst="rect">
              <a:avLst/>
            </a:prstGeom>
            <a:noFill/>
            <a:extLst>
              <a:ext uri="{909E8E84-426E-40DD-AFC4-6F175D3DCCD1}">
                <a14:hiddenFill xmlns:a14="http://schemas.microsoft.com/office/drawing/2010/main">
                  <a:solidFill>
                    <a:srgbClr val="FFFFFF"/>
                  </a:solidFill>
                </a14:hiddenFill>
              </a:ext>
            </a:extLst>
          </p:spPr>
        </p:pic>
        <p:pic>
          <p:nvPicPr>
            <p:cNvPr id="103" name="Picture 2" descr="http://www-03.ibm.com/software/lotus/symphony/gallery.nsf/GalleryClipArtAll/8CE0CE18AB15F52185257596003225D4/$File/Icon-Document03-Blu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295764" y="5559425"/>
              <a:ext cx="514986" cy="514986"/>
            </a:xfrm>
            <a:prstGeom prst="rect">
              <a:avLst/>
            </a:prstGeom>
            <a:noFill/>
            <a:extLst>
              <a:ext uri="{909E8E84-426E-40DD-AFC4-6F175D3DCCD1}">
                <a14:hiddenFill xmlns:a14="http://schemas.microsoft.com/office/drawing/2010/main">
                  <a:solidFill>
                    <a:srgbClr val="FFFFFF"/>
                  </a:solidFill>
                </a14:hiddenFill>
              </a:ext>
            </a:extLst>
          </p:spPr>
        </p:pic>
        <p:pic>
          <p:nvPicPr>
            <p:cNvPr id="104" name="Picture 2" descr="http://www-03.ibm.com/software/lotus/symphony/gallery.nsf/GalleryClipArtAll/8CE0CE18AB15F52185257596003225D4/$File/Icon-Document03-Blu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295764" y="6002655"/>
              <a:ext cx="514986" cy="514986"/>
            </a:xfrm>
            <a:prstGeom prst="rect">
              <a:avLst/>
            </a:prstGeom>
            <a:noFill/>
            <a:extLst>
              <a:ext uri="{909E8E84-426E-40DD-AFC4-6F175D3DCCD1}">
                <a14:hiddenFill xmlns:a14="http://schemas.microsoft.com/office/drawing/2010/main">
                  <a:solidFill>
                    <a:srgbClr val="FFFFFF"/>
                  </a:solidFill>
                </a14:hiddenFill>
              </a:ext>
            </a:extLst>
          </p:spPr>
        </p:pic>
        <p:pic>
          <p:nvPicPr>
            <p:cNvPr id="105" name="Picture 2" descr="http://www-03.ibm.com/software/lotus/symphony/gallery.nsf/GalleryClipArtAll/8CE0CE18AB15F52185257596003225D4/$File/Icon-Document03-Blu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295764" y="6445885"/>
              <a:ext cx="514986" cy="514986"/>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Rectangle 2"/>
          <p:cNvSpPr/>
          <p:nvPr/>
        </p:nvSpPr>
        <p:spPr>
          <a:xfrm>
            <a:off x="6939461" y="4546524"/>
            <a:ext cx="1813307" cy="1541959"/>
          </a:xfrm>
          <a:prstGeom prst="rect">
            <a:avLst/>
          </a:prstGeom>
        </p:spPr>
        <p:txBody>
          <a:bodyPr wrap="square" lIns="64005" tIns="32003" rIns="64005" bIns="32003">
            <a:spAutoFit/>
          </a:bodyPr>
          <a:lstStyle/>
          <a:p>
            <a:pPr marL="200015" indent="-200015">
              <a:buFont typeface="Arial" pitchFamily="34" charset="0"/>
              <a:buChar char="•"/>
            </a:pPr>
            <a:r>
              <a:rPr lang="en-US" sz="1600" dirty="0" err="1" smtClean="0"/>
              <a:t>Deduplication</a:t>
            </a:r>
            <a:endParaRPr lang="en-US" sz="1600" dirty="0" smtClean="0"/>
          </a:p>
          <a:p>
            <a:pPr marL="200015" indent="-200015">
              <a:buFont typeface="Arial" pitchFamily="34" charset="0"/>
              <a:buChar char="•"/>
            </a:pPr>
            <a:r>
              <a:rPr lang="en-US" sz="1600" dirty="0" smtClean="0"/>
              <a:t>Thin provisioning</a:t>
            </a:r>
          </a:p>
          <a:p>
            <a:pPr marL="200015" indent="-200015">
              <a:buFont typeface="Arial" pitchFamily="34" charset="0"/>
              <a:buChar char="•"/>
            </a:pPr>
            <a:r>
              <a:rPr lang="en-US" sz="1600" dirty="0" smtClean="0"/>
              <a:t>Erasure code</a:t>
            </a:r>
          </a:p>
          <a:p>
            <a:pPr marL="200015" indent="-200015">
              <a:buFont typeface="Arial" pitchFamily="34" charset="0"/>
              <a:buChar char="•"/>
            </a:pPr>
            <a:r>
              <a:rPr lang="en-US" sz="1600" dirty="0" err="1" smtClean="0"/>
              <a:t>MapReduce</a:t>
            </a:r>
            <a:endParaRPr lang="en-US" sz="1600" baseline="30000" dirty="0" smtClean="0"/>
          </a:p>
          <a:p>
            <a:pPr marL="200015" indent="-200015">
              <a:buFont typeface="Arial" pitchFamily="34" charset="0"/>
              <a:buChar char="•"/>
            </a:pPr>
            <a:r>
              <a:rPr lang="en-US" sz="1600" dirty="0" smtClean="0"/>
              <a:t>Encryption</a:t>
            </a:r>
            <a:endParaRPr lang="en-US" sz="1600" dirty="0"/>
          </a:p>
        </p:txBody>
      </p:sp>
      <p:cxnSp>
        <p:nvCxnSpPr>
          <p:cNvPr id="57" name="Straight Arrow Connector 56"/>
          <p:cNvCxnSpPr/>
          <p:nvPr/>
        </p:nvCxnSpPr>
        <p:spPr bwMode="auto">
          <a:xfrm flipV="1">
            <a:off x="4876800" y="2792729"/>
            <a:ext cx="1913914" cy="198463"/>
          </a:xfrm>
          <a:prstGeom prst="straightConnector1">
            <a:avLst/>
          </a:prstGeom>
          <a:noFill/>
          <a:ln w="76200" cap="flat" cmpd="sng" algn="ctr">
            <a:solidFill>
              <a:srgbClr val="FF0000"/>
            </a:solidFill>
            <a:prstDash val="solid"/>
            <a:round/>
            <a:headEnd type="none" w="med" len="med"/>
            <a:tailEnd type="triangle" w="med" len="med"/>
          </a:ln>
          <a:effectLst/>
        </p:spPr>
      </p:cxnSp>
      <p:sp>
        <p:nvSpPr>
          <p:cNvPr id="58" name="TextBox 57"/>
          <p:cNvSpPr txBox="1"/>
          <p:nvPr/>
        </p:nvSpPr>
        <p:spPr>
          <a:xfrm>
            <a:off x="6794821" y="2611518"/>
            <a:ext cx="1198848" cy="557074"/>
          </a:xfrm>
          <a:prstGeom prst="rect">
            <a:avLst/>
          </a:prstGeom>
          <a:noFill/>
        </p:spPr>
        <p:txBody>
          <a:bodyPr wrap="none" lIns="64005" tIns="32003" rIns="64005" bIns="32003" rtlCol="0">
            <a:spAutoFit/>
          </a:bodyPr>
          <a:lstStyle/>
          <a:p>
            <a:pPr algn="ctr"/>
            <a:r>
              <a:rPr lang="en-US" sz="1600" dirty="0" smtClean="0">
                <a:solidFill>
                  <a:srgbClr val="FF0000"/>
                </a:solidFill>
              </a:rPr>
              <a:t>Traditional</a:t>
            </a:r>
          </a:p>
          <a:p>
            <a:pPr algn="ctr"/>
            <a:r>
              <a:rPr lang="en-US" sz="1600" dirty="0" smtClean="0">
                <a:solidFill>
                  <a:srgbClr val="FF0000"/>
                </a:solidFill>
              </a:rPr>
              <a:t>Storage</a:t>
            </a:r>
          </a:p>
        </p:txBody>
      </p:sp>
      <p:sp>
        <p:nvSpPr>
          <p:cNvPr id="59" name="TextBox 58"/>
          <p:cNvSpPr txBox="1"/>
          <p:nvPr/>
        </p:nvSpPr>
        <p:spPr>
          <a:xfrm>
            <a:off x="6745679" y="1731524"/>
            <a:ext cx="1264186" cy="557074"/>
          </a:xfrm>
          <a:prstGeom prst="rect">
            <a:avLst/>
          </a:prstGeom>
          <a:noFill/>
        </p:spPr>
        <p:txBody>
          <a:bodyPr wrap="none" lIns="64005" tIns="32003" rIns="64005" bIns="32003" rtlCol="0">
            <a:spAutoFit/>
          </a:bodyPr>
          <a:lstStyle/>
          <a:p>
            <a:pPr algn="ctr"/>
            <a:r>
              <a:rPr lang="en-US" sz="1600" dirty="0" smtClean="0">
                <a:solidFill>
                  <a:schemeClr val="tx2"/>
                </a:solidFill>
              </a:rPr>
              <a:t>Distributed</a:t>
            </a:r>
          </a:p>
          <a:p>
            <a:pPr algn="ctr"/>
            <a:r>
              <a:rPr lang="en-US" sz="1600" dirty="0" smtClean="0">
                <a:solidFill>
                  <a:schemeClr val="tx2"/>
                </a:solidFill>
              </a:rPr>
              <a:t>Storage</a:t>
            </a:r>
          </a:p>
        </p:txBody>
      </p:sp>
      <p:sp>
        <p:nvSpPr>
          <p:cNvPr id="60" name="Freeform 59"/>
          <p:cNvSpPr>
            <a:spLocks/>
          </p:cNvSpPr>
          <p:nvPr/>
        </p:nvSpPr>
        <p:spPr bwMode="auto">
          <a:xfrm rot="2547192">
            <a:off x="5254068" y="1400707"/>
            <a:ext cx="1164120" cy="1918944"/>
          </a:xfrm>
          <a:custGeom>
            <a:avLst/>
            <a:gdLst/>
            <a:ahLst/>
            <a:cxnLst>
              <a:cxn ang="0">
                <a:pos x="3486" y="0"/>
              </a:cxn>
              <a:cxn ang="0">
                <a:pos x="2802" y="856"/>
              </a:cxn>
              <a:cxn ang="0">
                <a:pos x="2802" y="869"/>
              </a:cxn>
              <a:cxn ang="0">
                <a:pos x="2802" y="880"/>
              </a:cxn>
              <a:cxn ang="0">
                <a:pos x="2788" y="1173"/>
              </a:cxn>
              <a:cxn ang="0">
                <a:pos x="2746" y="1457"/>
              </a:cxn>
              <a:cxn ang="0">
                <a:pos x="2678" y="1733"/>
              </a:cxn>
              <a:cxn ang="0">
                <a:pos x="2585" y="1998"/>
              </a:cxn>
              <a:cxn ang="0">
                <a:pos x="2468" y="2250"/>
              </a:cxn>
              <a:cxn ang="0">
                <a:pos x="2329" y="2491"/>
              </a:cxn>
              <a:cxn ang="0">
                <a:pos x="2170" y="2716"/>
              </a:cxn>
              <a:cxn ang="0">
                <a:pos x="1990" y="2926"/>
              </a:cxn>
              <a:cxn ang="0">
                <a:pos x="1792" y="3119"/>
              </a:cxn>
              <a:cxn ang="0">
                <a:pos x="1577" y="3294"/>
              </a:cxn>
              <a:cxn ang="0">
                <a:pos x="1346" y="3449"/>
              </a:cxn>
              <a:cxn ang="0">
                <a:pos x="1100" y="3583"/>
              </a:cxn>
              <a:cxn ang="0">
                <a:pos x="841" y="3696"/>
              </a:cxn>
              <a:cxn ang="0">
                <a:pos x="571" y="3784"/>
              </a:cxn>
              <a:cxn ang="0">
                <a:pos x="290" y="3849"/>
              </a:cxn>
              <a:cxn ang="0">
                <a:pos x="0" y="3887"/>
              </a:cxn>
              <a:cxn ang="0">
                <a:pos x="36" y="3892"/>
              </a:cxn>
              <a:cxn ang="0">
                <a:pos x="73" y="3897"/>
              </a:cxn>
              <a:cxn ang="0">
                <a:pos x="111" y="3901"/>
              </a:cxn>
              <a:cxn ang="0">
                <a:pos x="148" y="3906"/>
              </a:cxn>
              <a:cxn ang="0">
                <a:pos x="185" y="3909"/>
              </a:cxn>
              <a:cxn ang="0">
                <a:pos x="222" y="3913"/>
              </a:cxn>
              <a:cxn ang="0">
                <a:pos x="260" y="3916"/>
              </a:cxn>
              <a:cxn ang="0">
                <a:pos x="297" y="3919"/>
              </a:cxn>
              <a:cxn ang="0">
                <a:pos x="334" y="3921"/>
              </a:cxn>
              <a:cxn ang="0">
                <a:pos x="372" y="3924"/>
              </a:cxn>
              <a:cxn ang="0">
                <a:pos x="410" y="3925"/>
              </a:cxn>
              <a:cxn ang="0">
                <a:pos x="448" y="3926"/>
              </a:cxn>
              <a:cxn ang="0">
                <a:pos x="486" y="3928"/>
              </a:cxn>
              <a:cxn ang="0">
                <a:pos x="524" y="3929"/>
              </a:cxn>
              <a:cxn ang="0">
                <a:pos x="562" y="3922"/>
              </a:cxn>
              <a:cxn ang="0">
                <a:pos x="601" y="3922"/>
              </a:cxn>
              <a:cxn ang="0">
                <a:pos x="971" y="3914"/>
              </a:cxn>
              <a:cxn ang="0">
                <a:pos x="1331" y="3867"/>
              </a:cxn>
              <a:cxn ang="0">
                <a:pos x="1678" y="3792"/>
              </a:cxn>
              <a:cxn ang="0">
                <a:pos x="2011" y="3690"/>
              </a:cxn>
              <a:cxn ang="0">
                <a:pos x="2328" y="3561"/>
              </a:cxn>
              <a:cxn ang="0">
                <a:pos x="2627" y="3408"/>
              </a:cxn>
              <a:cxn ang="0">
                <a:pos x="2906" y="3233"/>
              </a:cxn>
              <a:cxn ang="0">
                <a:pos x="3163" y="3036"/>
              </a:cxn>
              <a:cxn ang="0">
                <a:pos x="3397" y="2820"/>
              </a:cxn>
              <a:cxn ang="0">
                <a:pos x="3606" y="2585"/>
              </a:cxn>
              <a:cxn ang="0">
                <a:pos x="3787" y="2334"/>
              </a:cxn>
              <a:cxn ang="0">
                <a:pos x="3941" y="2067"/>
              </a:cxn>
              <a:cxn ang="0">
                <a:pos x="4062" y="1787"/>
              </a:cxn>
              <a:cxn ang="0">
                <a:pos x="4152" y="1495"/>
              </a:cxn>
              <a:cxn ang="0">
                <a:pos x="4207" y="1192"/>
              </a:cxn>
              <a:cxn ang="0">
                <a:pos x="4225" y="880"/>
              </a:cxn>
              <a:cxn ang="0">
                <a:pos x="4225" y="869"/>
              </a:cxn>
              <a:cxn ang="0">
                <a:pos x="4225" y="856"/>
              </a:cxn>
            </a:cxnLst>
            <a:rect l="0" t="0" r="r" b="b"/>
            <a:pathLst>
              <a:path w="4713" h="3930">
                <a:moveTo>
                  <a:pt x="4712" y="856"/>
                </a:moveTo>
                <a:lnTo>
                  <a:pt x="3486" y="0"/>
                </a:lnTo>
                <a:lnTo>
                  <a:pt x="2254" y="856"/>
                </a:lnTo>
                <a:lnTo>
                  <a:pt x="2802" y="856"/>
                </a:lnTo>
                <a:lnTo>
                  <a:pt x="2802" y="862"/>
                </a:lnTo>
                <a:lnTo>
                  <a:pt x="2802" y="869"/>
                </a:lnTo>
                <a:lnTo>
                  <a:pt x="2802" y="875"/>
                </a:lnTo>
                <a:lnTo>
                  <a:pt x="2802" y="880"/>
                </a:lnTo>
                <a:lnTo>
                  <a:pt x="2799" y="1027"/>
                </a:lnTo>
                <a:lnTo>
                  <a:pt x="2788" y="1173"/>
                </a:lnTo>
                <a:lnTo>
                  <a:pt x="2770" y="1316"/>
                </a:lnTo>
                <a:lnTo>
                  <a:pt x="2746" y="1457"/>
                </a:lnTo>
                <a:lnTo>
                  <a:pt x="2715" y="1596"/>
                </a:lnTo>
                <a:lnTo>
                  <a:pt x="2678" y="1733"/>
                </a:lnTo>
                <a:lnTo>
                  <a:pt x="2635" y="1867"/>
                </a:lnTo>
                <a:lnTo>
                  <a:pt x="2585" y="1998"/>
                </a:lnTo>
                <a:lnTo>
                  <a:pt x="2530" y="2126"/>
                </a:lnTo>
                <a:lnTo>
                  <a:pt x="2468" y="2250"/>
                </a:lnTo>
                <a:lnTo>
                  <a:pt x="2402" y="2373"/>
                </a:lnTo>
                <a:lnTo>
                  <a:pt x="2329" y="2491"/>
                </a:lnTo>
                <a:lnTo>
                  <a:pt x="2252" y="2606"/>
                </a:lnTo>
                <a:lnTo>
                  <a:pt x="2170" y="2716"/>
                </a:lnTo>
                <a:lnTo>
                  <a:pt x="2082" y="2823"/>
                </a:lnTo>
                <a:lnTo>
                  <a:pt x="1990" y="2926"/>
                </a:lnTo>
                <a:lnTo>
                  <a:pt x="1893" y="3025"/>
                </a:lnTo>
                <a:lnTo>
                  <a:pt x="1792" y="3119"/>
                </a:lnTo>
                <a:lnTo>
                  <a:pt x="1687" y="3209"/>
                </a:lnTo>
                <a:lnTo>
                  <a:pt x="1577" y="3294"/>
                </a:lnTo>
                <a:lnTo>
                  <a:pt x="1464" y="3374"/>
                </a:lnTo>
                <a:lnTo>
                  <a:pt x="1346" y="3449"/>
                </a:lnTo>
                <a:lnTo>
                  <a:pt x="1224" y="3519"/>
                </a:lnTo>
                <a:lnTo>
                  <a:pt x="1100" y="3583"/>
                </a:lnTo>
                <a:lnTo>
                  <a:pt x="973" y="3642"/>
                </a:lnTo>
                <a:lnTo>
                  <a:pt x="841" y="3696"/>
                </a:lnTo>
                <a:lnTo>
                  <a:pt x="708" y="3743"/>
                </a:lnTo>
                <a:lnTo>
                  <a:pt x="571" y="3784"/>
                </a:lnTo>
                <a:lnTo>
                  <a:pt x="432" y="3820"/>
                </a:lnTo>
                <a:lnTo>
                  <a:pt x="290" y="3849"/>
                </a:lnTo>
                <a:lnTo>
                  <a:pt x="146" y="3871"/>
                </a:lnTo>
                <a:lnTo>
                  <a:pt x="0" y="3887"/>
                </a:lnTo>
                <a:lnTo>
                  <a:pt x="18" y="3890"/>
                </a:lnTo>
                <a:lnTo>
                  <a:pt x="36" y="3892"/>
                </a:lnTo>
                <a:lnTo>
                  <a:pt x="55" y="3894"/>
                </a:lnTo>
                <a:lnTo>
                  <a:pt x="73" y="3897"/>
                </a:lnTo>
                <a:lnTo>
                  <a:pt x="92" y="3899"/>
                </a:lnTo>
                <a:lnTo>
                  <a:pt x="111" y="3901"/>
                </a:lnTo>
                <a:lnTo>
                  <a:pt x="129" y="3903"/>
                </a:lnTo>
                <a:lnTo>
                  <a:pt x="148" y="3906"/>
                </a:lnTo>
                <a:lnTo>
                  <a:pt x="166" y="3907"/>
                </a:lnTo>
                <a:lnTo>
                  <a:pt x="185" y="3909"/>
                </a:lnTo>
                <a:lnTo>
                  <a:pt x="203" y="3911"/>
                </a:lnTo>
                <a:lnTo>
                  <a:pt x="222" y="3913"/>
                </a:lnTo>
                <a:lnTo>
                  <a:pt x="240" y="3914"/>
                </a:lnTo>
                <a:lnTo>
                  <a:pt x="260" y="3916"/>
                </a:lnTo>
                <a:lnTo>
                  <a:pt x="278" y="3917"/>
                </a:lnTo>
                <a:lnTo>
                  <a:pt x="297" y="3919"/>
                </a:lnTo>
                <a:lnTo>
                  <a:pt x="315" y="3920"/>
                </a:lnTo>
                <a:lnTo>
                  <a:pt x="334" y="3921"/>
                </a:lnTo>
                <a:lnTo>
                  <a:pt x="353" y="3922"/>
                </a:lnTo>
                <a:lnTo>
                  <a:pt x="372" y="3924"/>
                </a:lnTo>
                <a:lnTo>
                  <a:pt x="391" y="3924"/>
                </a:lnTo>
                <a:lnTo>
                  <a:pt x="410" y="3925"/>
                </a:lnTo>
                <a:lnTo>
                  <a:pt x="428" y="3926"/>
                </a:lnTo>
                <a:lnTo>
                  <a:pt x="448" y="3926"/>
                </a:lnTo>
                <a:lnTo>
                  <a:pt x="467" y="3927"/>
                </a:lnTo>
                <a:lnTo>
                  <a:pt x="486" y="3928"/>
                </a:lnTo>
                <a:lnTo>
                  <a:pt x="505" y="3929"/>
                </a:lnTo>
                <a:lnTo>
                  <a:pt x="524" y="3929"/>
                </a:lnTo>
                <a:lnTo>
                  <a:pt x="543" y="3929"/>
                </a:lnTo>
                <a:lnTo>
                  <a:pt x="562" y="3922"/>
                </a:lnTo>
                <a:lnTo>
                  <a:pt x="581" y="3922"/>
                </a:lnTo>
                <a:lnTo>
                  <a:pt x="601" y="3922"/>
                </a:lnTo>
                <a:lnTo>
                  <a:pt x="787" y="3925"/>
                </a:lnTo>
                <a:lnTo>
                  <a:pt x="971" y="3914"/>
                </a:lnTo>
                <a:lnTo>
                  <a:pt x="1152" y="3894"/>
                </a:lnTo>
                <a:lnTo>
                  <a:pt x="1331" y="3867"/>
                </a:lnTo>
                <a:lnTo>
                  <a:pt x="1506" y="3833"/>
                </a:lnTo>
                <a:lnTo>
                  <a:pt x="1678" y="3792"/>
                </a:lnTo>
                <a:lnTo>
                  <a:pt x="1847" y="3744"/>
                </a:lnTo>
                <a:lnTo>
                  <a:pt x="2011" y="3690"/>
                </a:lnTo>
                <a:lnTo>
                  <a:pt x="2172" y="3628"/>
                </a:lnTo>
                <a:lnTo>
                  <a:pt x="2328" y="3561"/>
                </a:lnTo>
                <a:lnTo>
                  <a:pt x="2480" y="3488"/>
                </a:lnTo>
                <a:lnTo>
                  <a:pt x="2627" y="3408"/>
                </a:lnTo>
                <a:lnTo>
                  <a:pt x="2769" y="3324"/>
                </a:lnTo>
                <a:lnTo>
                  <a:pt x="2906" y="3233"/>
                </a:lnTo>
                <a:lnTo>
                  <a:pt x="3038" y="3137"/>
                </a:lnTo>
                <a:lnTo>
                  <a:pt x="3163" y="3036"/>
                </a:lnTo>
                <a:lnTo>
                  <a:pt x="3284" y="2930"/>
                </a:lnTo>
                <a:lnTo>
                  <a:pt x="3397" y="2820"/>
                </a:lnTo>
                <a:lnTo>
                  <a:pt x="3505" y="2705"/>
                </a:lnTo>
                <a:lnTo>
                  <a:pt x="3606" y="2585"/>
                </a:lnTo>
                <a:lnTo>
                  <a:pt x="3700" y="2461"/>
                </a:lnTo>
                <a:lnTo>
                  <a:pt x="3787" y="2334"/>
                </a:lnTo>
                <a:lnTo>
                  <a:pt x="3868" y="2202"/>
                </a:lnTo>
                <a:lnTo>
                  <a:pt x="3941" y="2067"/>
                </a:lnTo>
                <a:lnTo>
                  <a:pt x="4005" y="1929"/>
                </a:lnTo>
                <a:lnTo>
                  <a:pt x="4062" y="1787"/>
                </a:lnTo>
                <a:lnTo>
                  <a:pt x="4111" y="1642"/>
                </a:lnTo>
                <a:lnTo>
                  <a:pt x="4152" y="1495"/>
                </a:lnTo>
                <a:lnTo>
                  <a:pt x="4183" y="1345"/>
                </a:lnTo>
                <a:lnTo>
                  <a:pt x="4207" y="1192"/>
                </a:lnTo>
                <a:lnTo>
                  <a:pt x="4220" y="1037"/>
                </a:lnTo>
                <a:lnTo>
                  <a:pt x="4225" y="880"/>
                </a:lnTo>
                <a:lnTo>
                  <a:pt x="4225" y="875"/>
                </a:lnTo>
                <a:lnTo>
                  <a:pt x="4225" y="869"/>
                </a:lnTo>
                <a:lnTo>
                  <a:pt x="4225" y="862"/>
                </a:lnTo>
                <a:lnTo>
                  <a:pt x="4225" y="856"/>
                </a:lnTo>
                <a:lnTo>
                  <a:pt x="4712" y="856"/>
                </a:lnTo>
              </a:path>
            </a:pathLst>
          </a:custGeom>
          <a:gradFill>
            <a:gsLst>
              <a:gs pos="0">
                <a:schemeClr val="tx2">
                  <a:alpha val="0"/>
                </a:schemeClr>
              </a:gs>
              <a:gs pos="65500">
                <a:schemeClr val="tx2"/>
              </a:gs>
              <a:gs pos="31000">
                <a:schemeClr val="tx2">
                  <a:alpha val="0"/>
                </a:schemeClr>
              </a:gs>
              <a:gs pos="100000">
                <a:schemeClr val="tx2"/>
              </a:gs>
            </a:gsLst>
            <a:lin ang="0" scaled="1"/>
          </a:gradFill>
          <a:ln w="12700" cap="rnd" cmpd="sng">
            <a:noFill/>
            <a:prstDash val="solid"/>
            <a:round/>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lIns="64005" tIns="32003" rIns="64005" bIns="32003"/>
          <a:lstStyle/>
          <a:p>
            <a:pPr defTabSz="640048">
              <a:defRPr/>
            </a:pPr>
            <a:endParaRPr lang="en-US" sz="800" kern="0" dirty="0"/>
          </a:p>
        </p:txBody>
      </p:sp>
      <p:sp>
        <p:nvSpPr>
          <p:cNvPr id="62" name="Oval 61"/>
          <p:cNvSpPr/>
          <p:nvPr/>
        </p:nvSpPr>
        <p:spPr bwMode="auto">
          <a:xfrm>
            <a:off x="8040982" y="1735794"/>
            <a:ext cx="737911" cy="522528"/>
          </a:xfrm>
          <a:prstGeom prst="ellipse">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3957" tIns="31980" rIns="63957" bIns="31980" numCol="1" rtlCol="0" anchor="t" anchorCtr="1" compatLnSpc="1">
            <a:prstTxWarp prst="textNoShape">
              <a:avLst/>
            </a:prstTxWarp>
            <a:spAutoFit/>
          </a:bodyPr>
          <a:lstStyle/>
          <a:p>
            <a:pPr algn="ctr" defTabSz="640048">
              <a:lnSpc>
                <a:spcPct val="95000"/>
              </a:lnSpc>
              <a:spcBef>
                <a:spcPct val="30000"/>
              </a:spcBef>
              <a:buClr>
                <a:schemeClr val="tx1"/>
              </a:buClr>
            </a:pPr>
            <a:r>
              <a:rPr lang="en-US" sz="1100" b="1" dirty="0" smtClean="0"/>
              <a:t>30%</a:t>
            </a:r>
            <a:r>
              <a:rPr lang="en-US" sz="1000" dirty="0" smtClean="0"/>
              <a:t> CAGR</a:t>
            </a:r>
          </a:p>
        </p:txBody>
      </p:sp>
      <p:sp>
        <p:nvSpPr>
          <p:cNvPr id="63" name="Oval 62"/>
          <p:cNvSpPr/>
          <p:nvPr/>
        </p:nvSpPr>
        <p:spPr bwMode="auto">
          <a:xfrm>
            <a:off x="8014856" y="2613873"/>
            <a:ext cx="716393" cy="522528"/>
          </a:xfrm>
          <a:prstGeom prst="ellipse">
            <a:avLst/>
          </a:prstGeom>
          <a:solidFill>
            <a:schemeClr val="accent6">
              <a:lumMod val="40000"/>
              <a:lumOff val="6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3957" tIns="31980" rIns="63957" bIns="31980" numCol="1" rtlCol="0" anchor="t" anchorCtr="1" compatLnSpc="1">
            <a:prstTxWarp prst="textNoShape">
              <a:avLst/>
            </a:prstTxWarp>
            <a:spAutoFit/>
          </a:bodyPr>
          <a:lstStyle/>
          <a:p>
            <a:pPr algn="ctr" defTabSz="640048">
              <a:lnSpc>
                <a:spcPct val="95000"/>
              </a:lnSpc>
              <a:spcBef>
                <a:spcPct val="30000"/>
              </a:spcBef>
              <a:buClr>
                <a:schemeClr val="tx1"/>
              </a:buClr>
            </a:pPr>
            <a:r>
              <a:rPr lang="en-US" sz="1100" b="1" dirty="0" smtClean="0"/>
              <a:t>16%</a:t>
            </a:r>
            <a:r>
              <a:rPr lang="en-US" sz="1000" dirty="0" smtClean="0"/>
              <a:t> CAGR</a:t>
            </a:r>
          </a:p>
        </p:txBody>
      </p:sp>
    </p:spTree>
    <p:extLst>
      <p:ext uri="{BB962C8B-B14F-4D97-AF65-F5344CB8AC3E}">
        <p14:creationId xmlns:p14="http://schemas.microsoft.com/office/powerpoint/2010/main" val="36380006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6930200" y="2386808"/>
            <a:ext cx="1946275" cy="303212"/>
          </a:xfrm>
          <a:prstGeom prst="rect">
            <a:avLst/>
          </a:prstGeom>
        </p:spPr>
        <p:txBody>
          <a:bodyPr wrap="none" lIns="64002" tIns="32001" rIns="64002" bIns="32001"/>
          <a:lstStyle/>
          <a:p>
            <a:pPr algn="r" fontAlgn="auto">
              <a:spcBef>
                <a:spcPts val="0"/>
              </a:spcBef>
              <a:spcAft>
                <a:spcPts val="0"/>
              </a:spcAft>
              <a:defRPr/>
            </a:pPr>
            <a:r>
              <a:rPr lang="en-US" sz="1600" kern="0" dirty="0">
                <a:solidFill>
                  <a:prstClr val="white"/>
                </a:solidFill>
                <a:latin typeface="Neo Sans Intel"/>
                <a:ea typeface="Segoe UI" pitchFamily="34" charset="0"/>
                <a:cs typeface="Segoe UI" pitchFamily="34" charset="0"/>
              </a:rPr>
              <a:t>Real-Time Data Analytics</a:t>
            </a:r>
            <a:endParaRPr lang="en-US" sz="1600" dirty="0">
              <a:solidFill>
                <a:prstClr val="white"/>
              </a:solidFill>
              <a:latin typeface="Neo Sans Intel"/>
              <a:cs typeface="+mn-cs"/>
            </a:endParaRPr>
          </a:p>
        </p:txBody>
      </p:sp>
      <p:sp>
        <p:nvSpPr>
          <p:cNvPr id="68612" name="Rectangle 3"/>
          <p:cNvSpPr>
            <a:spLocks noGrp="1" noChangeArrowheads="1"/>
          </p:cNvSpPr>
          <p:nvPr>
            <p:ph type="title"/>
          </p:nvPr>
        </p:nvSpPr>
        <p:spPr>
          <a:xfrm>
            <a:off x="355600" y="241486"/>
            <a:ext cx="9234714" cy="1060450"/>
          </a:xfrm>
        </p:spPr>
        <p:txBody>
          <a:bodyPr>
            <a:noAutofit/>
          </a:bodyPr>
          <a:lstStyle/>
          <a:p>
            <a:pPr eaLnBrk="1" hangingPunct="1"/>
            <a:r>
              <a:rPr lang="en-US" sz="2800" dirty="0" smtClean="0"/>
              <a:t> </a:t>
            </a:r>
            <a:br>
              <a:rPr lang="en-US" sz="2800" dirty="0" smtClean="0"/>
            </a:br>
            <a:r>
              <a:rPr lang="en-US" sz="2800" dirty="0" smtClean="0"/>
              <a:t>Intelligent Distributed Storage Optimizations</a:t>
            </a:r>
            <a:br>
              <a:rPr lang="en-US" sz="2800" dirty="0" smtClean="0"/>
            </a:br>
            <a:endParaRPr lang="en-US" sz="4800" dirty="0" smtClean="0">
              <a:solidFill>
                <a:srgbClr val="FF0000"/>
              </a:solidFill>
            </a:endParaRPr>
          </a:p>
        </p:txBody>
      </p:sp>
      <p:grpSp>
        <p:nvGrpSpPr>
          <p:cNvPr id="2" name="Group 1"/>
          <p:cNvGrpSpPr/>
          <p:nvPr/>
        </p:nvGrpSpPr>
        <p:grpSpPr>
          <a:xfrm>
            <a:off x="230188" y="1278485"/>
            <a:ext cx="2614612" cy="4797425"/>
            <a:chOff x="230188" y="1030288"/>
            <a:chExt cx="2614612" cy="4797425"/>
          </a:xfrm>
        </p:grpSpPr>
        <p:sp>
          <p:nvSpPr>
            <p:cNvPr id="7" name="Rounded Rectangle 6"/>
            <p:cNvSpPr/>
            <p:nvPr/>
          </p:nvSpPr>
          <p:spPr bwMode="auto">
            <a:xfrm>
              <a:off x="230306" y="1921130"/>
              <a:ext cx="1168779" cy="716034"/>
            </a:xfrm>
            <a:prstGeom prst="roundRect">
              <a:avLst/>
            </a:prstGeom>
            <a:noFill/>
            <a:ln w="381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lIns="64002" tIns="32001" rIns="64002" bIns="32001" anchor="ctr"/>
            <a:lstStyle/>
            <a:p>
              <a:pPr algn="ctr" fontAlgn="auto">
                <a:spcBef>
                  <a:spcPts val="0"/>
                </a:spcBef>
                <a:spcAft>
                  <a:spcPts val="0"/>
                </a:spcAft>
                <a:defRPr/>
              </a:pPr>
              <a:endParaRPr lang="en-US" sz="2000" kern="0" dirty="0">
                <a:solidFill>
                  <a:prstClr val="white"/>
                </a:solidFill>
                <a:effectLst>
                  <a:outerShdw blurRad="38100" dist="38100" dir="2700000" algn="tl">
                    <a:srgbClr val="000000">
                      <a:alpha val="43137"/>
                    </a:srgbClr>
                  </a:outerShdw>
                </a:effectLst>
                <a:latin typeface="Neo Sans Intel Medium"/>
                <a:ea typeface="Segoe UI" pitchFamily="34" charset="0"/>
                <a:cs typeface="Segoe UI" pitchFamily="34" charset="0"/>
              </a:endParaRPr>
            </a:p>
          </p:txBody>
        </p:sp>
        <p:sp>
          <p:nvSpPr>
            <p:cNvPr id="9" name="Rounded Rectangle 8"/>
            <p:cNvSpPr/>
            <p:nvPr/>
          </p:nvSpPr>
          <p:spPr bwMode="auto">
            <a:xfrm>
              <a:off x="240760" y="1030288"/>
              <a:ext cx="1159733" cy="716034"/>
            </a:xfrm>
            <a:prstGeom prst="roundRect">
              <a:avLst/>
            </a:prstGeom>
            <a:noFill/>
            <a:ln w="381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lIns="64002" tIns="32001" rIns="64002" bIns="32001" anchor="ctr"/>
            <a:lstStyle/>
            <a:p>
              <a:pPr algn="ctr" fontAlgn="auto">
                <a:spcBef>
                  <a:spcPts val="0"/>
                </a:spcBef>
                <a:spcAft>
                  <a:spcPts val="0"/>
                </a:spcAft>
                <a:defRPr/>
              </a:pPr>
              <a:endParaRPr lang="en-US" sz="2000" kern="0" dirty="0">
                <a:solidFill>
                  <a:prstClr val="white"/>
                </a:solidFill>
                <a:effectLst>
                  <a:outerShdw blurRad="38100" dist="38100" dir="2700000" algn="tl">
                    <a:srgbClr val="000000">
                      <a:alpha val="43137"/>
                    </a:srgbClr>
                  </a:outerShdw>
                </a:effectLst>
                <a:latin typeface="Neo Sans Intel Medium"/>
                <a:ea typeface="Segoe UI" pitchFamily="34" charset="0"/>
                <a:cs typeface="Segoe UI" pitchFamily="34" charset="0"/>
              </a:endParaRPr>
            </a:p>
          </p:txBody>
        </p:sp>
        <p:sp>
          <p:nvSpPr>
            <p:cNvPr id="11" name="Rounded Rectangle 10"/>
            <p:cNvSpPr/>
            <p:nvPr/>
          </p:nvSpPr>
          <p:spPr bwMode="auto">
            <a:xfrm>
              <a:off x="260045" y="2952091"/>
              <a:ext cx="1143048" cy="716034"/>
            </a:xfrm>
            <a:prstGeom prst="roundRect">
              <a:avLst/>
            </a:prstGeom>
            <a:noFill/>
            <a:ln w="381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lIns="64002" tIns="32001" rIns="64002" bIns="32001" anchor="ctr"/>
            <a:lstStyle/>
            <a:p>
              <a:pPr algn="ctr" fontAlgn="auto">
                <a:spcBef>
                  <a:spcPts val="0"/>
                </a:spcBef>
                <a:spcAft>
                  <a:spcPts val="0"/>
                </a:spcAft>
                <a:defRPr/>
              </a:pPr>
              <a:endParaRPr lang="en-US" sz="2000" kern="0" dirty="0">
                <a:solidFill>
                  <a:prstClr val="white"/>
                </a:solidFill>
                <a:effectLst>
                  <a:outerShdw blurRad="38100" dist="38100" dir="2700000" algn="tl">
                    <a:srgbClr val="000000">
                      <a:alpha val="43137"/>
                    </a:srgbClr>
                  </a:outerShdw>
                </a:effectLst>
                <a:latin typeface="Neo Sans Intel Medium"/>
                <a:ea typeface="Segoe UI" pitchFamily="34" charset="0"/>
                <a:cs typeface="Segoe UI" pitchFamily="34" charset="0"/>
              </a:endParaRPr>
            </a:p>
          </p:txBody>
        </p:sp>
        <p:pic>
          <p:nvPicPr>
            <p:cNvPr id="68628" name="Picture 2"/>
            <p:cNvPicPr>
              <a:picLocks noChangeAspect="1" noChangeArrowheads="1"/>
            </p:cNvPicPr>
            <p:nvPr/>
          </p:nvPicPr>
          <p:blipFill>
            <a:blip r:embed="rId3" cstate="print"/>
            <a:srcRect/>
            <a:stretch>
              <a:fillRect/>
            </a:stretch>
          </p:blipFill>
          <p:spPr bwMode="auto">
            <a:xfrm>
              <a:off x="288807" y="1074712"/>
              <a:ext cx="2478405" cy="1161201"/>
            </a:xfrm>
            <a:prstGeom prst="rect">
              <a:avLst/>
            </a:prstGeom>
            <a:noFill/>
            <a:ln w="9525">
              <a:noFill/>
              <a:miter lim="800000"/>
              <a:headEnd/>
              <a:tailEnd/>
            </a:ln>
          </p:spPr>
        </p:pic>
        <p:grpSp>
          <p:nvGrpSpPr>
            <p:cNvPr id="3" name="Group 18"/>
            <p:cNvGrpSpPr>
              <a:grpSpLocks/>
            </p:cNvGrpSpPr>
            <p:nvPr/>
          </p:nvGrpSpPr>
          <p:grpSpPr bwMode="auto">
            <a:xfrm>
              <a:off x="365079" y="4680793"/>
              <a:ext cx="2402132" cy="1146920"/>
              <a:chOff x="1019175" y="3825328"/>
              <a:chExt cx="2776194" cy="1159573"/>
            </a:xfrm>
          </p:grpSpPr>
          <p:sp>
            <p:nvSpPr>
              <p:cNvPr id="20" name="Rounded Rectangle 19"/>
              <p:cNvSpPr/>
              <p:nvPr/>
            </p:nvSpPr>
            <p:spPr bwMode="auto">
              <a:xfrm>
                <a:off x="1019228" y="3826081"/>
                <a:ext cx="2775912" cy="1158820"/>
              </a:xfrm>
              <a:prstGeom prst="roundRect">
                <a:avLst>
                  <a:gd name="adj" fmla="val 10785"/>
                </a:avLst>
              </a:prstGeom>
              <a:solidFill>
                <a:schemeClr val="tx1"/>
              </a:solidFill>
              <a:ln w="9525" cap="flat" cmpd="sng" algn="ctr">
                <a:noFill/>
                <a:prstDash val="solid"/>
                <a:round/>
                <a:headEnd type="none" w="med" len="med"/>
                <a:tailEnd type="none" w="med" len="med"/>
              </a:ln>
              <a:effectLst/>
            </p:spPr>
            <p:txBody>
              <a:bodyPr lIns="91372" tIns="45688" rIns="91372" bIns="45688" anchorCtr="1"/>
              <a:lstStyle/>
              <a:p>
                <a:pPr algn="ctr">
                  <a:lnSpc>
                    <a:spcPct val="95000"/>
                  </a:lnSpc>
                  <a:spcBef>
                    <a:spcPct val="30000"/>
                  </a:spcBef>
                  <a:buClr>
                    <a:schemeClr val="tx1"/>
                  </a:buClr>
                  <a:buFont typeface="Wingdings" pitchFamily="2" charset="2"/>
                  <a:buNone/>
                  <a:defRPr/>
                </a:pPr>
                <a:endParaRPr lang="en-US" sz="2000" dirty="0">
                  <a:solidFill>
                    <a:srgbClr val="FFFFFF"/>
                  </a:solidFill>
                  <a:effectLst>
                    <a:outerShdw blurRad="38100" dist="38100" dir="2700000" algn="tl">
                      <a:srgbClr val="000000">
                        <a:alpha val="43137"/>
                      </a:srgbClr>
                    </a:outerShdw>
                  </a:effectLst>
                  <a:latin typeface="Arial Narrow" pitchFamily="34" charset="0"/>
                </a:endParaRPr>
              </a:p>
            </p:txBody>
          </p:sp>
          <p:pic>
            <p:nvPicPr>
              <p:cNvPr id="68673" name="Picture 20"/>
              <p:cNvPicPr>
                <a:picLocks noChangeAspect="1"/>
              </p:cNvPicPr>
              <p:nvPr/>
            </p:nvPicPr>
            <p:blipFill>
              <a:blip r:embed="rId4" cstate="print">
                <a:clrChange>
                  <a:clrFrom>
                    <a:srgbClr val="F2F2F2"/>
                  </a:clrFrom>
                  <a:clrTo>
                    <a:srgbClr val="F2F2F2">
                      <a:alpha val="0"/>
                    </a:srgbClr>
                  </a:clrTo>
                </a:clrChange>
              </a:blip>
              <a:srcRect/>
              <a:stretch>
                <a:fillRect/>
              </a:stretch>
            </p:blipFill>
            <p:spPr bwMode="auto">
              <a:xfrm>
                <a:off x="1178079" y="3917338"/>
                <a:ext cx="2458386" cy="1000889"/>
              </a:xfrm>
              <a:prstGeom prst="rect">
                <a:avLst/>
              </a:prstGeom>
              <a:noFill/>
              <a:ln w="9525">
                <a:noFill/>
                <a:miter lim="800000"/>
                <a:headEnd/>
                <a:tailEnd/>
              </a:ln>
            </p:spPr>
          </p:pic>
        </p:grpSp>
        <p:pic>
          <p:nvPicPr>
            <p:cNvPr id="22" name="Picture 21"/>
            <p:cNvPicPr>
              <a:picLocks noChangeAspect="1"/>
            </p:cNvPicPr>
            <p:nvPr/>
          </p:nvPicPr>
          <p:blipFill>
            <a:blip r:embed="rId5" cstate="print">
              <a:extLst/>
            </a:blip>
            <a:stretch>
              <a:fillRect/>
            </a:stretch>
          </p:blipFill>
          <p:spPr bwMode="auto">
            <a:xfrm>
              <a:off x="288808" y="3457239"/>
              <a:ext cx="2497365" cy="1147376"/>
            </a:xfrm>
            <a:prstGeom prst="roundRect">
              <a:avLst/>
            </a:prstGeom>
            <a:ln w="22225">
              <a:solidFill>
                <a:schemeClr val="tx2">
                  <a:lumMod val="60000"/>
                  <a:lumOff val="40000"/>
                </a:schemeClr>
              </a:solidFill>
            </a:ln>
          </p:spPr>
        </p:pic>
        <p:grpSp>
          <p:nvGrpSpPr>
            <p:cNvPr id="4" name="Group 45"/>
            <p:cNvGrpSpPr>
              <a:grpSpLocks/>
            </p:cNvGrpSpPr>
            <p:nvPr/>
          </p:nvGrpSpPr>
          <p:grpSpPr bwMode="auto">
            <a:xfrm>
              <a:off x="230188" y="2319308"/>
              <a:ext cx="2614612" cy="1057916"/>
              <a:chOff x="396992" y="4572000"/>
              <a:chExt cx="3023607" cy="1191295"/>
            </a:xfrm>
          </p:grpSpPr>
          <p:sp>
            <p:nvSpPr>
              <p:cNvPr id="18" name="Rounded Rectangle 17"/>
              <p:cNvSpPr/>
              <p:nvPr/>
            </p:nvSpPr>
            <p:spPr>
              <a:xfrm>
                <a:off x="446559" y="4572034"/>
                <a:ext cx="2906115" cy="1190573"/>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22"/>
              <p:cNvGrpSpPr>
                <a:grpSpLocks/>
              </p:cNvGrpSpPr>
              <p:nvPr/>
            </p:nvGrpSpPr>
            <p:grpSpPr bwMode="auto">
              <a:xfrm>
                <a:off x="396992" y="4724400"/>
                <a:ext cx="3023607" cy="936772"/>
                <a:chOff x="268070" y="3449097"/>
                <a:chExt cx="3023607" cy="936772"/>
              </a:xfrm>
            </p:grpSpPr>
            <p:sp>
              <p:nvSpPr>
                <p:cNvPr id="24" name="Rectangle 23"/>
                <p:cNvSpPr/>
                <p:nvPr/>
              </p:nvSpPr>
              <p:spPr bwMode="auto">
                <a:xfrm>
                  <a:off x="876915" y="4181372"/>
                  <a:ext cx="849800" cy="125221"/>
                </a:xfrm>
                <a:prstGeom prst="rect">
                  <a:avLst/>
                </a:prstGeom>
                <a:solidFill>
                  <a:schemeClr val="accent2">
                    <a:lumMod val="50000"/>
                  </a:schemeClr>
                </a:solidFill>
                <a:ln w="19050" cap="flat" cmpd="sng" algn="ctr">
                  <a:noFill/>
                  <a:prstDash val="solid"/>
                  <a:round/>
                  <a:headEnd type="none" w="med" len="med"/>
                  <a:tailEnd type="none" w="med" len="med"/>
                </a:ln>
                <a:effectLst/>
                <a:scene3d>
                  <a:camera prst="orthographicFront">
                    <a:rot lat="0" lon="0" rev="0"/>
                  </a:camera>
                  <a:lightRig rig="contrasting" dir="t">
                    <a:rot lat="0" lon="0" rev="1500000"/>
                  </a:lightRig>
                </a:scene3d>
                <a:sp3d prstMaterial="metal">
                  <a:bevelT w="88900" h="88900"/>
                </a:sp3d>
              </p:spPr>
              <p:txBody>
                <a:bodyPr lIns="91372" tIns="45688" rIns="91372" bIns="45688" anchorCtr="1"/>
                <a:lstStyle/>
                <a:p>
                  <a:pPr algn="ctr">
                    <a:lnSpc>
                      <a:spcPct val="95000"/>
                    </a:lnSpc>
                    <a:spcBef>
                      <a:spcPct val="30000"/>
                    </a:spcBef>
                    <a:buClr>
                      <a:schemeClr val="tx1"/>
                    </a:buClr>
                    <a:buFont typeface="Wingdings" pitchFamily="2" charset="2"/>
                    <a:buNone/>
                    <a:defRPr/>
                  </a:pPr>
                  <a:endParaRPr lang="en-US" sz="2000" dirty="0">
                    <a:solidFill>
                      <a:srgbClr val="FFFFFF"/>
                    </a:solidFill>
                    <a:effectLst>
                      <a:outerShdw blurRad="38100" dist="38100" dir="2700000" algn="tl">
                        <a:srgbClr val="000000">
                          <a:alpha val="43137"/>
                        </a:srgbClr>
                      </a:outerShdw>
                    </a:effectLst>
                    <a:latin typeface="Arial Narrow" pitchFamily="34" charset="0"/>
                  </a:endParaRPr>
                </a:p>
              </p:txBody>
            </p:sp>
            <p:sp>
              <p:nvSpPr>
                <p:cNvPr id="25" name="Rectangle 24"/>
                <p:cNvSpPr/>
                <p:nvPr/>
              </p:nvSpPr>
              <p:spPr bwMode="auto">
                <a:xfrm>
                  <a:off x="876915" y="3976466"/>
                  <a:ext cx="849800" cy="204906"/>
                </a:xfrm>
                <a:prstGeom prst="rect">
                  <a:avLst/>
                </a:prstGeom>
                <a:solidFill>
                  <a:srgbClr val="00B0F0"/>
                </a:solidFill>
                <a:ln w="19050" cap="flat" cmpd="sng" algn="ctr">
                  <a:noFill/>
                  <a:prstDash val="solid"/>
                  <a:round/>
                  <a:headEnd type="none" w="med" len="med"/>
                  <a:tailEnd type="none" w="med" len="med"/>
                </a:ln>
                <a:effectLst/>
                <a:scene3d>
                  <a:camera prst="orthographicFront">
                    <a:rot lat="0" lon="0" rev="0"/>
                  </a:camera>
                  <a:lightRig rig="contrasting" dir="t">
                    <a:rot lat="0" lon="0" rev="1500000"/>
                  </a:lightRig>
                </a:scene3d>
                <a:sp3d prstMaterial="metal">
                  <a:bevelT w="88900" h="88900"/>
                </a:sp3d>
              </p:spPr>
              <p:txBody>
                <a:bodyPr lIns="91372" tIns="45688" rIns="91372" bIns="45688" anchorCtr="1"/>
                <a:lstStyle/>
                <a:p>
                  <a:pPr algn="ctr">
                    <a:lnSpc>
                      <a:spcPct val="95000"/>
                    </a:lnSpc>
                    <a:spcBef>
                      <a:spcPct val="30000"/>
                    </a:spcBef>
                    <a:buClr>
                      <a:schemeClr val="tx1"/>
                    </a:buClr>
                    <a:buFont typeface="Wingdings" pitchFamily="2" charset="2"/>
                    <a:buNone/>
                    <a:defRPr/>
                  </a:pPr>
                  <a:endParaRPr lang="en-US" sz="2000" dirty="0">
                    <a:solidFill>
                      <a:srgbClr val="FFFFFF"/>
                    </a:solidFill>
                    <a:effectLst>
                      <a:outerShdw blurRad="38100" dist="38100" dir="2700000" algn="tl">
                        <a:srgbClr val="000000">
                          <a:alpha val="43137"/>
                        </a:srgbClr>
                      </a:outerShdw>
                    </a:effectLst>
                    <a:latin typeface="Arial Narrow" pitchFamily="34" charset="0"/>
                  </a:endParaRPr>
                </a:p>
              </p:txBody>
            </p:sp>
            <p:sp>
              <p:nvSpPr>
                <p:cNvPr id="26" name="Rectangle 25"/>
                <p:cNvSpPr/>
                <p:nvPr/>
              </p:nvSpPr>
              <p:spPr bwMode="auto">
                <a:xfrm>
                  <a:off x="876915" y="3851245"/>
                  <a:ext cx="849800" cy="125221"/>
                </a:xfrm>
                <a:prstGeom prst="rect">
                  <a:avLst/>
                </a:prstGeom>
                <a:solidFill>
                  <a:schemeClr val="accent2">
                    <a:lumMod val="75000"/>
                  </a:schemeClr>
                </a:solidFill>
                <a:ln w="19050" cap="flat" cmpd="sng" algn="ctr">
                  <a:noFill/>
                  <a:prstDash val="solid"/>
                  <a:round/>
                  <a:headEnd type="none" w="med" len="med"/>
                  <a:tailEnd type="none" w="med" len="med"/>
                </a:ln>
                <a:effectLst/>
                <a:scene3d>
                  <a:camera prst="orthographicFront">
                    <a:rot lat="0" lon="0" rev="0"/>
                  </a:camera>
                  <a:lightRig rig="contrasting" dir="t">
                    <a:rot lat="0" lon="0" rev="1500000"/>
                  </a:lightRig>
                </a:scene3d>
                <a:sp3d prstMaterial="metal">
                  <a:bevelT w="88900" h="88900"/>
                </a:sp3d>
              </p:spPr>
              <p:txBody>
                <a:bodyPr lIns="91372" tIns="45688" rIns="91372" bIns="45688" anchorCtr="1"/>
                <a:lstStyle/>
                <a:p>
                  <a:pPr algn="ctr">
                    <a:lnSpc>
                      <a:spcPct val="95000"/>
                    </a:lnSpc>
                    <a:spcBef>
                      <a:spcPct val="30000"/>
                    </a:spcBef>
                    <a:buClr>
                      <a:schemeClr val="tx1"/>
                    </a:buClr>
                    <a:buFont typeface="Wingdings" pitchFamily="2" charset="2"/>
                    <a:buNone/>
                    <a:defRPr/>
                  </a:pPr>
                  <a:endParaRPr lang="en-US" sz="2000" dirty="0">
                    <a:solidFill>
                      <a:srgbClr val="FFFFFF"/>
                    </a:solidFill>
                    <a:effectLst>
                      <a:outerShdw blurRad="38100" dist="38100" dir="2700000" algn="tl">
                        <a:srgbClr val="000000">
                          <a:alpha val="43137"/>
                        </a:srgbClr>
                      </a:outerShdw>
                    </a:effectLst>
                    <a:latin typeface="Arial Narrow" pitchFamily="34" charset="0"/>
                  </a:endParaRPr>
                </a:p>
              </p:txBody>
            </p:sp>
            <p:sp>
              <p:nvSpPr>
                <p:cNvPr id="27" name="Rectangle 26"/>
                <p:cNvSpPr/>
                <p:nvPr/>
              </p:nvSpPr>
              <p:spPr bwMode="auto">
                <a:xfrm>
                  <a:off x="876915" y="3652029"/>
                  <a:ext cx="849800" cy="204906"/>
                </a:xfrm>
                <a:prstGeom prst="rect">
                  <a:avLst/>
                </a:prstGeom>
                <a:solidFill>
                  <a:srgbClr val="00B0F0"/>
                </a:solidFill>
                <a:ln w="19050" cap="flat" cmpd="sng" algn="ctr">
                  <a:noFill/>
                  <a:prstDash val="solid"/>
                  <a:round/>
                  <a:headEnd type="none" w="med" len="med"/>
                  <a:tailEnd type="none" w="med" len="med"/>
                </a:ln>
                <a:effectLst/>
                <a:scene3d>
                  <a:camera prst="orthographicFront">
                    <a:rot lat="0" lon="0" rev="0"/>
                  </a:camera>
                  <a:lightRig rig="contrasting" dir="t">
                    <a:rot lat="0" lon="0" rev="1500000"/>
                  </a:lightRig>
                </a:scene3d>
                <a:sp3d prstMaterial="metal">
                  <a:bevelT w="88900" h="88900"/>
                </a:sp3d>
              </p:spPr>
              <p:txBody>
                <a:bodyPr lIns="91372" tIns="45688" rIns="91372" bIns="45688" anchorCtr="1"/>
                <a:lstStyle/>
                <a:p>
                  <a:pPr algn="ctr">
                    <a:lnSpc>
                      <a:spcPct val="95000"/>
                    </a:lnSpc>
                    <a:spcBef>
                      <a:spcPct val="30000"/>
                    </a:spcBef>
                    <a:buClr>
                      <a:schemeClr val="tx1"/>
                    </a:buClr>
                    <a:buFont typeface="Wingdings" pitchFamily="2" charset="2"/>
                    <a:buNone/>
                    <a:defRPr/>
                  </a:pPr>
                  <a:endParaRPr lang="en-US" sz="2000" dirty="0">
                    <a:solidFill>
                      <a:srgbClr val="FFFFFF"/>
                    </a:solidFill>
                    <a:effectLst>
                      <a:outerShdw blurRad="38100" dist="38100" dir="2700000" algn="tl">
                        <a:srgbClr val="000000">
                          <a:alpha val="43137"/>
                        </a:srgbClr>
                      </a:outerShdw>
                    </a:effectLst>
                    <a:latin typeface="Arial Narrow" pitchFamily="34" charset="0"/>
                  </a:endParaRPr>
                </a:p>
              </p:txBody>
            </p:sp>
            <p:sp>
              <p:nvSpPr>
                <p:cNvPr id="68648" name="TextBox 27"/>
                <p:cNvSpPr txBox="1">
                  <a:spLocks noChangeArrowheads="1"/>
                </p:cNvSpPr>
                <p:nvPr/>
              </p:nvSpPr>
              <p:spPr bwMode="auto">
                <a:xfrm>
                  <a:off x="268070" y="4084448"/>
                  <a:ext cx="453897" cy="183832"/>
                </a:xfrm>
                <a:prstGeom prst="rect">
                  <a:avLst/>
                </a:prstGeom>
                <a:noFill/>
                <a:ln w="9525">
                  <a:noFill/>
                  <a:miter lim="800000"/>
                  <a:headEnd/>
                  <a:tailEnd/>
                </a:ln>
              </p:spPr>
              <p:txBody>
                <a:bodyPr wrap="none">
                  <a:spAutoFit/>
                </a:bodyPr>
                <a:lstStyle/>
                <a:p>
                  <a:r>
                    <a:rPr lang="en-US" sz="800" b="1">
                      <a:latin typeface="Arial Narrow" pitchFamily="34" charset="0"/>
                    </a:rPr>
                    <a:t>APPLI 1</a:t>
                  </a:r>
                </a:p>
              </p:txBody>
            </p:sp>
            <p:sp>
              <p:nvSpPr>
                <p:cNvPr id="68649" name="TextBox 28"/>
                <p:cNvSpPr txBox="1">
                  <a:spLocks noChangeArrowheads="1"/>
                </p:cNvSpPr>
                <p:nvPr/>
              </p:nvSpPr>
              <p:spPr bwMode="auto">
                <a:xfrm>
                  <a:off x="268070" y="3749593"/>
                  <a:ext cx="453897" cy="183832"/>
                </a:xfrm>
                <a:prstGeom prst="rect">
                  <a:avLst/>
                </a:prstGeom>
                <a:noFill/>
                <a:ln w="9525">
                  <a:noFill/>
                  <a:miter lim="800000"/>
                  <a:headEnd/>
                  <a:tailEnd/>
                </a:ln>
              </p:spPr>
              <p:txBody>
                <a:bodyPr wrap="none">
                  <a:spAutoFit/>
                </a:bodyPr>
                <a:lstStyle/>
                <a:p>
                  <a:r>
                    <a:rPr lang="en-US" sz="800" b="1">
                      <a:latin typeface="Arial Narrow" pitchFamily="34" charset="0"/>
                    </a:rPr>
                    <a:t>APPLI 2</a:t>
                  </a:r>
                </a:p>
              </p:txBody>
            </p:sp>
            <p:sp>
              <p:nvSpPr>
                <p:cNvPr id="68650" name="TextBox 29"/>
                <p:cNvSpPr txBox="1">
                  <a:spLocks noChangeArrowheads="1"/>
                </p:cNvSpPr>
                <p:nvPr/>
              </p:nvSpPr>
              <p:spPr bwMode="auto">
                <a:xfrm>
                  <a:off x="520108" y="3449097"/>
                  <a:ext cx="1539077" cy="91434"/>
                </a:xfrm>
                <a:prstGeom prst="rect">
                  <a:avLst/>
                </a:prstGeom>
                <a:noFill/>
                <a:ln w="9525">
                  <a:noFill/>
                  <a:miter lim="800000"/>
                  <a:headEnd/>
                  <a:tailEnd/>
                </a:ln>
              </p:spPr>
              <p:txBody>
                <a:bodyPr anchor="ctr" anchorCtr="1"/>
                <a:lstStyle/>
                <a:p>
                  <a:pPr algn="ctr"/>
                  <a:r>
                    <a:rPr lang="en-US" sz="900" b="1">
                      <a:latin typeface="Arial Narrow" pitchFamily="34" charset="0"/>
                    </a:rPr>
                    <a:t>TRADITIONAL ALLOCATION</a:t>
                  </a:r>
                </a:p>
              </p:txBody>
            </p:sp>
            <p:sp>
              <p:nvSpPr>
                <p:cNvPr id="68651" name="TextBox 30"/>
                <p:cNvSpPr txBox="1">
                  <a:spLocks noChangeArrowheads="1"/>
                </p:cNvSpPr>
                <p:nvPr/>
              </p:nvSpPr>
              <p:spPr bwMode="auto">
                <a:xfrm>
                  <a:off x="1752600" y="3449097"/>
                  <a:ext cx="1539077" cy="91434"/>
                </a:xfrm>
                <a:prstGeom prst="rect">
                  <a:avLst/>
                </a:prstGeom>
                <a:noFill/>
                <a:ln w="9525">
                  <a:noFill/>
                  <a:miter lim="800000"/>
                  <a:headEnd/>
                  <a:tailEnd/>
                </a:ln>
              </p:spPr>
              <p:txBody>
                <a:bodyPr anchor="ctr" anchorCtr="1"/>
                <a:lstStyle/>
                <a:p>
                  <a:pPr algn="ctr"/>
                  <a:r>
                    <a:rPr lang="en-US" sz="900" b="1">
                      <a:latin typeface="Arial Narrow" pitchFamily="34" charset="0"/>
                    </a:rPr>
                    <a:t>THIN PROVISIONING</a:t>
                  </a:r>
                </a:p>
              </p:txBody>
            </p:sp>
            <p:sp>
              <p:nvSpPr>
                <p:cNvPr id="32" name="Left Brace 31"/>
                <p:cNvSpPr/>
                <p:nvPr/>
              </p:nvSpPr>
              <p:spPr bwMode="auto">
                <a:xfrm>
                  <a:off x="684802" y="3659623"/>
                  <a:ext cx="141359" cy="316414"/>
                </a:xfrm>
                <a:prstGeom prst="leftBrace">
                  <a:avLst>
                    <a:gd name="adj1" fmla="val 31476"/>
                    <a:gd name="adj2" fmla="val 50000"/>
                  </a:avLst>
                </a:prstGeom>
                <a:noFill/>
                <a:ln w="9525" cap="flat" cmpd="sng" algn="ctr">
                  <a:solidFill>
                    <a:schemeClr val="tx1"/>
                  </a:solidFill>
                  <a:prstDash val="solid"/>
                  <a:round/>
                  <a:headEnd type="none" w="med" len="med"/>
                  <a:tailEnd type="none" w="med" len="med"/>
                </a:ln>
                <a:effectLst/>
              </p:spPr>
              <p:txBody>
                <a:bodyPr lIns="91372" tIns="45688" rIns="91372" bIns="45688" anchorCtr="1"/>
                <a:lstStyle/>
                <a:p>
                  <a:pPr algn="ctr">
                    <a:lnSpc>
                      <a:spcPct val="95000"/>
                    </a:lnSpc>
                    <a:spcBef>
                      <a:spcPct val="30000"/>
                    </a:spcBef>
                    <a:buClr>
                      <a:schemeClr val="tx1"/>
                    </a:buClr>
                    <a:buFont typeface="Wingdings" pitchFamily="2" charset="2"/>
                    <a:buNone/>
                    <a:defRPr/>
                  </a:pPr>
                  <a:endParaRPr lang="en-US" sz="2000" dirty="0">
                    <a:solidFill>
                      <a:srgbClr val="FFFFFF"/>
                    </a:solidFill>
                    <a:effectLst>
                      <a:outerShdw blurRad="38100" dist="38100" dir="2700000" algn="tl">
                        <a:srgbClr val="000000">
                          <a:alpha val="43137"/>
                        </a:srgbClr>
                      </a:outerShdw>
                    </a:effectLst>
                    <a:latin typeface="Arial Narrow" pitchFamily="34" charset="0"/>
                  </a:endParaRPr>
                </a:p>
              </p:txBody>
            </p:sp>
            <p:sp>
              <p:nvSpPr>
                <p:cNvPr id="33" name="Left Brace 32"/>
                <p:cNvSpPr/>
                <p:nvPr/>
              </p:nvSpPr>
              <p:spPr bwMode="auto">
                <a:xfrm>
                  <a:off x="679295" y="3990338"/>
                  <a:ext cx="141358" cy="314626"/>
                </a:xfrm>
                <a:prstGeom prst="leftBrace">
                  <a:avLst>
                    <a:gd name="adj1" fmla="val 31476"/>
                    <a:gd name="adj2" fmla="val 50000"/>
                  </a:avLst>
                </a:prstGeom>
                <a:noFill/>
                <a:ln w="9525" cap="flat" cmpd="sng" algn="ctr">
                  <a:solidFill>
                    <a:schemeClr val="tx1"/>
                  </a:solidFill>
                  <a:prstDash val="solid"/>
                  <a:round/>
                  <a:headEnd type="none" w="med" len="med"/>
                  <a:tailEnd type="none" w="med" len="med"/>
                </a:ln>
                <a:effectLst/>
              </p:spPr>
              <p:txBody>
                <a:bodyPr lIns="91372" tIns="45688" rIns="91372" bIns="45688" anchorCtr="1"/>
                <a:lstStyle/>
                <a:p>
                  <a:pPr algn="ctr">
                    <a:lnSpc>
                      <a:spcPct val="95000"/>
                    </a:lnSpc>
                    <a:spcBef>
                      <a:spcPct val="30000"/>
                    </a:spcBef>
                    <a:buClr>
                      <a:schemeClr val="tx1"/>
                    </a:buClr>
                    <a:buFont typeface="Wingdings" pitchFamily="2" charset="2"/>
                    <a:buNone/>
                    <a:defRPr/>
                  </a:pPr>
                  <a:endParaRPr lang="en-US" sz="2000" dirty="0">
                    <a:solidFill>
                      <a:srgbClr val="FFFFFF"/>
                    </a:solidFill>
                    <a:effectLst>
                      <a:outerShdw blurRad="38100" dist="38100" dir="2700000" algn="tl">
                        <a:srgbClr val="000000">
                          <a:alpha val="43137"/>
                        </a:srgbClr>
                      </a:outerShdw>
                    </a:effectLst>
                    <a:latin typeface="Arial Narrow" pitchFamily="34" charset="0"/>
                  </a:endParaRPr>
                </a:p>
              </p:txBody>
            </p:sp>
            <p:sp>
              <p:nvSpPr>
                <p:cNvPr id="34" name="TextBox 33"/>
                <p:cNvSpPr txBox="1"/>
                <p:nvPr/>
              </p:nvSpPr>
              <p:spPr>
                <a:xfrm>
                  <a:off x="793044" y="3703398"/>
                  <a:ext cx="1017541" cy="207018"/>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spAutoFit/>
                </a:bodyPr>
                <a:lstStyle/>
                <a:p>
                  <a:pPr algn="ctr" fontAlgn="auto">
                    <a:lnSpc>
                      <a:spcPct val="85000"/>
                    </a:lnSpc>
                    <a:spcBef>
                      <a:spcPts val="0"/>
                    </a:spcBef>
                    <a:spcAft>
                      <a:spcPts val="0"/>
                    </a:spcAft>
                    <a:defRPr/>
                  </a:pPr>
                  <a:r>
                    <a:rPr lang="en-US" sz="700" b="1" dirty="0">
                      <a:latin typeface="Arial Narrow" pitchFamily="34" charset="0"/>
                      <a:cs typeface="+mn-cs"/>
                    </a:rPr>
                    <a:t>ALLOCATED -FREE</a:t>
                  </a:r>
                </a:p>
              </p:txBody>
            </p:sp>
            <p:sp>
              <p:nvSpPr>
                <p:cNvPr id="35" name="TextBox 34"/>
                <p:cNvSpPr txBox="1"/>
                <p:nvPr/>
              </p:nvSpPr>
              <p:spPr>
                <a:xfrm>
                  <a:off x="776368" y="3855787"/>
                  <a:ext cx="1050889" cy="207018"/>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spAutoFit/>
                </a:bodyPr>
                <a:lstStyle/>
                <a:p>
                  <a:pPr algn="ctr" fontAlgn="auto">
                    <a:lnSpc>
                      <a:spcPct val="85000"/>
                    </a:lnSpc>
                    <a:spcBef>
                      <a:spcPts val="0"/>
                    </a:spcBef>
                    <a:spcAft>
                      <a:spcPts val="0"/>
                    </a:spcAft>
                    <a:defRPr/>
                  </a:pPr>
                  <a:r>
                    <a:rPr lang="en-US" sz="700" b="1" dirty="0">
                      <a:latin typeface="Arial Narrow" pitchFamily="34" charset="0"/>
                      <a:cs typeface="+mn-cs"/>
                    </a:rPr>
                    <a:t>ALLOCATED - USED</a:t>
                  </a:r>
                </a:p>
              </p:txBody>
            </p:sp>
            <p:sp>
              <p:nvSpPr>
                <p:cNvPr id="36" name="TextBox 35"/>
                <p:cNvSpPr txBox="1"/>
                <p:nvPr/>
              </p:nvSpPr>
              <p:spPr>
                <a:xfrm>
                  <a:off x="788410" y="4178851"/>
                  <a:ext cx="1026805" cy="207018"/>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spAutoFit/>
                </a:bodyPr>
                <a:lstStyle/>
                <a:p>
                  <a:pPr algn="ctr" fontAlgn="auto">
                    <a:lnSpc>
                      <a:spcPct val="85000"/>
                    </a:lnSpc>
                    <a:spcBef>
                      <a:spcPts val="0"/>
                    </a:spcBef>
                    <a:spcAft>
                      <a:spcPts val="0"/>
                    </a:spcAft>
                    <a:defRPr/>
                  </a:pPr>
                  <a:r>
                    <a:rPr lang="en-US" sz="700" b="1" dirty="0">
                      <a:latin typeface="Arial Narrow" pitchFamily="34" charset="0"/>
                      <a:cs typeface="+mn-cs"/>
                    </a:rPr>
                    <a:t>ALLOCATED -USED</a:t>
                  </a:r>
                </a:p>
              </p:txBody>
            </p:sp>
            <p:sp>
              <p:nvSpPr>
                <p:cNvPr id="37" name="TextBox 36"/>
                <p:cNvSpPr txBox="1"/>
                <p:nvPr/>
              </p:nvSpPr>
              <p:spPr>
                <a:xfrm>
                  <a:off x="793044" y="4020366"/>
                  <a:ext cx="1017540" cy="207018"/>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spAutoFit/>
                </a:bodyPr>
                <a:lstStyle/>
                <a:p>
                  <a:pPr algn="ctr" fontAlgn="auto">
                    <a:lnSpc>
                      <a:spcPct val="85000"/>
                    </a:lnSpc>
                    <a:spcBef>
                      <a:spcPts val="0"/>
                    </a:spcBef>
                    <a:spcAft>
                      <a:spcPts val="0"/>
                    </a:spcAft>
                    <a:defRPr/>
                  </a:pPr>
                  <a:r>
                    <a:rPr lang="en-US" sz="700" b="1" dirty="0">
                      <a:latin typeface="Arial Narrow" pitchFamily="34" charset="0"/>
                      <a:cs typeface="+mn-cs"/>
                    </a:rPr>
                    <a:t>ALLOCATED -FREE</a:t>
                  </a:r>
                </a:p>
              </p:txBody>
            </p:sp>
            <p:sp>
              <p:nvSpPr>
                <p:cNvPr id="38" name="Rectangle 37"/>
                <p:cNvSpPr/>
                <p:nvPr/>
              </p:nvSpPr>
              <p:spPr bwMode="auto">
                <a:xfrm>
                  <a:off x="2069580" y="4178434"/>
                  <a:ext cx="906982" cy="125221"/>
                </a:xfrm>
                <a:prstGeom prst="rect">
                  <a:avLst/>
                </a:prstGeom>
                <a:solidFill>
                  <a:schemeClr val="accent2">
                    <a:lumMod val="50000"/>
                  </a:schemeClr>
                </a:solidFill>
                <a:ln w="19050" cap="flat" cmpd="sng" algn="ctr">
                  <a:noFill/>
                  <a:prstDash val="solid"/>
                  <a:round/>
                  <a:headEnd type="none" w="med" len="med"/>
                  <a:tailEnd type="none" w="med" len="med"/>
                </a:ln>
                <a:effectLst/>
                <a:scene3d>
                  <a:camera prst="orthographicFront">
                    <a:rot lat="0" lon="0" rev="0"/>
                  </a:camera>
                  <a:lightRig rig="contrasting" dir="t">
                    <a:rot lat="0" lon="0" rev="1500000"/>
                  </a:lightRig>
                </a:scene3d>
                <a:sp3d prstMaterial="metal">
                  <a:bevelT w="88900" h="88900"/>
                </a:sp3d>
              </p:spPr>
              <p:txBody>
                <a:bodyPr lIns="91372" tIns="45688" rIns="91372" bIns="45688" anchorCtr="1"/>
                <a:lstStyle/>
                <a:p>
                  <a:pPr algn="ctr">
                    <a:lnSpc>
                      <a:spcPct val="95000"/>
                    </a:lnSpc>
                    <a:spcBef>
                      <a:spcPct val="30000"/>
                    </a:spcBef>
                    <a:buClr>
                      <a:schemeClr val="tx1"/>
                    </a:buClr>
                    <a:buFont typeface="Wingdings" pitchFamily="2" charset="2"/>
                    <a:buNone/>
                    <a:defRPr/>
                  </a:pPr>
                  <a:endParaRPr lang="en-US" sz="2000" dirty="0">
                    <a:solidFill>
                      <a:srgbClr val="FFFFFF"/>
                    </a:solidFill>
                    <a:effectLst>
                      <a:outerShdw blurRad="38100" dist="38100" dir="2700000" algn="tl">
                        <a:srgbClr val="000000">
                          <a:alpha val="43137"/>
                        </a:srgbClr>
                      </a:outerShdw>
                    </a:effectLst>
                    <a:latin typeface="Arial Narrow" pitchFamily="34" charset="0"/>
                  </a:endParaRPr>
                </a:p>
              </p:txBody>
            </p:sp>
            <p:sp>
              <p:nvSpPr>
                <p:cNvPr id="39" name="TextBox 38"/>
                <p:cNvSpPr txBox="1"/>
                <p:nvPr/>
              </p:nvSpPr>
              <p:spPr>
                <a:xfrm>
                  <a:off x="2284352" y="4186487"/>
                  <a:ext cx="419226" cy="156913"/>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spAutoFit/>
                </a:bodyPr>
                <a:lstStyle/>
                <a:p>
                  <a:pPr algn="ctr" fontAlgn="auto">
                    <a:lnSpc>
                      <a:spcPct val="85000"/>
                    </a:lnSpc>
                    <a:spcBef>
                      <a:spcPts val="0"/>
                    </a:spcBef>
                    <a:spcAft>
                      <a:spcPts val="0"/>
                    </a:spcAft>
                    <a:defRPr/>
                  </a:pPr>
                  <a:r>
                    <a:rPr lang="en-US" sz="700" b="1" dirty="0">
                      <a:latin typeface="Arial Narrow" pitchFamily="34" charset="0"/>
                      <a:cs typeface="+mn-cs"/>
                    </a:rPr>
                    <a:t>APPLI 1</a:t>
                  </a:r>
                </a:p>
              </p:txBody>
            </p:sp>
            <p:sp>
              <p:nvSpPr>
                <p:cNvPr id="40" name="Rectangle 39"/>
                <p:cNvSpPr/>
                <p:nvPr/>
              </p:nvSpPr>
              <p:spPr bwMode="auto">
                <a:xfrm>
                  <a:off x="2069580" y="4050429"/>
                  <a:ext cx="906982" cy="125935"/>
                </a:xfrm>
                <a:prstGeom prst="rect">
                  <a:avLst/>
                </a:prstGeom>
                <a:solidFill>
                  <a:schemeClr val="accent2">
                    <a:lumMod val="75000"/>
                  </a:schemeClr>
                </a:solidFill>
                <a:ln w="19050" cap="flat" cmpd="sng" algn="ctr">
                  <a:noFill/>
                  <a:prstDash val="solid"/>
                  <a:round/>
                  <a:headEnd type="none" w="med" len="med"/>
                  <a:tailEnd type="none" w="med" len="med"/>
                </a:ln>
                <a:effectLst/>
                <a:scene3d>
                  <a:camera prst="orthographicFront">
                    <a:rot lat="0" lon="0" rev="0"/>
                  </a:camera>
                  <a:lightRig rig="contrasting" dir="t">
                    <a:rot lat="0" lon="0" rev="1500000"/>
                  </a:lightRig>
                </a:scene3d>
                <a:sp3d prstMaterial="metal">
                  <a:bevelT w="88900" h="88900"/>
                </a:sp3d>
              </p:spPr>
              <p:txBody>
                <a:bodyPr lIns="91372" tIns="45688" rIns="91372" bIns="45688" anchorCtr="1"/>
                <a:lstStyle/>
                <a:p>
                  <a:pPr algn="ctr">
                    <a:lnSpc>
                      <a:spcPct val="95000"/>
                    </a:lnSpc>
                    <a:spcBef>
                      <a:spcPct val="30000"/>
                    </a:spcBef>
                    <a:buClr>
                      <a:schemeClr val="tx1"/>
                    </a:buClr>
                    <a:buFont typeface="Wingdings" pitchFamily="2" charset="2"/>
                    <a:buNone/>
                    <a:defRPr/>
                  </a:pPr>
                  <a:endParaRPr lang="en-US" sz="2000" dirty="0">
                    <a:solidFill>
                      <a:srgbClr val="FFFFFF"/>
                    </a:solidFill>
                    <a:effectLst>
                      <a:outerShdw blurRad="38100" dist="38100" dir="2700000" algn="tl">
                        <a:srgbClr val="000000">
                          <a:alpha val="43137"/>
                        </a:srgbClr>
                      </a:outerShdw>
                    </a:effectLst>
                    <a:latin typeface="Arial Narrow" pitchFamily="34" charset="0"/>
                  </a:endParaRPr>
                </a:p>
              </p:txBody>
            </p:sp>
            <p:sp>
              <p:nvSpPr>
                <p:cNvPr id="41" name="TextBox 40"/>
                <p:cNvSpPr txBox="1"/>
                <p:nvPr/>
              </p:nvSpPr>
              <p:spPr>
                <a:xfrm>
                  <a:off x="2284352" y="4064577"/>
                  <a:ext cx="419226" cy="156913"/>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spAutoFit/>
                </a:bodyPr>
                <a:lstStyle/>
                <a:p>
                  <a:pPr algn="ctr" fontAlgn="auto">
                    <a:lnSpc>
                      <a:spcPct val="85000"/>
                    </a:lnSpc>
                    <a:spcBef>
                      <a:spcPts val="0"/>
                    </a:spcBef>
                    <a:spcAft>
                      <a:spcPts val="0"/>
                    </a:spcAft>
                    <a:defRPr/>
                  </a:pPr>
                  <a:r>
                    <a:rPr lang="en-US" sz="700" b="1" dirty="0">
                      <a:latin typeface="Arial Narrow" pitchFamily="34" charset="0"/>
                      <a:cs typeface="+mn-cs"/>
                    </a:rPr>
                    <a:t>APPLI 2</a:t>
                  </a:r>
                </a:p>
              </p:txBody>
            </p:sp>
            <p:sp>
              <p:nvSpPr>
                <p:cNvPr id="42" name="Rectangle 41"/>
                <p:cNvSpPr/>
                <p:nvPr/>
              </p:nvSpPr>
              <p:spPr bwMode="auto">
                <a:xfrm>
                  <a:off x="2069580" y="3788691"/>
                  <a:ext cx="906982" cy="202705"/>
                </a:xfrm>
                <a:prstGeom prst="rect">
                  <a:avLst/>
                </a:prstGeom>
                <a:solidFill>
                  <a:srgbClr val="00B0F0"/>
                </a:solidFill>
                <a:ln w="19050" cap="flat" cmpd="sng" algn="ctr">
                  <a:noFill/>
                  <a:prstDash val="solid"/>
                  <a:round/>
                  <a:headEnd type="none" w="med" len="med"/>
                  <a:tailEnd type="none" w="med" len="med"/>
                </a:ln>
                <a:effectLst/>
                <a:scene3d>
                  <a:camera prst="orthographicFront">
                    <a:rot lat="0" lon="0" rev="0"/>
                  </a:camera>
                  <a:lightRig rig="contrasting" dir="t">
                    <a:rot lat="0" lon="0" rev="1500000"/>
                  </a:lightRig>
                </a:scene3d>
                <a:sp3d prstMaterial="metal">
                  <a:bevelT w="88900" h="88900"/>
                </a:sp3d>
              </p:spPr>
              <p:txBody>
                <a:bodyPr lIns="91372" tIns="45688" rIns="91372" bIns="45688" anchorCtr="1"/>
                <a:lstStyle/>
                <a:p>
                  <a:pPr algn="ctr">
                    <a:lnSpc>
                      <a:spcPct val="95000"/>
                    </a:lnSpc>
                    <a:spcBef>
                      <a:spcPct val="30000"/>
                    </a:spcBef>
                    <a:buClr>
                      <a:schemeClr val="tx1"/>
                    </a:buClr>
                    <a:buFont typeface="Wingdings" pitchFamily="2" charset="2"/>
                    <a:buNone/>
                    <a:defRPr/>
                  </a:pPr>
                  <a:endParaRPr lang="en-US" sz="2000" dirty="0">
                    <a:solidFill>
                      <a:srgbClr val="FFFFFF"/>
                    </a:solidFill>
                    <a:effectLst>
                      <a:outerShdw blurRad="38100" dist="38100" dir="2700000" algn="tl">
                        <a:srgbClr val="000000">
                          <a:alpha val="43137"/>
                        </a:srgbClr>
                      </a:outerShdw>
                    </a:effectLst>
                    <a:latin typeface="Arial Narrow" pitchFamily="34" charset="0"/>
                  </a:endParaRPr>
                </a:p>
              </p:txBody>
            </p:sp>
            <p:sp>
              <p:nvSpPr>
                <p:cNvPr id="43" name="TextBox 42"/>
                <p:cNvSpPr txBox="1"/>
                <p:nvPr/>
              </p:nvSpPr>
              <p:spPr>
                <a:xfrm>
                  <a:off x="1921942" y="3768234"/>
                  <a:ext cx="1202258" cy="291241"/>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lstStyle/>
                <a:p>
                  <a:pPr algn="ctr" fontAlgn="auto">
                    <a:lnSpc>
                      <a:spcPct val="85000"/>
                    </a:lnSpc>
                    <a:spcBef>
                      <a:spcPts val="0"/>
                    </a:spcBef>
                    <a:spcAft>
                      <a:spcPts val="0"/>
                    </a:spcAft>
                    <a:defRPr/>
                  </a:pPr>
                  <a:r>
                    <a:rPr lang="en-US" sz="700" b="1" dirty="0">
                      <a:latin typeface="Arial Narrow" pitchFamily="34" charset="0"/>
                      <a:cs typeface="+mn-cs"/>
                    </a:rPr>
                    <a:t>SYSTEM-WIDE CAPACITY RESERVED</a:t>
                  </a:r>
                </a:p>
              </p:txBody>
            </p:sp>
            <p:cxnSp>
              <p:nvCxnSpPr>
                <p:cNvPr id="68670" name="Straight Arrow Connector 43"/>
                <p:cNvCxnSpPr>
                  <a:cxnSpLocks noChangeShapeType="1"/>
                </p:cNvCxnSpPr>
                <p:nvPr/>
              </p:nvCxnSpPr>
              <p:spPr bwMode="auto">
                <a:xfrm>
                  <a:off x="1726715" y="3913856"/>
                  <a:ext cx="257938" cy="136573"/>
                </a:xfrm>
                <a:prstGeom prst="straightConnector1">
                  <a:avLst/>
                </a:prstGeom>
                <a:noFill/>
                <a:ln w="9525" algn="ctr">
                  <a:solidFill>
                    <a:schemeClr val="tx1"/>
                  </a:solidFill>
                  <a:round/>
                  <a:headEnd/>
                  <a:tailEnd type="triangle" w="med" len="med"/>
                </a:ln>
              </p:spPr>
            </p:cxnSp>
            <p:cxnSp>
              <p:nvCxnSpPr>
                <p:cNvPr id="68671" name="Straight Arrow Connector 44"/>
                <p:cNvCxnSpPr>
                  <a:cxnSpLocks noChangeShapeType="1"/>
                </p:cNvCxnSpPr>
                <p:nvPr/>
              </p:nvCxnSpPr>
              <p:spPr bwMode="auto">
                <a:xfrm>
                  <a:off x="1734049" y="4238135"/>
                  <a:ext cx="244706" cy="5847"/>
                </a:xfrm>
                <a:prstGeom prst="straightConnector1">
                  <a:avLst/>
                </a:prstGeom>
                <a:noFill/>
                <a:ln w="9525" algn="ctr">
                  <a:solidFill>
                    <a:schemeClr val="tx1"/>
                  </a:solidFill>
                  <a:round/>
                  <a:headEnd/>
                  <a:tailEnd type="triangle" w="med" len="med"/>
                </a:ln>
              </p:spPr>
            </p:cxnSp>
          </p:grpSp>
        </p:grpSp>
        <p:sp>
          <p:nvSpPr>
            <p:cNvPr id="52" name="TextBox 51"/>
            <p:cNvSpPr txBox="1"/>
            <p:nvPr/>
          </p:nvSpPr>
          <p:spPr bwMode="auto">
            <a:xfrm>
              <a:off x="619125" y="1901825"/>
              <a:ext cx="557213" cy="215900"/>
            </a:xfrm>
            <a:prstGeom prst="rect">
              <a:avLst/>
            </a:prstGeom>
            <a:noFill/>
          </p:spPr>
          <p:txBody>
            <a:bodyPr wrap="none">
              <a:spAutoFit/>
            </a:bodyPr>
            <a:lstStyle/>
            <a:p>
              <a:pPr fontAlgn="auto">
                <a:spcBef>
                  <a:spcPts val="0"/>
                </a:spcBef>
                <a:spcAft>
                  <a:spcPts val="0"/>
                </a:spcAft>
                <a:defRPr/>
              </a:pPr>
              <a:r>
                <a:rPr lang="en-US" sz="800" dirty="0">
                  <a:solidFill>
                    <a:schemeClr val="bg1"/>
                  </a:solidFill>
                  <a:latin typeface="+mj-lt"/>
                  <a:cs typeface="+mn-cs"/>
                </a:rPr>
                <a:t>BEFORE</a:t>
              </a:r>
            </a:p>
          </p:txBody>
        </p:sp>
        <p:sp>
          <p:nvSpPr>
            <p:cNvPr id="53" name="TextBox 52"/>
            <p:cNvSpPr txBox="1"/>
            <p:nvPr/>
          </p:nvSpPr>
          <p:spPr bwMode="auto">
            <a:xfrm>
              <a:off x="1876425" y="1901825"/>
              <a:ext cx="512763" cy="215900"/>
            </a:xfrm>
            <a:prstGeom prst="rect">
              <a:avLst/>
            </a:prstGeom>
            <a:noFill/>
          </p:spPr>
          <p:txBody>
            <a:bodyPr wrap="none">
              <a:spAutoFit/>
            </a:bodyPr>
            <a:lstStyle/>
            <a:p>
              <a:pPr fontAlgn="auto">
                <a:spcBef>
                  <a:spcPts val="0"/>
                </a:spcBef>
                <a:spcAft>
                  <a:spcPts val="0"/>
                </a:spcAft>
                <a:defRPr/>
              </a:pPr>
              <a:r>
                <a:rPr lang="en-US" sz="800" dirty="0">
                  <a:solidFill>
                    <a:schemeClr val="bg1"/>
                  </a:solidFill>
                  <a:latin typeface="+mj-lt"/>
                  <a:cs typeface="+mn-cs"/>
                </a:rPr>
                <a:t>AFTER</a:t>
              </a:r>
            </a:p>
          </p:txBody>
        </p:sp>
      </p:grpSp>
      <p:sp>
        <p:nvSpPr>
          <p:cNvPr id="56" name="AutoShape 3"/>
          <p:cNvSpPr>
            <a:spLocks noChangeArrowheads="1"/>
          </p:cNvSpPr>
          <p:nvPr/>
        </p:nvSpPr>
        <p:spPr bwMode="auto">
          <a:xfrm>
            <a:off x="2971800" y="2650085"/>
            <a:ext cx="6019800" cy="908050"/>
          </a:xfrm>
          <a:prstGeom prst="roundRect">
            <a:avLst>
              <a:gd name="adj" fmla="val 4458"/>
            </a:avLst>
          </a:prstGeom>
          <a:gradFill rotWithShape="1">
            <a:gsLst>
              <a:gs pos="0">
                <a:schemeClr val="tx2">
                  <a:gamma/>
                  <a:tint val="96863"/>
                  <a:invGamma/>
                  <a:alpha val="23000"/>
                </a:schemeClr>
              </a:gs>
              <a:gs pos="100000">
                <a:schemeClr val="tx2">
                  <a:alpha val="0"/>
                </a:schemeClr>
              </a:gs>
            </a:gsLst>
            <a:lin ang="5400000" scaled="1"/>
          </a:gradFill>
          <a:ln w="25400" algn="ctr">
            <a:solidFill>
              <a:srgbClr val="292929"/>
            </a:solidFill>
            <a:round/>
            <a:headEnd/>
            <a:tailEnd/>
          </a:ln>
          <a:effectLst/>
        </p:spPr>
        <p:txBody>
          <a:bodyPr wrap="none" anchor="ctr"/>
          <a:lstStyle/>
          <a:p>
            <a:pPr algn="ctr" eaLnBrk="0" fontAlgn="auto" hangingPunct="0">
              <a:lnSpc>
                <a:spcPct val="80000"/>
              </a:lnSpc>
              <a:spcBef>
                <a:spcPct val="50000"/>
              </a:spcBef>
              <a:spcAft>
                <a:spcPts val="0"/>
              </a:spcAft>
              <a:defRPr/>
            </a:pPr>
            <a:endParaRPr lang="en-US" sz="2400" b="1" i="1">
              <a:solidFill>
                <a:srgbClr val="FFFFFF"/>
              </a:solidFill>
              <a:latin typeface="Verdana" pitchFamily="34" charset="0"/>
              <a:cs typeface="+mn-cs"/>
            </a:endParaRPr>
          </a:p>
        </p:txBody>
      </p:sp>
      <p:sp>
        <p:nvSpPr>
          <p:cNvPr id="58" name="AutoShape 3"/>
          <p:cNvSpPr>
            <a:spLocks noChangeArrowheads="1"/>
          </p:cNvSpPr>
          <p:nvPr/>
        </p:nvSpPr>
        <p:spPr bwMode="auto">
          <a:xfrm>
            <a:off x="2971800" y="3829597"/>
            <a:ext cx="6019800" cy="909638"/>
          </a:xfrm>
          <a:prstGeom prst="roundRect">
            <a:avLst>
              <a:gd name="adj" fmla="val 4458"/>
            </a:avLst>
          </a:prstGeom>
          <a:gradFill rotWithShape="1">
            <a:gsLst>
              <a:gs pos="0">
                <a:schemeClr val="tx2">
                  <a:gamma/>
                  <a:tint val="96863"/>
                  <a:invGamma/>
                  <a:alpha val="23000"/>
                </a:schemeClr>
              </a:gs>
              <a:gs pos="100000">
                <a:schemeClr val="tx2">
                  <a:alpha val="0"/>
                </a:schemeClr>
              </a:gs>
            </a:gsLst>
            <a:lin ang="5400000" scaled="1"/>
          </a:gradFill>
          <a:ln w="25400" algn="ctr">
            <a:solidFill>
              <a:srgbClr val="292929"/>
            </a:solidFill>
            <a:round/>
            <a:headEnd/>
            <a:tailEnd/>
          </a:ln>
          <a:effectLst/>
        </p:spPr>
        <p:txBody>
          <a:bodyPr wrap="none" anchor="ctr"/>
          <a:lstStyle/>
          <a:p>
            <a:pPr fontAlgn="auto">
              <a:spcBef>
                <a:spcPts val="0"/>
              </a:spcBef>
              <a:spcAft>
                <a:spcPts val="0"/>
              </a:spcAft>
              <a:defRPr/>
            </a:pPr>
            <a:endParaRPr lang="en-US" sz="2400" dirty="0">
              <a:latin typeface="+mn-lt"/>
              <a:cs typeface="+mn-cs"/>
            </a:endParaRPr>
          </a:p>
        </p:txBody>
      </p:sp>
      <p:sp>
        <p:nvSpPr>
          <p:cNvPr id="68616" name="Text Box 4"/>
          <p:cNvSpPr txBox="1">
            <a:spLocks noChangeArrowheads="1"/>
          </p:cNvSpPr>
          <p:nvPr/>
        </p:nvSpPr>
        <p:spPr bwMode="auto">
          <a:xfrm>
            <a:off x="3055938" y="2683422"/>
            <a:ext cx="5851525" cy="708025"/>
          </a:xfrm>
          <a:prstGeom prst="rect">
            <a:avLst/>
          </a:prstGeom>
          <a:noFill/>
          <a:ln w="50800" algn="ctr">
            <a:noFill/>
            <a:miter lim="800000"/>
            <a:headEnd/>
            <a:tailEnd/>
          </a:ln>
        </p:spPr>
        <p:txBody>
          <a:bodyPr>
            <a:spAutoFit/>
          </a:bodyPr>
          <a:lstStyle/>
          <a:p>
            <a:r>
              <a:rPr lang="en-US" sz="2000" dirty="0">
                <a:latin typeface="Verdana" pitchFamily="34" charset="0"/>
              </a:rPr>
              <a:t>On-demand utilization of available storage – virtual </a:t>
            </a:r>
            <a:r>
              <a:rPr lang="en-US" sz="2000" dirty="0" smtClean="0">
                <a:latin typeface="Verdana" pitchFamily="34" charset="0"/>
              </a:rPr>
              <a:t>and </a:t>
            </a:r>
            <a:r>
              <a:rPr lang="en-US" sz="2000" dirty="0">
                <a:latin typeface="Verdana" pitchFamily="34" charset="0"/>
              </a:rPr>
              <a:t>real capacity</a:t>
            </a:r>
          </a:p>
        </p:txBody>
      </p:sp>
      <p:sp>
        <p:nvSpPr>
          <p:cNvPr id="68617" name="Text Box 4"/>
          <p:cNvSpPr txBox="1">
            <a:spLocks noChangeArrowheads="1"/>
          </p:cNvSpPr>
          <p:nvPr/>
        </p:nvSpPr>
        <p:spPr bwMode="auto">
          <a:xfrm>
            <a:off x="3055938" y="3880397"/>
            <a:ext cx="5851525" cy="701675"/>
          </a:xfrm>
          <a:prstGeom prst="rect">
            <a:avLst/>
          </a:prstGeom>
          <a:noFill/>
          <a:ln w="50800" algn="ctr">
            <a:noFill/>
            <a:miter lim="800000"/>
            <a:headEnd/>
            <a:tailEnd/>
          </a:ln>
        </p:spPr>
        <p:txBody>
          <a:bodyPr>
            <a:spAutoFit/>
          </a:bodyPr>
          <a:lstStyle/>
          <a:p>
            <a:r>
              <a:rPr lang="en-US" sz="2000" dirty="0">
                <a:latin typeface="Verdana" pitchFamily="34" charset="0"/>
              </a:rPr>
              <a:t>Analysis of real-time storage determines extent and nature of compression</a:t>
            </a:r>
          </a:p>
        </p:txBody>
      </p:sp>
      <p:grpSp>
        <p:nvGrpSpPr>
          <p:cNvPr id="6" name="Group 60"/>
          <p:cNvGrpSpPr>
            <a:grpSpLocks/>
          </p:cNvGrpSpPr>
          <p:nvPr/>
        </p:nvGrpSpPr>
        <p:grpSpPr bwMode="auto">
          <a:xfrm>
            <a:off x="2971800" y="5201197"/>
            <a:ext cx="6019800" cy="809625"/>
            <a:chOff x="852127" y="1700858"/>
            <a:chExt cx="4953000" cy="4107897"/>
          </a:xfrm>
        </p:grpSpPr>
        <p:sp>
          <p:nvSpPr>
            <p:cNvPr id="62" name="AutoShape 3"/>
            <p:cNvSpPr>
              <a:spLocks noChangeArrowheads="1"/>
            </p:cNvSpPr>
            <p:nvPr/>
          </p:nvSpPr>
          <p:spPr bwMode="auto">
            <a:xfrm>
              <a:off x="852127" y="1700858"/>
              <a:ext cx="4953000" cy="4107897"/>
            </a:xfrm>
            <a:prstGeom prst="roundRect">
              <a:avLst>
                <a:gd name="adj" fmla="val 4458"/>
              </a:avLst>
            </a:prstGeom>
            <a:gradFill rotWithShape="1">
              <a:gsLst>
                <a:gs pos="0">
                  <a:schemeClr val="tx2">
                    <a:gamma/>
                    <a:tint val="96863"/>
                    <a:invGamma/>
                    <a:alpha val="23000"/>
                  </a:schemeClr>
                </a:gs>
                <a:gs pos="100000">
                  <a:schemeClr val="tx2">
                    <a:alpha val="0"/>
                  </a:schemeClr>
                </a:gs>
              </a:gsLst>
              <a:lin ang="5400000" scaled="1"/>
            </a:gradFill>
            <a:ln w="25400" algn="ctr">
              <a:solidFill>
                <a:srgbClr val="292929"/>
              </a:solidFill>
              <a:round/>
              <a:headEnd/>
              <a:tailEnd/>
            </a:ln>
            <a:effectLst/>
          </p:spPr>
          <p:txBody>
            <a:bodyPr wrap="none" anchor="ctr"/>
            <a:lstStyle/>
            <a:p>
              <a:pPr algn="ctr" eaLnBrk="0" fontAlgn="auto" hangingPunct="0">
                <a:lnSpc>
                  <a:spcPct val="80000"/>
                </a:lnSpc>
                <a:spcBef>
                  <a:spcPct val="50000"/>
                </a:spcBef>
                <a:spcAft>
                  <a:spcPts val="0"/>
                </a:spcAft>
                <a:defRPr/>
              </a:pPr>
              <a:endParaRPr lang="en-US" sz="2400" b="1" i="1">
                <a:latin typeface="Verdana" pitchFamily="34" charset="0"/>
                <a:cs typeface="+mn-cs"/>
              </a:endParaRPr>
            </a:p>
          </p:txBody>
        </p:sp>
        <p:sp>
          <p:nvSpPr>
            <p:cNvPr id="68624" name="Text Box 4"/>
            <p:cNvSpPr txBox="1">
              <a:spLocks noChangeArrowheads="1"/>
            </p:cNvSpPr>
            <p:nvPr/>
          </p:nvSpPr>
          <p:spPr bwMode="auto">
            <a:xfrm>
              <a:off x="921363" y="1907982"/>
              <a:ext cx="4814527" cy="3591691"/>
            </a:xfrm>
            <a:prstGeom prst="rect">
              <a:avLst/>
            </a:prstGeom>
            <a:noFill/>
            <a:ln w="50800" algn="ctr">
              <a:noFill/>
              <a:miter lim="800000"/>
              <a:headEnd/>
              <a:tailEnd/>
            </a:ln>
          </p:spPr>
          <p:txBody>
            <a:bodyPr>
              <a:spAutoFit/>
            </a:bodyPr>
            <a:lstStyle/>
            <a:p>
              <a:pPr eaLnBrk="0" hangingPunct="0"/>
              <a:r>
                <a:rPr lang="en-US" sz="2000" dirty="0" smtClean="0">
                  <a:latin typeface="Verdana" pitchFamily="34" charset="0"/>
                </a:rPr>
                <a:t>Strategic positioning of faster storage devices, improves storage performance </a:t>
              </a:r>
              <a:endParaRPr lang="en-US" sz="2000" dirty="0">
                <a:latin typeface="Verdana" pitchFamily="34" charset="0"/>
                <a:cs typeface="Times New Roman" pitchFamily="18" charset="0"/>
              </a:endParaRPr>
            </a:p>
          </p:txBody>
        </p:sp>
      </p:grpSp>
      <p:grpSp>
        <p:nvGrpSpPr>
          <p:cNvPr id="8" name="Group 48"/>
          <p:cNvGrpSpPr>
            <a:grpSpLocks/>
          </p:cNvGrpSpPr>
          <p:nvPr/>
        </p:nvGrpSpPr>
        <p:grpSpPr bwMode="auto">
          <a:xfrm>
            <a:off x="2971800" y="1448347"/>
            <a:ext cx="6019800" cy="809625"/>
            <a:chOff x="852127" y="1700858"/>
            <a:chExt cx="4953000" cy="4107897"/>
          </a:xfrm>
        </p:grpSpPr>
        <p:sp>
          <p:nvSpPr>
            <p:cNvPr id="50" name="AutoShape 3"/>
            <p:cNvSpPr>
              <a:spLocks noChangeArrowheads="1"/>
            </p:cNvSpPr>
            <p:nvPr/>
          </p:nvSpPr>
          <p:spPr bwMode="auto">
            <a:xfrm>
              <a:off x="852127" y="1700858"/>
              <a:ext cx="4953000" cy="4107897"/>
            </a:xfrm>
            <a:prstGeom prst="roundRect">
              <a:avLst>
                <a:gd name="adj" fmla="val 4458"/>
              </a:avLst>
            </a:prstGeom>
            <a:gradFill rotWithShape="1">
              <a:gsLst>
                <a:gs pos="0">
                  <a:schemeClr val="tx2">
                    <a:gamma/>
                    <a:tint val="96863"/>
                    <a:invGamma/>
                    <a:alpha val="23000"/>
                  </a:schemeClr>
                </a:gs>
                <a:gs pos="100000">
                  <a:schemeClr val="tx2">
                    <a:alpha val="0"/>
                  </a:schemeClr>
                </a:gs>
              </a:gsLst>
              <a:lin ang="5400000" scaled="1"/>
            </a:gradFill>
            <a:ln w="25400" algn="ctr">
              <a:solidFill>
                <a:srgbClr val="292929"/>
              </a:solidFill>
              <a:round/>
              <a:headEnd/>
              <a:tailEnd/>
            </a:ln>
            <a:effectLst/>
          </p:spPr>
          <p:txBody>
            <a:bodyPr wrap="none" anchor="ctr"/>
            <a:lstStyle/>
            <a:p>
              <a:pPr algn="ctr" eaLnBrk="0" fontAlgn="auto" hangingPunct="0">
                <a:lnSpc>
                  <a:spcPct val="80000"/>
                </a:lnSpc>
                <a:spcBef>
                  <a:spcPct val="50000"/>
                </a:spcBef>
                <a:spcAft>
                  <a:spcPts val="0"/>
                </a:spcAft>
                <a:defRPr/>
              </a:pPr>
              <a:endParaRPr lang="en-US" sz="2400" b="1" i="1">
                <a:latin typeface="Verdana" pitchFamily="34" charset="0"/>
                <a:cs typeface="+mn-cs"/>
              </a:endParaRPr>
            </a:p>
          </p:txBody>
        </p:sp>
        <p:sp>
          <p:nvSpPr>
            <p:cNvPr id="68622" name="Text Box 4"/>
            <p:cNvSpPr txBox="1">
              <a:spLocks noChangeArrowheads="1"/>
            </p:cNvSpPr>
            <p:nvPr/>
          </p:nvSpPr>
          <p:spPr bwMode="auto">
            <a:xfrm>
              <a:off x="921363" y="1907983"/>
              <a:ext cx="4814527" cy="3591278"/>
            </a:xfrm>
            <a:prstGeom prst="rect">
              <a:avLst/>
            </a:prstGeom>
            <a:noFill/>
            <a:ln w="50800" algn="ctr">
              <a:noFill/>
              <a:miter lim="800000"/>
              <a:headEnd/>
              <a:tailEnd/>
            </a:ln>
          </p:spPr>
          <p:txBody>
            <a:bodyPr>
              <a:spAutoFit/>
            </a:bodyPr>
            <a:lstStyle/>
            <a:p>
              <a:pPr eaLnBrk="0" hangingPunct="0"/>
              <a:r>
                <a:rPr lang="en-US" sz="2000" dirty="0">
                  <a:latin typeface="Verdana" pitchFamily="34" charset="0"/>
                </a:rPr>
                <a:t>Intelligent pattern matching reduces large blocks of repeated data</a:t>
              </a:r>
              <a:endParaRPr lang="en-US" sz="2000" dirty="0">
                <a:latin typeface="Verdana" pitchFamily="34" charset="0"/>
                <a:cs typeface="Times New Roman" pitchFamily="18" charset="0"/>
              </a:endParaRPr>
            </a:p>
          </p:txBody>
        </p:sp>
      </p:grpSp>
    </p:spTree>
    <p:extLst>
      <p:ext uri="{BB962C8B-B14F-4D97-AF65-F5344CB8AC3E}">
        <p14:creationId xmlns:p14="http://schemas.microsoft.com/office/powerpoint/2010/main" val="678581829"/>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mtClean="0"/>
              <a:t>Summary</a:t>
            </a:r>
            <a:endParaRPr lang="en-US" dirty="0"/>
          </a:p>
        </p:txBody>
      </p:sp>
      <p:sp>
        <p:nvSpPr>
          <p:cNvPr id="3" name="Content Placeholder 2"/>
          <p:cNvSpPr>
            <a:spLocks noGrp="1"/>
          </p:cNvSpPr>
          <p:nvPr>
            <p:ph idx="1"/>
          </p:nvPr>
        </p:nvSpPr>
        <p:spPr>
          <a:xfrm>
            <a:off x="257643" y="1262957"/>
            <a:ext cx="8657757" cy="5127811"/>
          </a:xfrm>
        </p:spPr>
        <p:txBody>
          <a:bodyPr/>
          <a:lstStyle/>
          <a:p>
            <a:pPr marL="0" indent="0" algn="ctr">
              <a:spcAft>
                <a:spcPts val="3000"/>
              </a:spcAft>
              <a:buNone/>
            </a:pPr>
            <a:r>
              <a:rPr lang="en-US" sz="2200" dirty="0"/>
              <a:t>“Big Data” Offers Big Opportunities to Industry, Academia, </a:t>
            </a:r>
            <a:br>
              <a:rPr lang="en-US" sz="2200" dirty="0"/>
            </a:br>
            <a:r>
              <a:rPr lang="en-US" sz="2200" dirty="0"/>
              <a:t>and </a:t>
            </a:r>
            <a:r>
              <a:rPr lang="en-US" sz="2200" dirty="0" smtClean="0"/>
              <a:t>Consumers </a:t>
            </a:r>
            <a:r>
              <a:rPr lang="en-US" sz="2200" dirty="0"/>
              <a:t>in General</a:t>
            </a:r>
          </a:p>
          <a:p>
            <a:pPr marL="0" indent="0" algn="ctr">
              <a:spcAft>
                <a:spcPts val="3000"/>
              </a:spcAft>
              <a:buNone/>
            </a:pPr>
            <a:r>
              <a:rPr lang="en-US" sz="2200" dirty="0"/>
              <a:t>New Technologies Have Shifted the Conversation From “What Data to Store” to “What Can We Do with More Data”</a:t>
            </a:r>
          </a:p>
          <a:p>
            <a:pPr marL="0" indent="0" algn="ctr">
              <a:spcAft>
                <a:spcPts val="3000"/>
              </a:spcAft>
              <a:buNone/>
            </a:pPr>
            <a:r>
              <a:rPr lang="en-US" sz="2200" dirty="0"/>
              <a:t>No Single Infrastructure Can Solve All Big Data Problems</a:t>
            </a:r>
          </a:p>
          <a:p>
            <a:pPr marL="0" indent="0" algn="ctr">
              <a:spcAft>
                <a:spcPts val="3000"/>
              </a:spcAft>
              <a:buNone/>
            </a:pPr>
            <a:r>
              <a:rPr lang="en-US" sz="2200" dirty="0"/>
              <a:t>“Big Data” Demands Innovations in Balanced System Architecture</a:t>
            </a:r>
          </a:p>
          <a:p>
            <a:pPr marL="0" indent="0" algn="ctr">
              <a:spcAft>
                <a:spcPts val="3000"/>
              </a:spcAft>
              <a:buNone/>
            </a:pPr>
            <a:r>
              <a:rPr lang="en-US" sz="2200" dirty="0"/>
              <a:t>Big Data = Big Security Challenge</a:t>
            </a:r>
          </a:p>
        </p:txBody>
      </p:sp>
      <p:sp>
        <p:nvSpPr>
          <p:cNvPr id="4" name="Slide Number Placeholder 3"/>
          <p:cNvSpPr txBox="1">
            <a:spLocks/>
          </p:cNvSpPr>
          <p:nvPr/>
        </p:nvSpPr>
        <p:spPr>
          <a:xfrm>
            <a:off x="321634" y="6517958"/>
            <a:ext cx="827087" cy="304800"/>
          </a:xfrm>
          <a:prstGeom prst="rect">
            <a:avLst/>
          </a:prstGeom>
        </p:spPr>
        <p:txBody>
          <a:bodyPr lIns="91412" tIns="45707" rIns="91412" bIns="45707"/>
          <a:lstStyle/>
          <a:p>
            <a:pPr defTabSz="914127">
              <a:defRPr/>
            </a:pPr>
            <a:fld id="{FD83BCB9-7431-41CE-A83C-6B8124B6F7FE}" type="slidenum">
              <a:rPr lang="en-US" sz="1200">
                <a:latin typeface="Neo Sans Intel Medium" pitchFamily="34" charset="0"/>
                <a:cs typeface="Arial"/>
              </a:rPr>
              <a:pPr defTabSz="914127">
                <a:defRPr/>
              </a:pPr>
              <a:t>28</a:t>
            </a:fld>
            <a:endParaRPr lang="en-US" sz="1200" dirty="0">
              <a:latin typeface="Neo Sans Intel Medium" pitchFamily="34" charset="0"/>
              <a:cs typeface="Arial"/>
            </a:endParaRPr>
          </a:p>
        </p:txBody>
      </p:sp>
    </p:spTree>
    <p:extLst>
      <p:ext uri="{BB962C8B-B14F-4D97-AF65-F5344CB8AC3E}">
        <p14:creationId xmlns:p14="http://schemas.microsoft.com/office/powerpoint/2010/main" val="418060740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643" y="234288"/>
            <a:ext cx="8657757" cy="792162"/>
          </a:xfrm>
        </p:spPr>
        <p:txBody>
          <a:bodyPr>
            <a:noAutofit/>
          </a:bodyPr>
          <a:lstStyle/>
          <a:p>
            <a:pPr algn="ctr" defTabSz="914309">
              <a:lnSpc>
                <a:spcPct val="95000"/>
              </a:lnSpc>
              <a:spcBef>
                <a:spcPct val="30000"/>
              </a:spcBef>
              <a:defRPr/>
            </a:pPr>
            <a:r>
              <a:rPr lang="en-US" sz="2000" i="1" dirty="0" smtClean="0"/>
              <a:t>Addressing The I/O Opportunity:</a:t>
            </a:r>
            <a:br>
              <a:rPr lang="en-US" sz="2000" i="1" dirty="0" smtClean="0"/>
            </a:br>
            <a:r>
              <a:rPr lang="en-US" sz="2800" dirty="0" smtClean="0"/>
              <a:t>The Power of Integration</a:t>
            </a:r>
            <a:endParaRPr lang="en-US" sz="2800" dirty="0">
              <a:ea typeface="Verdana" pitchFamily="34" charset="0"/>
              <a:cs typeface="Verdana" pitchFamily="34" charset="0"/>
            </a:endParaRPr>
          </a:p>
        </p:txBody>
      </p:sp>
      <p:sp>
        <p:nvSpPr>
          <p:cNvPr id="60" name="Rounded Rectangle 59"/>
          <p:cNvSpPr/>
          <p:nvPr/>
        </p:nvSpPr>
        <p:spPr bwMode="auto">
          <a:xfrm>
            <a:off x="2148841" y="1173200"/>
            <a:ext cx="4816639" cy="1637709"/>
          </a:xfrm>
          <a:prstGeom prst="roundRect">
            <a:avLst/>
          </a:prstGeom>
          <a:solidFill>
            <a:srgbClr val="939598"/>
          </a:solidFill>
          <a:ln w="3175" cap="flat" cmpd="sng" algn="ctr">
            <a:solidFill>
              <a:srgbClr val="061922"/>
            </a:solidFill>
            <a:prstDash val="solid"/>
            <a:round/>
            <a:headEnd type="none" w="sm" len="sm"/>
            <a:tailEnd type="none" w="sm" len="sm"/>
          </a:ln>
          <a:effectLst/>
          <a:scene3d>
            <a:camera prst="orthographicFront"/>
            <a:lightRig rig="threePt" dir="t"/>
          </a:scene3d>
          <a:sp3d>
            <a:bevelT/>
          </a:sp3d>
        </p:spPr>
        <p:txBody>
          <a:bodyPr vert="horz" wrap="non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000" b="1" i="0" u="none" strike="noStrike" kern="0" cap="none" spc="0" normalizeH="0" baseline="0" noProof="0" smtClean="0">
              <a:ln>
                <a:noFill/>
              </a:ln>
              <a:solidFill>
                <a:sysClr val="windowText" lastClr="000000"/>
              </a:solidFill>
              <a:uLnTx/>
              <a:uFillTx/>
              <a:latin typeface="+mn-lt"/>
              <a:cs typeface="Arial" pitchFamily="34" charset="0"/>
            </a:endParaRPr>
          </a:p>
        </p:txBody>
      </p:sp>
      <p:sp>
        <p:nvSpPr>
          <p:cNvPr id="61" name="AutoShape 6"/>
          <p:cNvSpPr>
            <a:spLocks noChangeArrowheads="1"/>
          </p:cNvSpPr>
          <p:nvPr/>
        </p:nvSpPr>
        <p:spPr bwMode="auto">
          <a:xfrm>
            <a:off x="2229430" y="1475607"/>
            <a:ext cx="1265865" cy="702321"/>
          </a:xfrm>
          <a:prstGeom prst="roundRect">
            <a:avLst>
              <a:gd name="adj" fmla="val 16667"/>
            </a:avLst>
          </a:prstGeom>
          <a:solidFill>
            <a:schemeClr val="tx2">
              <a:lumMod val="75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nchorCtr="0"/>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uLnTx/>
                <a:uFillTx/>
                <a:latin typeface="+mn-lt"/>
                <a:ea typeface="+mn-ea"/>
                <a:cs typeface="Arial" charset="0"/>
              </a:rPr>
              <a:t>Processor</a:t>
            </a:r>
            <a:endParaRPr kumimoji="0" lang="en-US" sz="1000" b="0" i="0" u="none" strike="noStrike" kern="0" cap="none" spc="0" normalizeH="0" baseline="0" noProof="0" dirty="0">
              <a:ln>
                <a:noFill/>
              </a:ln>
              <a:solidFill>
                <a:prstClr val="white"/>
              </a:solidFill>
              <a:uLnTx/>
              <a:uFillTx/>
              <a:latin typeface="+mn-lt"/>
              <a:ea typeface="+mn-ea"/>
              <a:cs typeface="Arial" charset="0"/>
            </a:endParaRPr>
          </a:p>
        </p:txBody>
      </p:sp>
      <p:sp>
        <p:nvSpPr>
          <p:cNvPr id="62" name="Rectangle 61"/>
          <p:cNvSpPr/>
          <p:nvPr/>
        </p:nvSpPr>
        <p:spPr>
          <a:xfrm>
            <a:off x="4041681" y="2867156"/>
            <a:ext cx="1410747"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smtClean="0">
                <a:ln>
                  <a:noFill/>
                </a:ln>
                <a:uLnTx/>
                <a:uFillTx/>
                <a:latin typeface="+mn-lt"/>
              </a:rPr>
              <a:t>Today</a:t>
            </a:r>
            <a:endParaRPr kumimoji="0" lang="en-US" sz="1600" b="1" i="0" u="none" strike="noStrike" kern="0" cap="none" spc="0" normalizeH="0" baseline="0" noProof="0" dirty="0">
              <a:ln>
                <a:noFill/>
              </a:ln>
              <a:uLnTx/>
              <a:uFillTx/>
              <a:latin typeface="+mn-lt"/>
            </a:endParaRPr>
          </a:p>
        </p:txBody>
      </p:sp>
      <p:sp>
        <p:nvSpPr>
          <p:cNvPr id="63" name="AutoShape 6"/>
          <p:cNvSpPr>
            <a:spLocks noChangeArrowheads="1"/>
          </p:cNvSpPr>
          <p:nvPr/>
        </p:nvSpPr>
        <p:spPr bwMode="auto">
          <a:xfrm>
            <a:off x="4677572" y="1475607"/>
            <a:ext cx="1180691" cy="702321"/>
          </a:xfrm>
          <a:prstGeom prst="roundRect">
            <a:avLst>
              <a:gd name="adj" fmla="val 16667"/>
            </a:avLst>
          </a:prstGeom>
          <a:solidFill>
            <a:schemeClr val="tx2">
              <a:lumMod val="75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nchorCtr="0"/>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sz="1200" b="0" i="0" u="none" strike="noStrike" kern="0" cap="none" spc="0" normalizeH="0" baseline="0" noProof="0" dirty="0" smtClean="0">
                <a:ln>
                  <a:noFill/>
                </a:ln>
                <a:solidFill>
                  <a:prstClr val="white"/>
                </a:solidFill>
                <a:uLnTx/>
                <a:uFillTx/>
                <a:latin typeface="+mn-lt"/>
                <a:ea typeface="+mn-ea"/>
                <a:cs typeface="Arial" charset="0"/>
              </a:rPr>
              <a:t>Fabric</a:t>
            </a:r>
          </a:p>
          <a:p>
            <a:pPr marL="0" marR="0" lvl="0" indent="0" algn="ctr" defTabSz="914400" eaLnBrk="1" fontAlgn="auto" latinLnBrk="0" hangingPunct="1">
              <a:lnSpc>
                <a:spcPct val="100000"/>
              </a:lnSpc>
              <a:spcBef>
                <a:spcPct val="0"/>
              </a:spcBef>
              <a:spcAft>
                <a:spcPts val="0"/>
              </a:spcAft>
              <a:buClrTx/>
              <a:buSzTx/>
              <a:buFontTx/>
              <a:buNone/>
              <a:tabLst/>
              <a:defRPr/>
            </a:pPr>
            <a:r>
              <a:rPr kumimoji="0" lang="en-US" sz="1200" b="0" i="0" u="none" strike="noStrike" kern="0" cap="none" spc="0" normalizeH="0" baseline="0" noProof="0" dirty="0" smtClean="0">
                <a:ln>
                  <a:noFill/>
                </a:ln>
                <a:solidFill>
                  <a:prstClr val="white"/>
                </a:solidFill>
                <a:uLnTx/>
                <a:uFillTx/>
                <a:latin typeface="+mn-lt"/>
                <a:ea typeface="+mn-ea"/>
                <a:cs typeface="Arial" charset="0"/>
              </a:rPr>
              <a:t>Controller</a:t>
            </a:r>
            <a:endParaRPr kumimoji="0" lang="en-US" sz="1200" b="0" i="0" u="none" strike="noStrike" kern="0" cap="none" spc="0" normalizeH="0" baseline="0" noProof="0" dirty="0">
              <a:ln>
                <a:noFill/>
              </a:ln>
              <a:solidFill>
                <a:prstClr val="white"/>
              </a:solidFill>
              <a:uLnTx/>
              <a:uFillTx/>
              <a:latin typeface="+mn-lt"/>
              <a:ea typeface="+mn-ea"/>
              <a:cs typeface="Arial" charset="0"/>
            </a:endParaRPr>
          </a:p>
        </p:txBody>
      </p:sp>
      <p:cxnSp>
        <p:nvCxnSpPr>
          <p:cNvPr id="64" name="Straight Arrow Connector 63"/>
          <p:cNvCxnSpPr>
            <a:stCxn id="61" idx="3"/>
            <a:endCxn id="63" idx="1"/>
          </p:cNvCxnSpPr>
          <p:nvPr/>
        </p:nvCxnSpPr>
        <p:spPr bwMode="auto">
          <a:xfrm>
            <a:off x="3495295" y="1826767"/>
            <a:ext cx="1182277" cy="0"/>
          </a:xfrm>
          <a:prstGeom prst="straightConnector1">
            <a:avLst/>
          </a:prstGeom>
          <a:solidFill>
            <a:srgbClr val="FFFFFF"/>
          </a:solidFill>
          <a:ln w="28575" cap="flat" cmpd="sng" algn="ctr">
            <a:solidFill>
              <a:srgbClr val="FFFFFF"/>
            </a:solidFill>
            <a:prstDash val="solid"/>
            <a:round/>
            <a:headEnd type="triangle" w="lg" len="lg"/>
            <a:tailEnd type="triangle" w="lg" len="lg"/>
          </a:ln>
          <a:effectLst/>
        </p:spPr>
      </p:cxnSp>
      <p:sp>
        <p:nvSpPr>
          <p:cNvPr id="65" name="Rectangle 64"/>
          <p:cNvSpPr/>
          <p:nvPr/>
        </p:nvSpPr>
        <p:spPr>
          <a:xfrm>
            <a:off x="2904949" y="2227769"/>
            <a:ext cx="2185331"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uLnTx/>
                <a:uFillTx/>
                <a:latin typeface="+mn-lt"/>
              </a:rPr>
              <a:t>System IO Interface (PCIe)</a:t>
            </a:r>
            <a:endParaRPr kumimoji="0" lang="en-US" sz="1400" b="0" i="0" u="none" strike="noStrike" kern="0" cap="none" spc="0" normalizeH="0" baseline="0" noProof="0" dirty="0">
              <a:ln>
                <a:noFill/>
              </a:ln>
              <a:solidFill>
                <a:sysClr val="windowText" lastClr="000000"/>
              </a:solidFill>
              <a:uLnTx/>
              <a:uFillTx/>
              <a:latin typeface="+mn-lt"/>
            </a:endParaRPr>
          </a:p>
        </p:txBody>
      </p:sp>
      <p:sp>
        <p:nvSpPr>
          <p:cNvPr id="66" name="Left-Right Arrow 65"/>
          <p:cNvSpPr/>
          <p:nvPr/>
        </p:nvSpPr>
        <p:spPr bwMode="auto">
          <a:xfrm>
            <a:off x="5858263" y="1730202"/>
            <a:ext cx="779162" cy="193133"/>
          </a:xfrm>
          <a:prstGeom prst="leftRightArrow">
            <a:avLst/>
          </a:prstGeom>
          <a:solidFill>
            <a:srgbClr val="FFFF00"/>
          </a:solidFill>
          <a:ln w="3175" cap="flat" cmpd="sng" algn="ctr">
            <a:solidFill>
              <a:srgbClr val="FFFF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000" b="1" i="0" u="none" strike="noStrike" kern="0" cap="none" spc="0" normalizeH="0" baseline="0" noProof="0" smtClean="0">
              <a:ln>
                <a:noFill/>
              </a:ln>
              <a:solidFill>
                <a:sysClr val="windowText" lastClr="000000"/>
              </a:solidFill>
              <a:uLnTx/>
              <a:uFillTx/>
              <a:latin typeface="+mn-lt"/>
              <a:cs typeface="Arial" pitchFamily="34" charset="0"/>
            </a:endParaRPr>
          </a:p>
        </p:txBody>
      </p:sp>
      <p:sp>
        <p:nvSpPr>
          <p:cNvPr id="67" name="Rectangle 66"/>
          <p:cNvSpPr/>
          <p:nvPr/>
        </p:nvSpPr>
        <p:spPr>
          <a:xfrm>
            <a:off x="5412688" y="2246408"/>
            <a:ext cx="1778549"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uLnTx/>
                <a:uFillTx/>
                <a:latin typeface="+mn-lt"/>
              </a:rPr>
              <a:t>Fabric </a:t>
            </a:r>
            <a:br>
              <a:rPr kumimoji="0" lang="en-US" sz="1400" b="0" i="0" u="none" strike="noStrike" kern="0" cap="none" spc="0" normalizeH="0" baseline="0" noProof="0" dirty="0" smtClean="0">
                <a:ln>
                  <a:noFill/>
                </a:ln>
                <a:solidFill>
                  <a:sysClr val="windowText" lastClr="000000"/>
                </a:solidFill>
                <a:uLnTx/>
                <a:uFillTx/>
                <a:latin typeface="+mn-lt"/>
              </a:rPr>
            </a:br>
            <a:r>
              <a:rPr kumimoji="0" lang="en-US" sz="1400" b="0" i="0" u="none" strike="noStrike" kern="0" cap="none" spc="0" normalizeH="0" baseline="0" noProof="0" dirty="0" smtClean="0">
                <a:ln>
                  <a:noFill/>
                </a:ln>
                <a:solidFill>
                  <a:sysClr val="windowText" lastClr="000000"/>
                </a:solidFill>
                <a:uLnTx/>
                <a:uFillTx/>
                <a:latin typeface="+mn-lt"/>
              </a:rPr>
              <a:t>Interface</a:t>
            </a:r>
          </a:p>
        </p:txBody>
      </p:sp>
      <p:cxnSp>
        <p:nvCxnSpPr>
          <p:cNvPr id="68" name="Straight Arrow Connector 67"/>
          <p:cNvCxnSpPr>
            <a:stCxn id="67" idx="0"/>
          </p:cNvCxnSpPr>
          <p:nvPr/>
        </p:nvCxnSpPr>
        <p:spPr bwMode="auto">
          <a:xfrm flipV="1">
            <a:off x="6301963" y="1973181"/>
            <a:ext cx="3" cy="273228"/>
          </a:xfrm>
          <a:prstGeom prst="straightConnector1">
            <a:avLst/>
          </a:prstGeom>
          <a:solidFill>
            <a:srgbClr val="FFFFFF"/>
          </a:solidFill>
          <a:ln w="12700" cap="flat" cmpd="sng" algn="ctr">
            <a:solidFill>
              <a:srgbClr val="FFFFFF"/>
            </a:solidFill>
            <a:prstDash val="solid"/>
            <a:round/>
            <a:headEnd type="none" w="sm" len="sm"/>
            <a:tailEnd type="arrow"/>
          </a:ln>
          <a:effectLst/>
        </p:spPr>
      </p:cxnSp>
      <p:sp>
        <p:nvSpPr>
          <p:cNvPr id="69" name="Rectangle 68"/>
          <p:cNvSpPr/>
          <p:nvPr/>
        </p:nvSpPr>
        <p:spPr>
          <a:xfrm>
            <a:off x="3553408" y="1500898"/>
            <a:ext cx="1929381" cy="3077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1" u="none" strike="noStrike" kern="0" cap="none" spc="0" normalizeH="0" baseline="0" noProof="0" dirty="0" smtClean="0">
                <a:ln>
                  <a:noFill/>
                </a:ln>
                <a:solidFill>
                  <a:sysClr val="windowText" lastClr="000000"/>
                </a:solidFill>
                <a:uLnTx/>
                <a:uFillTx/>
                <a:latin typeface="+mn-lt"/>
              </a:rPr>
              <a:t>32 GB/sec</a:t>
            </a:r>
            <a:endParaRPr kumimoji="0" lang="en-US" sz="1400" b="0" i="1" u="none" strike="noStrike" kern="0" cap="none" spc="0" normalizeH="0" baseline="0" noProof="0" dirty="0">
              <a:ln>
                <a:noFill/>
              </a:ln>
              <a:solidFill>
                <a:sysClr val="windowText" lastClr="000000"/>
              </a:solidFill>
              <a:uLnTx/>
              <a:uFillTx/>
              <a:latin typeface="+mn-lt"/>
            </a:endParaRPr>
          </a:p>
        </p:txBody>
      </p:sp>
      <p:cxnSp>
        <p:nvCxnSpPr>
          <p:cNvPr id="70" name="Straight Arrow Connector 69"/>
          <p:cNvCxnSpPr>
            <a:stCxn id="65" idx="0"/>
          </p:cNvCxnSpPr>
          <p:nvPr/>
        </p:nvCxnSpPr>
        <p:spPr bwMode="auto">
          <a:xfrm flipV="1">
            <a:off x="3997616" y="1973178"/>
            <a:ext cx="0" cy="254592"/>
          </a:xfrm>
          <a:prstGeom prst="straightConnector1">
            <a:avLst/>
          </a:prstGeom>
          <a:solidFill>
            <a:srgbClr val="FFFFFF"/>
          </a:solidFill>
          <a:ln w="12700" cap="flat" cmpd="sng" algn="ctr">
            <a:solidFill>
              <a:srgbClr val="FFFFFF"/>
            </a:solidFill>
            <a:prstDash val="solid"/>
            <a:round/>
            <a:headEnd type="none" w="sm" len="sm"/>
            <a:tailEnd type="arrow"/>
          </a:ln>
          <a:effectLst/>
        </p:spPr>
      </p:cxnSp>
      <p:sp>
        <p:nvSpPr>
          <p:cNvPr id="72" name="Rounded Rectangle 71"/>
          <p:cNvSpPr/>
          <p:nvPr/>
        </p:nvSpPr>
        <p:spPr bwMode="auto">
          <a:xfrm>
            <a:off x="382052" y="3835581"/>
            <a:ext cx="3323007" cy="1561383"/>
          </a:xfrm>
          <a:prstGeom prst="roundRect">
            <a:avLst/>
          </a:prstGeom>
          <a:solidFill>
            <a:srgbClr val="939598"/>
          </a:solidFill>
          <a:ln w="3175" cap="flat" cmpd="sng" algn="ctr">
            <a:solidFill>
              <a:srgbClr val="061922"/>
            </a:solidFill>
            <a:prstDash val="solid"/>
            <a:round/>
            <a:headEnd type="none" w="sm" len="sm"/>
            <a:tailEnd type="none" w="sm" len="sm"/>
          </a:ln>
          <a:effectLst/>
          <a:scene3d>
            <a:camera prst="orthographicFront"/>
            <a:lightRig rig="threePt" dir="t"/>
          </a:scene3d>
          <a:sp3d>
            <a:bevelT/>
          </a:sp3d>
        </p:spPr>
        <p:txBody>
          <a:bodyPr vert="horz" wrap="non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000" b="1" i="0" u="none" strike="noStrike" kern="0" cap="none" spc="0" normalizeH="0" baseline="0" noProof="0" smtClean="0">
              <a:ln>
                <a:noFill/>
              </a:ln>
              <a:solidFill>
                <a:sysClr val="windowText" lastClr="000000"/>
              </a:solidFill>
              <a:uLnTx/>
              <a:uFillTx/>
              <a:latin typeface="+mn-lt"/>
              <a:cs typeface="Arial" pitchFamily="34" charset="0"/>
            </a:endParaRPr>
          </a:p>
        </p:txBody>
      </p:sp>
      <p:sp>
        <p:nvSpPr>
          <p:cNvPr id="73" name="Rectangle 72"/>
          <p:cNvSpPr/>
          <p:nvPr/>
        </p:nvSpPr>
        <p:spPr>
          <a:xfrm>
            <a:off x="3411834" y="5717005"/>
            <a:ext cx="2269896"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smtClean="0">
                <a:ln>
                  <a:noFill/>
                </a:ln>
                <a:uLnTx/>
                <a:uFillTx/>
                <a:latin typeface="+mn-lt"/>
              </a:rPr>
              <a:t>Tomorrow</a:t>
            </a:r>
            <a:endParaRPr kumimoji="0" lang="en-US" sz="1600" b="1" i="0" u="none" strike="noStrike" kern="0" cap="none" spc="0" normalizeH="0" baseline="0" noProof="0" dirty="0">
              <a:ln>
                <a:noFill/>
              </a:ln>
              <a:uLnTx/>
              <a:uFillTx/>
              <a:latin typeface="+mn-lt"/>
            </a:endParaRPr>
          </a:p>
        </p:txBody>
      </p:sp>
      <p:sp>
        <p:nvSpPr>
          <p:cNvPr id="74" name="AutoShape 6"/>
          <p:cNvSpPr>
            <a:spLocks noChangeArrowheads="1"/>
          </p:cNvSpPr>
          <p:nvPr/>
        </p:nvSpPr>
        <p:spPr bwMode="auto">
          <a:xfrm>
            <a:off x="542929" y="3945848"/>
            <a:ext cx="1941897" cy="866437"/>
          </a:xfrm>
          <a:prstGeom prst="roundRect">
            <a:avLst>
              <a:gd name="adj" fmla="val 16667"/>
            </a:avLst>
          </a:prstGeom>
          <a:solidFill>
            <a:schemeClr val="tx2">
              <a:lumMod val="75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0" anchor="t" anchorCtr="0"/>
          <a:lstStyle/>
          <a:p>
            <a:pPr marL="0" marR="0" lvl="0" indent="0" algn="l" defTabSz="914400" eaLnBrk="1" fontAlgn="auto" latinLnBrk="0" hangingPunct="1">
              <a:lnSpc>
                <a:spcPct val="100000"/>
              </a:lnSpc>
              <a:spcBef>
                <a:spcPct val="0"/>
              </a:spcBef>
              <a:spcAft>
                <a:spcPts val="0"/>
              </a:spcAft>
              <a:buClrTx/>
              <a:buSzTx/>
              <a:buFontTx/>
              <a:buNone/>
              <a:tabLst/>
              <a:defRPr/>
            </a:pPr>
            <a:endParaRPr kumimoji="0" lang="en-US" sz="1000" b="0" i="0" u="none" strike="noStrike" kern="0" cap="none" spc="0" normalizeH="0" baseline="0" noProof="0" dirty="0">
              <a:ln>
                <a:noFill/>
              </a:ln>
              <a:solidFill>
                <a:prstClr val="white"/>
              </a:solidFill>
              <a:uLnTx/>
              <a:uFillTx/>
              <a:latin typeface="+mn-lt"/>
              <a:ea typeface="+mn-ea"/>
              <a:cs typeface="Arial" charset="0"/>
            </a:endParaRPr>
          </a:p>
        </p:txBody>
      </p:sp>
      <p:sp>
        <p:nvSpPr>
          <p:cNvPr id="75" name="Left-Right Arrow 74"/>
          <p:cNvSpPr/>
          <p:nvPr/>
        </p:nvSpPr>
        <p:spPr bwMode="auto">
          <a:xfrm>
            <a:off x="2477687" y="4387423"/>
            <a:ext cx="742849" cy="184132"/>
          </a:xfrm>
          <a:prstGeom prst="leftRightArrow">
            <a:avLst/>
          </a:prstGeom>
          <a:solidFill>
            <a:srgbClr val="FFFF00"/>
          </a:solidFill>
          <a:ln w="3175" cap="flat" cmpd="sng" algn="ctr">
            <a:solidFill>
              <a:srgbClr val="FFFF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000" b="1" i="0" u="none" strike="noStrike" kern="0" cap="none" spc="0" normalizeH="0" baseline="0" noProof="0" smtClean="0">
              <a:ln>
                <a:noFill/>
              </a:ln>
              <a:solidFill>
                <a:sysClr val="windowText" lastClr="000000"/>
              </a:solidFill>
              <a:uLnTx/>
              <a:uFillTx/>
              <a:latin typeface="+mn-lt"/>
              <a:cs typeface="Arial" pitchFamily="34" charset="0"/>
            </a:endParaRPr>
          </a:p>
        </p:txBody>
      </p:sp>
      <p:sp>
        <p:nvSpPr>
          <p:cNvPr id="76" name="Rectangle 75"/>
          <p:cNvSpPr/>
          <p:nvPr/>
        </p:nvSpPr>
        <p:spPr>
          <a:xfrm>
            <a:off x="2009402" y="4832052"/>
            <a:ext cx="1695659" cy="30777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uLnTx/>
                <a:uFillTx/>
                <a:latin typeface="+mn-lt"/>
              </a:rPr>
              <a:t>Fabric Interface</a:t>
            </a:r>
          </a:p>
        </p:txBody>
      </p:sp>
      <p:cxnSp>
        <p:nvCxnSpPr>
          <p:cNvPr id="77" name="Straight Arrow Connector 76"/>
          <p:cNvCxnSpPr>
            <a:stCxn id="76" idx="0"/>
          </p:cNvCxnSpPr>
          <p:nvPr/>
        </p:nvCxnSpPr>
        <p:spPr bwMode="auto">
          <a:xfrm flipV="1">
            <a:off x="2857231" y="4571558"/>
            <a:ext cx="0" cy="260494"/>
          </a:xfrm>
          <a:prstGeom prst="straightConnector1">
            <a:avLst/>
          </a:prstGeom>
          <a:solidFill>
            <a:srgbClr val="FFFFFF"/>
          </a:solidFill>
          <a:ln w="12700" cap="flat" cmpd="sng" algn="ctr">
            <a:solidFill>
              <a:srgbClr val="FFFFFF"/>
            </a:solidFill>
            <a:prstDash val="solid"/>
            <a:round/>
            <a:headEnd type="none" w="sm" len="sm"/>
            <a:tailEnd type="arrow"/>
          </a:ln>
          <a:effectLst/>
        </p:spPr>
      </p:cxnSp>
      <p:sp>
        <p:nvSpPr>
          <p:cNvPr id="78" name="Rectangle 77"/>
          <p:cNvSpPr/>
          <p:nvPr/>
        </p:nvSpPr>
        <p:spPr>
          <a:xfrm>
            <a:off x="2234002" y="4105669"/>
            <a:ext cx="1839463" cy="27699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i="1" kern="0" dirty="0" smtClean="0">
                <a:solidFill>
                  <a:sysClr val="windowText" lastClr="000000"/>
                </a:solidFill>
                <a:latin typeface="+mn-lt"/>
              </a:rPr>
              <a:t>100</a:t>
            </a:r>
            <a:r>
              <a:rPr kumimoji="0" lang="en-US" sz="1200" b="0" i="1" u="none" strike="noStrike" kern="0" cap="none" spc="0" normalizeH="0" baseline="0" noProof="0" dirty="0" smtClean="0">
                <a:ln>
                  <a:noFill/>
                </a:ln>
                <a:solidFill>
                  <a:sysClr val="windowText" lastClr="000000"/>
                </a:solidFill>
                <a:uLnTx/>
                <a:uFillTx/>
                <a:latin typeface="+mn-lt"/>
              </a:rPr>
              <a:t>+ GB/sec</a:t>
            </a:r>
            <a:endParaRPr kumimoji="0" lang="en-US" sz="1200" b="0" i="1" u="none" strike="noStrike" kern="0" cap="none" spc="0" normalizeH="0" baseline="0" noProof="0" dirty="0">
              <a:ln>
                <a:noFill/>
              </a:ln>
              <a:solidFill>
                <a:sysClr val="windowText" lastClr="000000"/>
              </a:solidFill>
              <a:uLnTx/>
              <a:uFillTx/>
              <a:latin typeface="+mn-lt"/>
            </a:endParaRPr>
          </a:p>
        </p:txBody>
      </p:sp>
      <p:sp>
        <p:nvSpPr>
          <p:cNvPr id="79" name="Rectangle 78"/>
          <p:cNvSpPr/>
          <p:nvPr/>
        </p:nvSpPr>
        <p:spPr>
          <a:xfrm>
            <a:off x="736302" y="3970313"/>
            <a:ext cx="1506563" cy="738664"/>
          </a:xfrm>
          <a:prstGeom prst="rect">
            <a:avLst/>
          </a:prstGeom>
        </p:spPr>
        <p:txBody>
          <a:bodyPr wrap="square">
            <a:spAutoFit/>
          </a:bodyPr>
          <a:lstStyle/>
          <a:p>
            <a:pPr algn="ctr" fontAlgn="auto">
              <a:spcAft>
                <a:spcPts val="0"/>
              </a:spcAft>
            </a:pPr>
            <a:r>
              <a:rPr lang="en-US" sz="1400" kern="0" dirty="0">
                <a:solidFill>
                  <a:prstClr val="white"/>
                </a:solidFill>
                <a:latin typeface="+mn-lt"/>
              </a:rPr>
              <a:t>Processor</a:t>
            </a:r>
          </a:p>
          <a:p>
            <a:pPr marL="0" marR="0" lvl="0" indent="0" algn="ctr" defTabSz="914400" eaLnBrk="1" fontAlgn="auto" latinLnBrk="0" hangingPunct="1">
              <a:lnSpc>
                <a:spcPct val="100000"/>
              </a:lnSpc>
              <a:spcBef>
                <a:spcPct val="0"/>
              </a:spcBef>
              <a:spcAft>
                <a:spcPts val="0"/>
              </a:spcAft>
              <a:buClrTx/>
              <a:buSzTx/>
              <a:buFontTx/>
              <a:buNone/>
              <a:tabLst/>
              <a:defRPr/>
            </a:pPr>
            <a:r>
              <a:rPr kumimoji="0" lang="en-US" sz="1400" b="0" i="0" u="none" strike="noStrike" kern="0" cap="none" spc="0" normalizeH="0" baseline="0" noProof="0" dirty="0" smtClean="0">
                <a:ln>
                  <a:noFill/>
                </a:ln>
                <a:solidFill>
                  <a:prstClr val="white"/>
                </a:solidFill>
                <a:uLnTx/>
                <a:uFillTx/>
                <a:latin typeface="+mn-lt"/>
              </a:rPr>
              <a:t> &amp; Fabric Controller</a:t>
            </a:r>
            <a:endParaRPr kumimoji="0" lang="en-US" sz="1400" b="0" i="0" u="none" strike="noStrike" kern="0" cap="none" spc="0" normalizeH="0" baseline="0" noProof="0" dirty="0">
              <a:ln>
                <a:noFill/>
              </a:ln>
              <a:solidFill>
                <a:prstClr val="white"/>
              </a:solidFill>
              <a:uLnTx/>
              <a:uFillTx/>
              <a:latin typeface="+mn-lt"/>
            </a:endParaRPr>
          </a:p>
        </p:txBody>
      </p:sp>
      <p:sp>
        <p:nvSpPr>
          <p:cNvPr id="81" name="Rectangle 80"/>
          <p:cNvSpPr/>
          <p:nvPr/>
        </p:nvSpPr>
        <p:spPr>
          <a:xfrm>
            <a:off x="5816924" y="1276522"/>
            <a:ext cx="1839463"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i="1" kern="0" dirty="0" smtClean="0">
                <a:solidFill>
                  <a:sysClr val="windowText" lastClr="000000"/>
                </a:solidFill>
                <a:latin typeface="+mn-lt"/>
              </a:rPr>
              <a:t>10-20</a:t>
            </a:r>
            <a:r>
              <a:rPr lang="en-US" sz="1400" i="1" kern="0" dirty="0">
                <a:solidFill>
                  <a:sysClr val="windowText" lastClr="000000"/>
                </a:solidFill>
                <a:latin typeface="+mn-lt"/>
              </a:rPr>
              <a:t/>
            </a:r>
            <a:br>
              <a:rPr lang="en-US" sz="1400" i="1" kern="0" dirty="0">
                <a:solidFill>
                  <a:sysClr val="windowText" lastClr="000000"/>
                </a:solidFill>
                <a:latin typeface="+mn-lt"/>
              </a:rPr>
            </a:br>
            <a:r>
              <a:rPr kumimoji="0" lang="en-US" sz="1400" b="0" i="1" u="none" strike="noStrike" kern="0" cap="none" spc="0" normalizeH="0" baseline="0" noProof="0" dirty="0" smtClean="0">
                <a:ln>
                  <a:noFill/>
                </a:ln>
                <a:solidFill>
                  <a:sysClr val="windowText" lastClr="000000"/>
                </a:solidFill>
                <a:uLnTx/>
                <a:uFillTx/>
                <a:latin typeface="+mn-lt"/>
              </a:rPr>
              <a:t> GB/sec</a:t>
            </a:r>
            <a:endParaRPr kumimoji="0" lang="en-US" sz="1400" b="0" i="1" u="none" strike="noStrike" kern="0" cap="none" spc="0" normalizeH="0" baseline="0" noProof="0" dirty="0">
              <a:ln>
                <a:noFill/>
              </a:ln>
              <a:solidFill>
                <a:sysClr val="windowText" lastClr="000000"/>
              </a:solidFill>
              <a:uLnTx/>
              <a:uFillTx/>
              <a:latin typeface="+mn-lt"/>
            </a:endParaRPr>
          </a:p>
        </p:txBody>
      </p:sp>
      <p:sp>
        <p:nvSpPr>
          <p:cNvPr id="25" name="Rounded Rectangle 24"/>
          <p:cNvSpPr/>
          <p:nvPr/>
        </p:nvSpPr>
        <p:spPr bwMode="auto">
          <a:xfrm>
            <a:off x="4015741" y="3760190"/>
            <a:ext cx="4816639" cy="1637709"/>
          </a:xfrm>
          <a:prstGeom prst="roundRect">
            <a:avLst/>
          </a:prstGeom>
          <a:solidFill>
            <a:srgbClr val="939598"/>
          </a:solidFill>
          <a:ln w="3175" cap="flat" cmpd="sng" algn="ctr">
            <a:solidFill>
              <a:srgbClr val="061922"/>
            </a:solidFill>
            <a:prstDash val="solid"/>
            <a:round/>
            <a:headEnd type="none" w="sm" len="sm"/>
            <a:tailEnd type="none" w="sm" len="sm"/>
          </a:ln>
          <a:effectLst/>
          <a:scene3d>
            <a:camera prst="orthographicFront"/>
            <a:lightRig rig="threePt" dir="t"/>
          </a:scene3d>
          <a:sp3d>
            <a:bevelT/>
          </a:sp3d>
        </p:spPr>
        <p:txBody>
          <a:bodyPr vert="horz" wrap="non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000" b="1" i="0" u="none" strike="noStrike" kern="0" cap="none" spc="0" normalizeH="0" baseline="0" noProof="0" smtClean="0">
              <a:ln>
                <a:noFill/>
              </a:ln>
              <a:solidFill>
                <a:sysClr val="windowText" lastClr="000000"/>
              </a:solidFill>
              <a:uLnTx/>
              <a:uFillTx/>
              <a:latin typeface="+mn-lt"/>
              <a:cs typeface="Arial" pitchFamily="34" charset="0"/>
            </a:endParaRPr>
          </a:p>
        </p:txBody>
      </p:sp>
      <p:sp>
        <p:nvSpPr>
          <p:cNvPr id="26" name="AutoShape 6"/>
          <p:cNvSpPr>
            <a:spLocks noChangeArrowheads="1"/>
          </p:cNvSpPr>
          <p:nvPr/>
        </p:nvSpPr>
        <p:spPr bwMode="auto">
          <a:xfrm>
            <a:off x="4096330" y="4062597"/>
            <a:ext cx="1265865" cy="702321"/>
          </a:xfrm>
          <a:prstGeom prst="roundRect">
            <a:avLst>
              <a:gd name="adj" fmla="val 16667"/>
            </a:avLst>
          </a:prstGeom>
          <a:solidFill>
            <a:schemeClr val="tx2">
              <a:lumMod val="75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nchorCtr="0"/>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uLnTx/>
                <a:uFillTx/>
                <a:latin typeface="+mn-lt"/>
                <a:ea typeface="+mn-ea"/>
                <a:cs typeface="Arial" charset="0"/>
              </a:rPr>
              <a:t>Processor</a:t>
            </a:r>
            <a:endParaRPr kumimoji="0" lang="en-US" sz="1000" b="0" i="0" u="none" strike="noStrike" kern="0" cap="none" spc="0" normalizeH="0" baseline="0" noProof="0" dirty="0">
              <a:ln>
                <a:noFill/>
              </a:ln>
              <a:solidFill>
                <a:prstClr val="white"/>
              </a:solidFill>
              <a:uLnTx/>
              <a:uFillTx/>
              <a:latin typeface="+mn-lt"/>
              <a:ea typeface="+mn-ea"/>
              <a:cs typeface="Arial" charset="0"/>
            </a:endParaRPr>
          </a:p>
        </p:txBody>
      </p:sp>
      <p:sp>
        <p:nvSpPr>
          <p:cNvPr id="27" name="AutoShape 6"/>
          <p:cNvSpPr>
            <a:spLocks noChangeArrowheads="1"/>
          </p:cNvSpPr>
          <p:nvPr/>
        </p:nvSpPr>
        <p:spPr bwMode="auto">
          <a:xfrm>
            <a:off x="6544472" y="4062597"/>
            <a:ext cx="1180691" cy="702321"/>
          </a:xfrm>
          <a:prstGeom prst="roundRect">
            <a:avLst>
              <a:gd name="adj" fmla="val 16667"/>
            </a:avLst>
          </a:prstGeom>
          <a:solidFill>
            <a:schemeClr val="tx2">
              <a:lumMod val="75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nchorCtr="0"/>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sz="1200" b="0" i="0" u="none" strike="noStrike" kern="0" cap="none" spc="0" normalizeH="0" baseline="0" noProof="0" dirty="0" smtClean="0">
                <a:ln>
                  <a:noFill/>
                </a:ln>
                <a:solidFill>
                  <a:prstClr val="white"/>
                </a:solidFill>
                <a:uLnTx/>
                <a:uFillTx/>
                <a:latin typeface="+mn-lt"/>
                <a:ea typeface="+mn-ea"/>
                <a:cs typeface="Arial" charset="0"/>
              </a:rPr>
              <a:t>Fabric</a:t>
            </a:r>
          </a:p>
          <a:p>
            <a:pPr marL="0" marR="0" lvl="0" indent="0" algn="ctr" defTabSz="914400" eaLnBrk="1" fontAlgn="auto" latinLnBrk="0" hangingPunct="1">
              <a:lnSpc>
                <a:spcPct val="100000"/>
              </a:lnSpc>
              <a:spcBef>
                <a:spcPct val="0"/>
              </a:spcBef>
              <a:spcAft>
                <a:spcPts val="0"/>
              </a:spcAft>
              <a:buClrTx/>
              <a:buSzTx/>
              <a:buFontTx/>
              <a:buNone/>
              <a:tabLst/>
              <a:defRPr/>
            </a:pPr>
            <a:r>
              <a:rPr kumimoji="0" lang="en-US" sz="1200" b="0" i="0" u="none" strike="noStrike" kern="0" cap="none" spc="0" normalizeH="0" baseline="0" noProof="0" dirty="0" smtClean="0">
                <a:ln>
                  <a:noFill/>
                </a:ln>
                <a:solidFill>
                  <a:prstClr val="white"/>
                </a:solidFill>
                <a:uLnTx/>
                <a:uFillTx/>
                <a:latin typeface="+mn-lt"/>
                <a:ea typeface="+mn-ea"/>
                <a:cs typeface="Arial" charset="0"/>
              </a:rPr>
              <a:t>Controller</a:t>
            </a:r>
            <a:endParaRPr kumimoji="0" lang="en-US" sz="1200" b="0" i="0" u="none" strike="noStrike" kern="0" cap="none" spc="0" normalizeH="0" baseline="0" noProof="0" dirty="0">
              <a:ln>
                <a:noFill/>
              </a:ln>
              <a:solidFill>
                <a:prstClr val="white"/>
              </a:solidFill>
              <a:uLnTx/>
              <a:uFillTx/>
              <a:latin typeface="+mn-lt"/>
              <a:ea typeface="+mn-ea"/>
              <a:cs typeface="Arial" charset="0"/>
            </a:endParaRPr>
          </a:p>
        </p:txBody>
      </p:sp>
      <p:cxnSp>
        <p:nvCxnSpPr>
          <p:cNvPr id="28" name="Straight Arrow Connector 27"/>
          <p:cNvCxnSpPr>
            <a:stCxn id="26" idx="3"/>
            <a:endCxn id="27" idx="1"/>
          </p:cNvCxnSpPr>
          <p:nvPr/>
        </p:nvCxnSpPr>
        <p:spPr bwMode="auto">
          <a:xfrm>
            <a:off x="5362195" y="4413757"/>
            <a:ext cx="1182277" cy="0"/>
          </a:xfrm>
          <a:prstGeom prst="straightConnector1">
            <a:avLst/>
          </a:prstGeom>
          <a:solidFill>
            <a:srgbClr val="FFFFFF"/>
          </a:solidFill>
          <a:ln w="28575" cap="flat" cmpd="sng" algn="ctr">
            <a:solidFill>
              <a:srgbClr val="FFFFFF"/>
            </a:solidFill>
            <a:prstDash val="solid"/>
            <a:round/>
            <a:headEnd type="triangle" w="lg" len="lg"/>
            <a:tailEnd type="triangle" w="lg" len="lg"/>
          </a:ln>
          <a:effectLst/>
        </p:spPr>
      </p:cxnSp>
      <p:sp>
        <p:nvSpPr>
          <p:cNvPr id="29" name="Rectangle 28"/>
          <p:cNvSpPr/>
          <p:nvPr/>
        </p:nvSpPr>
        <p:spPr>
          <a:xfrm>
            <a:off x="4771849" y="4814759"/>
            <a:ext cx="2185331"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uLnTx/>
                <a:uFillTx/>
                <a:latin typeface="+mn-lt"/>
              </a:rPr>
              <a:t>System IO Interface (PCIe)</a:t>
            </a:r>
            <a:endParaRPr kumimoji="0" lang="en-US" sz="1400" b="0" i="0" u="none" strike="noStrike" kern="0" cap="none" spc="0" normalizeH="0" baseline="0" noProof="0" dirty="0">
              <a:ln>
                <a:noFill/>
              </a:ln>
              <a:solidFill>
                <a:sysClr val="windowText" lastClr="000000"/>
              </a:solidFill>
              <a:uLnTx/>
              <a:uFillTx/>
              <a:latin typeface="+mn-lt"/>
            </a:endParaRPr>
          </a:p>
        </p:txBody>
      </p:sp>
      <p:sp>
        <p:nvSpPr>
          <p:cNvPr id="30" name="Left-Right Arrow 29"/>
          <p:cNvSpPr/>
          <p:nvPr/>
        </p:nvSpPr>
        <p:spPr bwMode="auto">
          <a:xfrm>
            <a:off x="7725163" y="4317192"/>
            <a:ext cx="779162" cy="193133"/>
          </a:xfrm>
          <a:prstGeom prst="leftRightArrow">
            <a:avLst/>
          </a:prstGeom>
          <a:solidFill>
            <a:srgbClr val="FFFF00"/>
          </a:solidFill>
          <a:ln w="3175" cap="flat" cmpd="sng" algn="ctr">
            <a:solidFill>
              <a:srgbClr val="FFFF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000" b="1" i="0" u="none" strike="noStrike" kern="0" cap="none" spc="0" normalizeH="0" baseline="0" noProof="0" smtClean="0">
              <a:ln>
                <a:noFill/>
              </a:ln>
              <a:solidFill>
                <a:sysClr val="windowText" lastClr="000000"/>
              </a:solidFill>
              <a:uLnTx/>
              <a:uFillTx/>
              <a:latin typeface="+mn-lt"/>
              <a:cs typeface="Arial" pitchFamily="34" charset="0"/>
            </a:endParaRPr>
          </a:p>
        </p:txBody>
      </p:sp>
      <p:sp>
        <p:nvSpPr>
          <p:cNvPr id="31" name="Rectangle 30"/>
          <p:cNvSpPr/>
          <p:nvPr/>
        </p:nvSpPr>
        <p:spPr>
          <a:xfrm>
            <a:off x="7279588" y="4833398"/>
            <a:ext cx="1778549"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uLnTx/>
                <a:uFillTx/>
                <a:latin typeface="+mn-lt"/>
              </a:rPr>
              <a:t>Fabric </a:t>
            </a:r>
            <a:br>
              <a:rPr kumimoji="0" lang="en-US" sz="1400" b="0" i="0" u="none" strike="noStrike" kern="0" cap="none" spc="0" normalizeH="0" baseline="0" noProof="0" dirty="0" smtClean="0">
                <a:ln>
                  <a:noFill/>
                </a:ln>
                <a:solidFill>
                  <a:sysClr val="windowText" lastClr="000000"/>
                </a:solidFill>
                <a:uLnTx/>
                <a:uFillTx/>
                <a:latin typeface="+mn-lt"/>
              </a:rPr>
            </a:br>
            <a:r>
              <a:rPr kumimoji="0" lang="en-US" sz="1400" b="0" i="0" u="none" strike="noStrike" kern="0" cap="none" spc="0" normalizeH="0" baseline="0" noProof="0" dirty="0" smtClean="0">
                <a:ln>
                  <a:noFill/>
                </a:ln>
                <a:solidFill>
                  <a:sysClr val="windowText" lastClr="000000"/>
                </a:solidFill>
                <a:uLnTx/>
                <a:uFillTx/>
                <a:latin typeface="+mn-lt"/>
              </a:rPr>
              <a:t>Interface</a:t>
            </a:r>
          </a:p>
        </p:txBody>
      </p:sp>
      <p:cxnSp>
        <p:nvCxnSpPr>
          <p:cNvPr id="32" name="Straight Arrow Connector 31"/>
          <p:cNvCxnSpPr>
            <a:stCxn id="31" idx="0"/>
          </p:cNvCxnSpPr>
          <p:nvPr/>
        </p:nvCxnSpPr>
        <p:spPr bwMode="auto">
          <a:xfrm flipV="1">
            <a:off x="8168863" y="4560171"/>
            <a:ext cx="3" cy="273228"/>
          </a:xfrm>
          <a:prstGeom prst="straightConnector1">
            <a:avLst/>
          </a:prstGeom>
          <a:solidFill>
            <a:srgbClr val="FFFFFF"/>
          </a:solidFill>
          <a:ln w="12700" cap="flat" cmpd="sng" algn="ctr">
            <a:solidFill>
              <a:srgbClr val="FFFFFF"/>
            </a:solidFill>
            <a:prstDash val="solid"/>
            <a:round/>
            <a:headEnd type="none" w="sm" len="sm"/>
            <a:tailEnd type="arrow"/>
          </a:ln>
          <a:effectLst/>
        </p:spPr>
      </p:cxnSp>
      <p:sp>
        <p:nvSpPr>
          <p:cNvPr id="33" name="Rectangle 32"/>
          <p:cNvSpPr/>
          <p:nvPr/>
        </p:nvSpPr>
        <p:spPr>
          <a:xfrm>
            <a:off x="5420308" y="4087888"/>
            <a:ext cx="1929381" cy="3077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1" u="none" strike="noStrike" kern="0" cap="none" spc="0" normalizeH="0" baseline="0" noProof="0" dirty="0" smtClean="0">
                <a:ln>
                  <a:noFill/>
                </a:ln>
                <a:solidFill>
                  <a:sysClr val="windowText" lastClr="000000"/>
                </a:solidFill>
                <a:uLnTx/>
                <a:uFillTx/>
                <a:latin typeface="+mn-lt"/>
              </a:rPr>
              <a:t>32 GB/sec</a:t>
            </a:r>
            <a:endParaRPr kumimoji="0" lang="en-US" sz="1400" b="0" i="1" u="none" strike="noStrike" kern="0" cap="none" spc="0" normalizeH="0" baseline="0" noProof="0" dirty="0">
              <a:ln>
                <a:noFill/>
              </a:ln>
              <a:solidFill>
                <a:sysClr val="windowText" lastClr="000000"/>
              </a:solidFill>
              <a:uLnTx/>
              <a:uFillTx/>
              <a:latin typeface="+mn-lt"/>
            </a:endParaRPr>
          </a:p>
        </p:txBody>
      </p:sp>
      <p:cxnSp>
        <p:nvCxnSpPr>
          <p:cNvPr id="34" name="Straight Arrow Connector 33"/>
          <p:cNvCxnSpPr>
            <a:stCxn id="29" idx="0"/>
          </p:cNvCxnSpPr>
          <p:nvPr/>
        </p:nvCxnSpPr>
        <p:spPr bwMode="auto">
          <a:xfrm flipV="1">
            <a:off x="5864516" y="4560168"/>
            <a:ext cx="0" cy="254592"/>
          </a:xfrm>
          <a:prstGeom prst="straightConnector1">
            <a:avLst/>
          </a:prstGeom>
          <a:solidFill>
            <a:srgbClr val="FFFFFF"/>
          </a:solidFill>
          <a:ln w="12700" cap="flat" cmpd="sng" algn="ctr">
            <a:solidFill>
              <a:srgbClr val="FFFFFF"/>
            </a:solidFill>
            <a:prstDash val="solid"/>
            <a:round/>
            <a:headEnd type="none" w="sm" len="sm"/>
            <a:tailEnd type="arrow"/>
          </a:ln>
          <a:effectLst/>
        </p:spPr>
      </p:cxnSp>
      <p:sp>
        <p:nvSpPr>
          <p:cNvPr id="35" name="Rectangle 34"/>
          <p:cNvSpPr/>
          <p:nvPr/>
        </p:nvSpPr>
        <p:spPr>
          <a:xfrm>
            <a:off x="7683824" y="3863512"/>
            <a:ext cx="1839463"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i="1" kern="0" dirty="0" smtClean="0">
                <a:solidFill>
                  <a:sysClr val="windowText" lastClr="000000"/>
                </a:solidFill>
                <a:latin typeface="+mn-lt"/>
              </a:rPr>
              <a:t>10-20</a:t>
            </a:r>
            <a:r>
              <a:rPr lang="en-US" sz="1400" i="1" kern="0" dirty="0">
                <a:solidFill>
                  <a:sysClr val="windowText" lastClr="000000"/>
                </a:solidFill>
                <a:latin typeface="+mn-lt"/>
              </a:rPr>
              <a:t/>
            </a:r>
            <a:br>
              <a:rPr lang="en-US" sz="1400" i="1" kern="0" dirty="0">
                <a:solidFill>
                  <a:sysClr val="windowText" lastClr="000000"/>
                </a:solidFill>
                <a:latin typeface="+mn-lt"/>
              </a:rPr>
            </a:br>
            <a:r>
              <a:rPr kumimoji="0" lang="en-US" sz="1400" b="0" i="1" u="none" strike="noStrike" kern="0" cap="none" spc="0" normalizeH="0" baseline="0" noProof="0" dirty="0" smtClean="0">
                <a:ln>
                  <a:noFill/>
                </a:ln>
                <a:solidFill>
                  <a:sysClr val="windowText" lastClr="000000"/>
                </a:solidFill>
                <a:uLnTx/>
                <a:uFillTx/>
                <a:latin typeface="+mn-lt"/>
              </a:rPr>
              <a:t> GB/sec</a:t>
            </a:r>
            <a:endParaRPr kumimoji="0" lang="en-US" sz="1400" b="0" i="1" u="none" strike="noStrike" kern="0" cap="none" spc="0" normalizeH="0" baseline="0" noProof="0" dirty="0">
              <a:ln>
                <a:noFill/>
              </a:ln>
              <a:solidFill>
                <a:sysClr val="windowText" lastClr="000000"/>
              </a:solidFill>
              <a:uLnTx/>
              <a:uFillTx/>
              <a:latin typeface="+mn-lt"/>
            </a:endParaRPr>
          </a:p>
        </p:txBody>
      </p:sp>
      <p:sp>
        <p:nvSpPr>
          <p:cNvPr id="36" name="Slide Number Placeholder 3"/>
          <p:cNvSpPr txBox="1">
            <a:spLocks/>
          </p:cNvSpPr>
          <p:nvPr/>
        </p:nvSpPr>
        <p:spPr>
          <a:xfrm>
            <a:off x="321634" y="6517958"/>
            <a:ext cx="827087" cy="304800"/>
          </a:xfrm>
          <a:prstGeom prst="rect">
            <a:avLst/>
          </a:prstGeom>
        </p:spPr>
        <p:txBody>
          <a:bodyPr lIns="91412" tIns="45707" rIns="91412" bIns="45707"/>
          <a:lstStyle/>
          <a:p>
            <a:pPr defTabSz="914127">
              <a:defRPr/>
            </a:pPr>
            <a:fld id="{FD83BCB9-7431-41CE-A83C-6B8124B6F7FE}" type="slidenum">
              <a:rPr lang="en-US" sz="1200">
                <a:latin typeface="Neo Sans Intel Medium" pitchFamily="34" charset="0"/>
                <a:cs typeface="Arial"/>
              </a:rPr>
              <a:pPr defTabSz="914127">
                <a:defRPr/>
              </a:pPr>
              <a:t>29</a:t>
            </a:fld>
            <a:endParaRPr lang="en-US" sz="1200" dirty="0">
              <a:latin typeface="Neo Sans Intel Medium" pitchFamily="34" charset="0"/>
              <a:cs typeface="Arial"/>
            </a:endParaRPr>
          </a:p>
        </p:txBody>
      </p:sp>
    </p:spTree>
    <p:extLst>
      <p:ext uri="{BB962C8B-B14F-4D97-AF65-F5344CB8AC3E}">
        <p14:creationId xmlns:p14="http://schemas.microsoft.com/office/powerpoint/2010/main" val="22153162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685" y="3616483"/>
            <a:ext cx="2368787" cy="172350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1588" y="3616483"/>
            <a:ext cx="2871787" cy="173196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184206"/>
            <a:ext cx="8229600" cy="720149"/>
          </a:xfrm>
        </p:spPr>
        <p:txBody>
          <a:bodyPr>
            <a:normAutofit fontScale="90000"/>
          </a:bodyPr>
          <a:lstStyle/>
          <a:p>
            <a:r>
              <a:rPr lang="en-US" sz="3200" dirty="0" smtClean="0"/>
              <a:t>Expanding Usage Models</a:t>
            </a:r>
            <a:br>
              <a:rPr lang="en-US" sz="3200" dirty="0" smtClean="0"/>
            </a:br>
            <a:r>
              <a:rPr lang="en-US" sz="1800" i="1" dirty="0" smtClean="0"/>
              <a:t>Our Collective Future Lies Here</a:t>
            </a:r>
            <a:endParaRPr lang="en-US" sz="3200" i="1" dirty="0"/>
          </a:p>
        </p:txBody>
      </p:sp>
      <p:pic>
        <p:nvPicPr>
          <p:cNvPr id="4" name="Picture 1"/>
          <p:cNvPicPr>
            <a:picLocks noChangeArrowheads="1"/>
          </p:cNvPicPr>
          <p:nvPr/>
        </p:nvPicPr>
        <p:blipFill>
          <a:blip r:embed="rId4" cstate="print"/>
          <a:srcRect/>
          <a:stretch>
            <a:fillRect/>
          </a:stretch>
        </p:blipFill>
        <p:spPr bwMode="auto">
          <a:xfrm>
            <a:off x="3137472" y="1519791"/>
            <a:ext cx="2775447" cy="1634186"/>
          </a:xfrm>
          <a:prstGeom prst="rect">
            <a:avLst/>
          </a:prstGeom>
          <a:noFill/>
          <a:ln>
            <a:noFill/>
          </a:ln>
          <a:effectLst>
            <a:outerShdw blurRad="127000" dist="76199" dir="2700000" algn="ctr" rotWithShape="0">
              <a:srgbClr val="000000">
                <a:alpha val="7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5" name="Picture 2"/>
          <p:cNvPicPr>
            <a:picLocks noChangeArrowheads="1"/>
          </p:cNvPicPr>
          <p:nvPr/>
        </p:nvPicPr>
        <p:blipFill>
          <a:blip r:embed="rId5" cstate="print"/>
          <a:srcRect/>
          <a:stretch>
            <a:fillRect/>
          </a:stretch>
        </p:blipFill>
        <p:spPr bwMode="auto">
          <a:xfrm>
            <a:off x="863588" y="1519788"/>
            <a:ext cx="2083694" cy="1633083"/>
          </a:xfrm>
          <a:prstGeom prst="rect">
            <a:avLst/>
          </a:prstGeom>
          <a:noFill/>
          <a:ln>
            <a:noFill/>
          </a:ln>
          <a:effectLst>
            <a:outerShdw blurRad="127000" dist="76199" dir="2700000" algn="ctr" rotWithShape="0">
              <a:srgbClr val="000000">
                <a:alpha val="7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6" name="Picture 7"/>
          <p:cNvPicPr>
            <a:picLocks noChangeArrowheads="1"/>
          </p:cNvPicPr>
          <p:nvPr/>
        </p:nvPicPr>
        <p:blipFill>
          <a:blip r:embed="rId6" cstate="print"/>
          <a:srcRect/>
          <a:stretch>
            <a:fillRect/>
          </a:stretch>
        </p:blipFill>
        <p:spPr bwMode="auto">
          <a:xfrm>
            <a:off x="6144083" y="1519788"/>
            <a:ext cx="2127563" cy="1633083"/>
          </a:xfrm>
          <a:prstGeom prst="rect">
            <a:avLst/>
          </a:prstGeom>
          <a:noFill/>
          <a:ln>
            <a:noFill/>
          </a:ln>
          <a:effectLst>
            <a:outerShdw blurRad="127000" dist="76199" dir="2700000" algn="ctr" rotWithShape="0">
              <a:srgbClr val="000000">
                <a:alpha val="7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7" name="Rectangle 8"/>
          <p:cNvSpPr>
            <a:spLocks/>
          </p:cNvSpPr>
          <p:nvPr/>
        </p:nvSpPr>
        <p:spPr bwMode="auto">
          <a:xfrm>
            <a:off x="6853822" y="1189387"/>
            <a:ext cx="79508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pPr defTabSz="914126">
              <a:defRPr/>
            </a:pPr>
            <a:r>
              <a:rPr lang="en-US" kern="0" dirty="0">
                <a:solidFill>
                  <a:srgbClr val="FFFFFF"/>
                </a:solidFill>
                <a:effectLst>
                  <a:outerShdw blurRad="38100" dist="38100" dir="2700000" algn="tl">
                    <a:srgbClr val="000000">
                      <a:alpha val="43137"/>
                    </a:srgbClr>
                  </a:outerShdw>
                </a:effectLst>
                <a:latin typeface="Neo Sans Intel" pitchFamily="34" charset="0"/>
                <a:ea typeface="MS PGothic" pitchFamily="34" charset="-128"/>
              </a:rPr>
              <a:t>Internet</a:t>
            </a:r>
          </a:p>
        </p:txBody>
      </p:sp>
      <p:sp>
        <p:nvSpPr>
          <p:cNvPr id="8" name="Rectangle 9"/>
          <p:cNvSpPr>
            <a:spLocks/>
          </p:cNvSpPr>
          <p:nvPr/>
        </p:nvSpPr>
        <p:spPr bwMode="auto">
          <a:xfrm>
            <a:off x="3876203" y="1189387"/>
            <a:ext cx="146835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pPr defTabSz="914126">
              <a:defRPr/>
            </a:pPr>
            <a:r>
              <a:rPr lang="en-US" kern="0" dirty="0">
                <a:solidFill>
                  <a:srgbClr val="FFFFFF"/>
                </a:solidFill>
                <a:effectLst>
                  <a:outerShdw blurRad="38100" dist="38100" dir="2700000" algn="tl">
                    <a:srgbClr val="000000">
                      <a:alpha val="43137"/>
                    </a:srgbClr>
                  </a:outerShdw>
                </a:effectLst>
                <a:latin typeface="Neo Sans Intel" pitchFamily="34" charset="0"/>
                <a:ea typeface="MS PGothic" pitchFamily="34" charset="-128"/>
              </a:rPr>
              <a:t>Social Network</a:t>
            </a:r>
          </a:p>
        </p:txBody>
      </p:sp>
      <p:sp>
        <p:nvSpPr>
          <p:cNvPr id="9" name="Rectangle 10"/>
          <p:cNvSpPr>
            <a:spLocks/>
          </p:cNvSpPr>
          <p:nvPr/>
        </p:nvSpPr>
        <p:spPr bwMode="auto">
          <a:xfrm>
            <a:off x="1375163" y="3295958"/>
            <a:ext cx="11958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pPr defTabSz="914126">
              <a:defRPr/>
            </a:pPr>
            <a:r>
              <a:rPr lang="en-US" kern="0" dirty="0">
                <a:solidFill>
                  <a:srgbClr val="FFFFFF"/>
                </a:solidFill>
                <a:effectLst>
                  <a:outerShdw blurRad="38100" dist="38100" dir="2700000" algn="tl">
                    <a:srgbClr val="000000">
                      <a:alpha val="43137"/>
                    </a:srgbClr>
                  </a:outerShdw>
                </a:effectLst>
                <a:latin typeface="Neo Sans Intel" pitchFamily="34" charset="0"/>
                <a:ea typeface="MS PGothic" pitchFamily="34" charset="-128"/>
              </a:rPr>
              <a:t>e-commerce</a:t>
            </a:r>
          </a:p>
        </p:txBody>
      </p:sp>
      <p:sp>
        <p:nvSpPr>
          <p:cNvPr id="10" name="Rectangle 11"/>
          <p:cNvSpPr>
            <a:spLocks/>
          </p:cNvSpPr>
          <p:nvPr/>
        </p:nvSpPr>
        <p:spPr bwMode="auto">
          <a:xfrm>
            <a:off x="1351206" y="1189387"/>
            <a:ext cx="12519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pPr defTabSz="914126">
              <a:defRPr/>
            </a:pPr>
            <a:r>
              <a:rPr lang="en-US" kern="0" dirty="0">
                <a:solidFill>
                  <a:srgbClr val="FFFFFF"/>
                </a:solidFill>
                <a:effectLst>
                  <a:outerShdw blurRad="38100" dist="38100" dir="2700000" algn="tl">
                    <a:srgbClr val="000000">
                      <a:alpha val="43137"/>
                    </a:srgbClr>
                  </a:outerShdw>
                </a:effectLst>
                <a:latin typeface="Neo Sans Intel" pitchFamily="34" charset="0"/>
                <a:ea typeface="MS PGothic" pitchFamily="34" charset="-128"/>
              </a:rPr>
              <a:t>Human Brain</a:t>
            </a:r>
          </a:p>
        </p:txBody>
      </p:sp>
      <p:sp>
        <p:nvSpPr>
          <p:cNvPr id="11" name="Rectangle 12"/>
          <p:cNvSpPr>
            <a:spLocks/>
          </p:cNvSpPr>
          <p:nvPr/>
        </p:nvSpPr>
        <p:spPr bwMode="auto">
          <a:xfrm>
            <a:off x="3864490" y="3295958"/>
            <a:ext cx="14859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pPr defTabSz="914126">
              <a:defRPr/>
            </a:pPr>
            <a:r>
              <a:rPr lang="en-US" kern="0" dirty="0">
                <a:solidFill>
                  <a:srgbClr val="FFFFFF"/>
                </a:solidFill>
                <a:effectLst>
                  <a:outerShdw blurRad="38100" dist="38100" dir="2700000" algn="tl">
                    <a:srgbClr val="000000">
                      <a:alpha val="43137"/>
                    </a:srgbClr>
                  </a:outerShdw>
                </a:effectLst>
                <a:latin typeface="Neo Sans Intel" pitchFamily="34" charset="0"/>
                <a:ea typeface="MS PGothic" pitchFamily="34" charset="-128"/>
              </a:rPr>
              <a:t>Online Services</a:t>
            </a:r>
          </a:p>
        </p:txBody>
      </p:sp>
      <p:sp>
        <p:nvSpPr>
          <p:cNvPr id="12" name="Rectangle 13"/>
          <p:cNvSpPr>
            <a:spLocks/>
          </p:cNvSpPr>
          <p:nvPr/>
        </p:nvSpPr>
        <p:spPr bwMode="auto">
          <a:xfrm>
            <a:off x="6880971" y="3295958"/>
            <a:ext cx="73577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p>
            <a:pPr defTabSz="914126">
              <a:defRPr/>
            </a:pPr>
            <a:r>
              <a:rPr lang="en-US" kern="0" dirty="0">
                <a:solidFill>
                  <a:srgbClr val="FFFFFF"/>
                </a:solidFill>
                <a:effectLst>
                  <a:outerShdw blurRad="38100" dist="38100" dir="2700000" algn="tl">
                    <a:srgbClr val="000000">
                      <a:alpha val="43137"/>
                    </a:srgbClr>
                  </a:outerShdw>
                </a:effectLst>
                <a:latin typeface="Neo Sans Intel" pitchFamily="34" charset="0"/>
                <a:ea typeface="MS PGothic" pitchFamily="34" charset="-128"/>
              </a:rPr>
              <a:t>Science</a:t>
            </a:r>
          </a:p>
        </p:txBody>
      </p:sp>
      <p:pic>
        <p:nvPicPr>
          <p:cNvPr id="15" name="Picture 19"/>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48901" y="3566726"/>
            <a:ext cx="2117933" cy="1773263"/>
          </a:xfrm>
          <a:prstGeom prst="rect">
            <a:avLst/>
          </a:prstGeom>
          <a:noFill/>
          <a:ln>
            <a:noFill/>
          </a:ln>
          <a:effectLst>
            <a:outerShdw blurRad="127000" dist="76199" dir="2460002" algn="ctr" rotWithShape="0">
              <a:srgbClr val="000000">
                <a:alpha val="7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6" name="TextBox 15"/>
          <p:cNvSpPr txBox="1"/>
          <p:nvPr/>
        </p:nvSpPr>
        <p:spPr>
          <a:xfrm>
            <a:off x="865722" y="2035350"/>
            <a:ext cx="2079426" cy="584761"/>
          </a:xfrm>
          <a:prstGeom prst="rect">
            <a:avLst/>
          </a:prstGeom>
          <a:noFill/>
        </p:spPr>
        <p:txBody>
          <a:bodyPr wrap="square" lIns="91427" tIns="45713" rIns="91427" bIns="45713" rtlCol="0">
            <a:spAutoFit/>
          </a:bodyPr>
          <a:lstStyle/>
          <a:p>
            <a:pPr algn="ctr" defTabSz="914126">
              <a:defRPr/>
            </a:pPr>
            <a:r>
              <a:rPr lang="en-US" sz="1600" kern="0" dirty="0">
                <a:effectLst>
                  <a:glow rad="228600">
                    <a:schemeClr val="bg2">
                      <a:alpha val="40000"/>
                    </a:schemeClr>
                  </a:glow>
                </a:effectLst>
                <a:ea typeface="MS PGothic" pitchFamily="34" charset="-128"/>
              </a:rPr>
              <a:t>100B Neuron</a:t>
            </a:r>
          </a:p>
          <a:p>
            <a:pPr algn="ctr" defTabSz="914126">
              <a:defRPr/>
            </a:pPr>
            <a:r>
              <a:rPr lang="en-US" sz="1600" kern="0" dirty="0">
                <a:effectLst>
                  <a:glow rad="228600">
                    <a:schemeClr val="bg2">
                      <a:alpha val="40000"/>
                    </a:schemeClr>
                  </a:glow>
                </a:effectLst>
                <a:ea typeface="MS PGothic" pitchFamily="34" charset="-128"/>
              </a:rPr>
              <a:t>100T Relationships</a:t>
            </a:r>
            <a:endParaRPr lang="en-US" sz="1600" dirty="0">
              <a:effectLst>
                <a:glow rad="228600">
                  <a:schemeClr val="bg2">
                    <a:alpha val="40000"/>
                  </a:schemeClr>
                </a:glow>
              </a:effectLst>
            </a:endParaRPr>
          </a:p>
        </p:txBody>
      </p:sp>
      <p:sp>
        <p:nvSpPr>
          <p:cNvPr id="17" name="TextBox 16"/>
          <p:cNvSpPr txBox="1"/>
          <p:nvPr/>
        </p:nvSpPr>
        <p:spPr>
          <a:xfrm>
            <a:off x="3485485" y="2035350"/>
            <a:ext cx="2079426" cy="584761"/>
          </a:xfrm>
          <a:prstGeom prst="rect">
            <a:avLst/>
          </a:prstGeom>
          <a:noFill/>
        </p:spPr>
        <p:txBody>
          <a:bodyPr wrap="square" lIns="91427" tIns="45713" rIns="91427" bIns="45713" rtlCol="0">
            <a:spAutoFit/>
          </a:bodyPr>
          <a:lstStyle/>
          <a:p>
            <a:pPr algn="ctr" defTabSz="914126">
              <a:defRPr/>
            </a:pPr>
            <a:r>
              <a:rPr lang="en-US" sz="1600" kern="0" dirty="0">
                <a:effectLst>
                  <a:glow rad="228600">
                    <a:schemeClr val="bg2">
                      <a:alpha val="40000"/>
                    </a:schemeClr>
                  </a:glow>
                </a:effectLst>
                <a:ea typeface="MS PGothic" pitchFamily="34" charset="-128"/>
              </a:rPr>
              <a:t>1B Users</a:t>
            </a:r>
          </a:p>
          <a:p>
            <a:pPr algn="ctr" defTabSz="914126">
              <a:defRPr/>
            </a:pPr>
            <a:r>
              <a:rPr lang="en-US" sz="1600" kern="0" dirty="0">
                <a:effectLst>
                  <a:glow rad="228600">
                    <a:schemeClr val="bg2">
                      <a:alpha val="40000"/>
                    </a:schemeClr>
                  </a:glow>
                </a:effectLst>
                <a:ea typeface="MS PGothic" pitchFamily="34" charset="-128"/>
              </a:rPr>
              <a:t>140B Friendships</a:t>
            </a:r>
            <a:endParaRPr lang="en-US" sz="1600" dirty="0">
              <a:effectLst>
                <a:glow rad="228600">
                  <a:schemeClr val="bg2">
                    <a:alpha val="40000"/>
                  </a:schemeClr>
                </a:glow>
              </a:effectLst>
            </a:endParaRPr>
          </a:p>
        </p:txBody>
      </p:sp>
      <p:sp>
        <p:nvSpPr>
          <p:cNvPr id="18" name="TextBox 17"/>
          <p:cNvSpPr txBox="1"/>
          <p:nvPr/>
        </p:nvSpPr>
        <p:spPr>
          <a:xfrm>
            <a:off x="6168155" y="2035350"/>
            <a:ext cx="2079426" cy="584761"/>
          </a:xfrm>
          <a:prstGeom prst="rect">
            <a:avLst/>
          </a:prstGeom>
          <a:noFill/>
        </p:spPr>
        <p:txBody>
          <a:bodyPr wrap="square" lIns="91427" tIns="45713" rIns="91427" bIns="45713" rtlCol="0">
            <a:spAutoFit/>
          </a:bodyPr>
          <a:lstStyle/>
          <a:p>
            <a:pPr algn="ctr" defTabSz="914126">
              <a:defRPr/>
            </a:pPr>
            <a:r>
              <a:rPr lang="en-US" sz="1600" kern="0" dirty="0">
                <a:effectLst>
                  <a:glow rad="228600">
                    <a:schemeClr val="bg2">
                      <a:alpha val="40000"/>
                    </a:schemeClr>
                  </a:glow>
                </a:effectLst>
                <a:ea typeface="MS PGothic" pitchFamily="34" charset="-128"/>
              </a:rPr>
              <a:t>1 Trillion Pages</a:t>
            </a:r>
          </a:p>
          <a:p>
            <a:pPr algn="ctr" defTabSz="914126">
              <a:defRPr/>
            </a:pPr>
            <a:r>
              <a:rPr lang="en-US" sz="1600" kern="0" dirty="0">
                <a:effectLst>
                  <a:glow rad="228600">
                    <a:schemeClr val="bg2">
                      <a:alpha val="40000"/>
                    </a:schemeClr>
                  </a:glow>
                </a:effectLst>
                <a:ea typeface="MS PGothic" pitchFamily="34" charset="-128"/>
              </a:rPr>
              <a:t>100s T Links</a:t>
            </a:r>
            <a:endParaRPr lang="en-US" sz="1600" dirty="0">
              <a:effectLst>
                <a:glow rad="228600">
                  <a:schemeClr val="bg2">
                    <a:alpha val="40000"/>
                  </a:schemeClr>
                </a:glow>
              </a:effectLst>
            </a:endParaRPr>
          </a:p>
        </p:txBody>
      </p:sp>
      <p:sp>
        <p:nvSpPr>
          <p:cNvPr id="19" name="TextBox 18"/>
          <p:cNvSpPr txBox="1"/>
          <p:nvPr/>
        </p:nvSpPr>
        <p:spPr>
          <a:xfrm>
            <a:off x="918730" y="4216589"/>
            <a:ext cx="2079426" cy="584761"/>
          </a:xfrm>
          <a:prstGeom prst="rect">
            <a:avLst/>
          </a:prstGeom>
          <a:noFill/>
        </p:spPr>
        <p:txBody>
          <a:bodyPr wrap="square" lIns="91427" tIns="45713" rIns="91427" bIns="45713" rtlCol="0">
            <a:spAutoFit/>
          </a:bodyPr>
          <a:lstStyle/>
          <a:p>
            <a:pPr algn="ctr" defTabSz="914126">
              <a:defRPr/>
            </a:pPr>
            <a:r>
              <a:rPr lang="en-US" sz="1600" kern="0" dirty="0">
                <a:effectLst>
                  <a:glow rad="228600">
                    <a:schemeClr val="bg2">
                      <a:alpha val="63000"/>
                    </a:schemeClr>
                  </a:glow>
                </a:effectLst>
                <a:ea typeface="MS PGothic" pitchFamily="34" charset="-128"/>
              </a:rPr>
              <a:t>Millions of Products </a:t>
            </a:r>
            <a:br>
              <a:rPr lang="en-US" sz="1600" kern="0" dirty="0">
                <a:effectLst>
                  <a:glow rad="228600">
                    <a:schemeClr val="bg2">
                      <a:alpha val="63000"/>
                    </a:schemeClr>
                  </a:glow>
                </a:effectLst>
                <a:ea typeface="MS PGothic" pitchFamily="34" charset="-128"/>
              </a:rPr>
            </a:br>
            <a:r>
              <a:rPr lang="en-US" sz="1600" kern="0" dirty="0">
                <a:effectLst>
                  <a:glow rad="228600">
                    <a:schemeClr val="bg2">
                      <a:alpha val="63000"/>
                    </a:schemeClr>
                  </a:glow>
                </a:effectLst>
                <a:ea typeface="MS PGothic" pitchFamily="34" charset="-128"/>
              </a:rPr>
              <a:t>and Users</a:t>
            </a:r>
            <a:endParaRPr lang="en-US" sz="1600" dirty="0">
              <a:effectLst>
                <a:glow rad="228600">
                  <a:schemeClr val="bg2">
                    <a:alpha val="63000"/>
                  </a:schemeClr>
                </a:glow>
              </a:effectLst>
            </a:endParaRPr>
          </a:p>
        </p:txBody>
      </p:sp>
      <p:sp>
        <p:nvSpPr>
          <p:cNvPr id="20" name="TextBox 19"/>
          <p:cNvSpPr txBox="1"/>
          <p:nvPr/>
        </p:nvSpPr>
        <p:spPr>
          <a:xfrm>
            <a:off x="3485485" y="4190085"/>
            <a:ext cx="2079426" cy="584761"/>
          </a:xfrm>
          <a:prstGeom prst="rect">
            <a:avLst/>
          </a:prstGeom>
          <a:noFill/>
        </p:spPr>
        <p:txBody>
          <a:bodyPr wrap="square" lIns="91427" tIns="45713" rIns="91427" bIns="45713" rtlCol="0">
            <a:spAutoFit/>
          </a:bodyPr>
          <a:lstStyle/>
          <a:p>
            <a:pPr algn="ctr" defTabSz="914126">
              <a:defRPr/>
            </a:pPr>
            <a:r>
              <a:rPr lang="en-US" sz="1600" kern="0" dirty="0">
                <a:effectLst>
                  <a:glow rad="228600">
                    <a:schemeClr val="bg2">
                      <a:alpha val="63000"/>
                    </a:schemeClr>
                  </a:glow>
                </a:effectLst>
                <a:ea typeface="MS PGothic" pitchFamily="34" charset="-128"/>
              </a:rPr>
              <a:t>27M Users</a:t>
            </a:r>
          </a:p>
          <a:p>
            <a:pPr algn="ctr" defTabSz="914126">
              <a:defRPr/>
            </a:pPr>
            <a:r>
              <a:rPr lang="en-US" sz="1600" kern="0" dirty="0">
                <a:effectLst>
                  <a:glow rad="228600">
                    <a:schemeClr val="bg2">
                      <a:alpha val="63000"/>
                    </a:schemeClr>
                  </a:glow>
                </a:effectLst>
                <a:ea typeface="MS PGothic" pitchFamily="34" charset="-128"/>
              </a:rPr>
              <a:t>70K Movies</a:t>
            </a:r>
            <a:endParaRPr lang="en-US" sz="1600" dirty="0">
              <a:effectLst>
                <a:glow rad="228600">
                  <a:schemeClr val="bg2">
                    <a:alpha val="63000"/>
                  </a:schemeClr>
                </a:glow>
              </a:effectLst>
            </a:endParaRPr>
          </a:p>
        </p:txBody>
      </p:sp>
      <p:sp>
        <p:nvSpPr>
          <p:cNvPr id="21" name="TextBox 20"/>
          <p:cNvSpPr txBox="1"/>
          <p:nvPr/>
        </p:nvSpPr>
        <p:spPr>
          <a:xfrm>
            <a:off x="6168155" y="4190085"/>
            <a:ext cx="2079426" cy="584761"/>
          </a:xfrm>
          <a:prstGeom prst="rect">
            <a:avLst/>
          </a:prstGeom>
          <a:noFill/>
        </p:spPr>
        <p:txBody>
          <a:bodyPr wrap="square" lIns="91427" tIns="45713" rIns="91427" bIns="45713" rtlCol="0">
            <a:spAutoFit/>
          </a:bodyPr>
          <a:lstStyle/>
          <a:p>
            <a:pPr algn="ctr" defTabSz="914126">
              <a:defRPr/>
            </a:pPr>
            <a:r>
              <a:rPr lang="en-US" sz="1600" kern="0" dirty="0">
                <a:effectLst>
                  <a:glow rad="228600">
                    <a:schemeClr val="bg2">
                      <a:alpha val="63000"/>
                    </a:schemeClr>
                  </a:glow>
                </a:effectLst>
                <a:ea typeface="MS PGothic" pitchFamily="34" charset="-128"/>
              </a:rPr>
              <a:t>Large Biological </a:t>
            </a:r>
            <a:br>
              <a:rPr lang="en-US" sz="1600" kern="0" dirty="0">
                <a:effectLst>
                  <a:glow rad="228600">
                    <a:schemeClr val="bg2">
                      <a:alpha val="63000"/>
                    </a:schemeClr>
                  </a:glow>
                </a:effectLst>
                <a:ea typeface="MS PGothic" pitchFamily="34" charset="-128"/>
              </a:rPr>
            </a:br>
            <a:r>
              <a:rPr lang="en-US" sz="1600" kern="0" dirty="0">
                <a:effectLst>
                  <a:glow rad="228600">
                    <a:schemeClr val="bg2">
                      <a:alpha val="63000"/>
                    </a:schemeClr>
                  </a:glow>
                </a:effectLst>
                <a:ea typeface="MS PGothic" pitchFamily="34" charset="-128"/>
              </a:rPr>
              <a:t>Cell Networks</a:t>
            </a:r>
            <a:endParaRPr lang="en-US" sz="1600" dirty="0">
              <a:effectLst>
                <a:glow rad="228600">
                  <a:schemeClr val="bg2">
                    <a:alpha val="63000"/>
                  </a:schemeClr>
                </a:glow>
              </a:effectLst>
            </a:endParaRPr>
          </a:p>
        </p:txBody>
      </p:sp>
      <p:pic>
        <p:nvPicPr>
          <p:cNvPr id="24" name="Picture 4"/>
          <p:cNvPicPr>
            <a:picLocks noChangeAspect="1" noChangeArrowheads="1"/>
          </p:cNvPicPr>
          <p:nvPr/>
        </p:nvPicPr>
        <p:blipFill>
          <a:blip r:embed="rId8" cstate="print"/>
          <a:srcRect/>
          <a:stretch>
            <a:fillRect/>
          </a:stretch>
        </p:blipFill>
        <p:spPr bwMode="auto">
          <a:xfrm>
            <a:off x="-1496714" y="5865762"/>
            <a:ext cx="12208389" cy="838645"/>
          </a:xfrm>
          <a:prstGeom prst="rect">
            <a:avLst/>
          </a:prstGeom>
          <a:noFill/>
          <a:ln w="9525">
            <a:noFill/>
            <a:miter lim="800000"/>
            <a:headEnd/>
            <a:tailEnd/>
          </a:ln>
        </p:spPr>
      </p:pic>
      <p:sp>
        <p:nvSpPr>
          <p:cNvPr id="23" name="TextBox 22"/>
          <p:cNvSpPr txBox="1"/>
          <p:nvPr/>
        </p:nvSpPr>
        <p:spPr>
          <a:xfrm>
            <a:off x="0" y="5939751"/>
            <a:ext cx="9144000" cy="430887"/>
          </a:xfrm>
          <a:prstGeom prst="rect">
            <a:avLst/>
          </a:prstGeom>
          <a:noFill/>
        </p:spPr>
        <p:txBody>
          <a:bodyPr wrap="square" rtlCol="0">
            <a:spAutoFit/>
          </a:bodyPr>
          <a:lstStyle/>
          <a:p>
            <a:pPr algn="ctr"/>
            <a:r>
              <a:rPr lang="en-US" sz="2200" i="1" dirty="0" smtClean="0">
                <a:latin typeface="+mj-lt"/>
              </a:rPr>
              <a:t>How Do We Evolve … To Our Next Frontier?</a:t>
            </a:r>
          </a:p>
        </p:txBody>
      </p:sp>
    </p:spTree>
    <p:extLst>
      <p:ext uri="{BB962C8B-B14F-4D97-AF65-F5344CB8AC3E}">
        <p14:creationId xmlns:p14="http://schemas.microsoft.com/office/powerpoint/2010/main" val="26469612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4288"/>
            <a:ext cx="9143999" cy="792162"/>
          </a:xfrm>
        </p:spPr>
        <p:txBody>
          <a:bodyPr>
            <a:noAutofit/>
          </a:bodyPr>
          <a:lstStyle/>
          <a:p>
            <a:pPr algn="ctr" defTabSz="914309">
              <a:lnSpc>
                <a:spcPct val="95000"/>
              </a:lnSpc>
              <a:spcBef>
                <a:spcPct val="30000"/>
              </a:spcBef>
              <a:defRPr/>
            </a:pPr>
            <a:r>
              <a:rPr lang="en-US" sz="2000" i="1" dirty="0" smtClean="0"/>
              <a:t>Addressing The I/O Opportunity:</a:t>
            </a:r>
            <a:r>
              <a:rPr lang="en-US" sz="2800" i="1" dirty="0" smtClean="0"/>
              <a:t/>
            </a:r>
            <a:br>
              <a:rPr lang="en-US" sz="2800" i="1" dirty="0" smtClean="0"/>
            </a:br>
            <a:r>
              <a:rPr lang="en-US" sz="2800" dirty="0" smtClean="0"/>
              <a:t>3-D Integration of Dissimilar Technologies</a:t>
            </a:r>
            <a:endParaRPr lang="en-US" sz="2800" dirty="0">
              <a:ea typeface="Verdana" pitchFamily="34" charset="0"/>
              <a:cs typeface="Verdana" pitchFamily="34" charset="0"/>
            </a:endParaRPr>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2127" y="1915179"/>
            <a:ext cx="4663628" cy="3667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1304" y="3591435"/>
            <a:ext cx="3953608" cy="3055061"/>
          </a:xfrm>
          <a:prstGeom prst="rect">
            <a:avLst/>
          </a:prstGeom>
          <a:noFill/>
          <a:ln w="3810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6813" y="1397223"/>
            <a:ext cx="3142590" cy="2044084"/>
          </a:xfrm>
          <a:prstGeom prst="rect">
            <a:avLst/>
          </a:prstGeom>
          <a:noFill/>
          <a:ln w="3810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3"/>
          <p:cNvSpPr txBox="1">
            <a:spLocks/>
          </p:cNvSpPr>
          <p:nvPr/>
        </p:nvSpPr>
        <p:spPr>
          <a:xfrm>
            <a:off x="321634" y="6517958"/>
            <a:ext cx="827087" cy="304800"/>
          </a:xfrm>
          <a:prstGeom prst="rect">
            <a:avLst/>
          </a:prstGeom>
        </p:spPr>
        <p:txBody>
          <a:bodyPr lIns="91412" tIns="45707" rIns="91412" bIns="45707"/>
          <a:lstStyle/>
          <a:p>
            <a:pPr defTabSz="914127">
              <a:defRPr/>
            </a:pPr>
            <a:fld id="{FD83BCB9-7431-41CE-A83C-6B8124B6F7FE}" type="slidenum">
              <a:rPr lang="en-US" sz="1200">
                <a:latin typeface="Neo Sans Intel Medium" pitchFamily="34" charset="0"/>
                <a:cs typeface="Arial"/>
              </a:rPr>
              <a:pPr defTabSz="914127">
                <a:defRPr/>
              </a:pPr>
              <a:t>30</a:t>
            </a:fld>
            <a:endParaRPr lang="en-US" sz="1200" dirty="0">
              <a:latin typeface="Neo Sans Intel Medium" pitchFamily="34" charset="0"/>
              <a:cs typeface="Arial"/>
            </a:endParaRPr>
          </a:p>
        </p:txBody>
      </p:sp>
    </p:spTree>
    <p:extLst>
      <p:ext uri="{BB962C8B-B14F-4D97-AF65-F5344CB8AC3E}">
        <p14:creationId xmlns:p14="http://schemas.microsoft.com/office/powerpoint/2010/main" val="34068220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ts val="3045"/>
              </a:lnSpc>
            </a:pPr>
            <a:r>
              <a:rPr spc="-5" dirty="0"/>
              <a:t>Sta</a:t>
            </a:r>
            <a:r>
              <a:rPr spc="-10" dirty="0"/>
              <a:t>c</a:t>
            </a:r>
            <a:r>
              <a:rPr dirty="0"/>
              <a:t>king</a:t>
            </a:r>
            <a:r>
              <a:rPr spc="-25" dirty="0"/>
              <a:t> </a:t>
            </a:r>
            <a:r>
              <a:rPr spc="-5" dirty="0"/>
              <a:t>Technology</a:t>
            </a:r>
          </a:p>
        </p:txBody>
      </p:sp>
      <p:sp>
        <p:nvSpPr>
          <p:cNvPr id="3" name="object 3"/>
          <p:cNvSpPr/>
          <p:nvPr/>
        </p:nvSpPr>
        <p:spPr>
          <a:xfrm>
            <a:off x="179514" y="866775"/>
            <a:ext cx="140207" cy="16002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6382511" y="2875788"/>
            <a:ext cx="641604" cy="1623314"/>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7772400" y="3145535"/>
            <a:ext cx="641603" cy="1353565"/>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6424676" y="2895980"/>
            <a:ext cx="556082" cy="1590421"/>
          </a:xfrm>
          <a:prstGeom prst="rect">
            <a:avLst/>
          </a:prstGeom>
          <a:blipFill>
            <a:blip r:embed="rId6" cstate="print"/>
            <a:stretch>
              <a:fillRect/>
            </a:stretch>
          </a:blipFill>
        </p:spPr>
        <p:txBody>
          <a:bodyPr wrap="square" lIns="0" tIns="0" rIns="0" bIns="0" rtlCol="0"/>
          <a:lstStyle/>
          <a:p>
            <a:endParaRPr/>
          </a:p>
        </p:txBody>
      </p:sp>
      <p:sp>
        <p:nvSpPr>
          <p:cNvPr id="7" name="object 7"/>
          <p:cNvSpPr/>
          <p:nvPr/>
        </p:nvSpPr>
        <p:spPr>
          <a:xfrm>
            <a:off x="7814818" y="3165475"/>
            <a:ext cx="556082" cy="1320927"/>
          </a:xfrm>
          <a:prstGeom prst="rect">
            <a:avLst/>
          </a:prstGeom>
          <a:blipFill>
            <a:blip r:embed="rId7" cstate="print"/>
            <a:stretch>
              <a:fillRect/>
            </a:stretch>
          </a:blipFill>
        </p:spPr>
        <p:txBody>
          <a:bodyPr wrap="square" lIns="0" tIns="0" rIns="0" bIns="0" rtlCol="0"/>
          <a:lstStyle/>
          <a:p>
            <a:endParaRPr/>
          </a:p>
        </p:txBody>
      </p:sp>
      <p:sp>
        <p:nvSpPr>
          <p:cNvPr id="8" name="object 8"/>
          <p:cNvSpPr/>
          <p:nvPr/>
        </p:nvSpPr>
        <p:spPr>
          <a:xfrm>
            <a:off x="6007608" y="4486655"/>
            <a:ext cx="2780030" cy="0"/>
          </a:xfrm>
          <a:custGeom>
            <a:avLst/>
            <a:gdLst/>
            <a:ahLst/>
            <a:cxnLst/>
            <a:rect l="l" t="t" r="r" b="b"/>
            <a:pathLst>
              <a:path w="2780029">
                <a:moveTo>
                  <a:pt x="0" y="0"/>
                </a:moveTo>
                <a:lnTo>
                  <a:pt x="2779775" y="0"/>
                </a:lnTo>
              </a:path>
            </a:pathLst>
          </a:custGeom>
          <a:ln w="9144">
            <a:solidFill>
              <a:srgbClr val="858585"/>
            </a:solidFill>
          </a:ln>
        </p:spPr>
        <p:txBody>
          <a:bodyPr wrap="square" lIns="0" tIns="0" rIns="0" bIns="0" rtlCol="0"/>
          <a:lstStyle/>
          <a:p>
            <a:endParaRPr/>
          </a:p>
        </p:txBody>
      </p:sp>
      <p:sp>
        <p:nvSpPr>
          <p:cNvPr id="9" name="object 9"/>
          <p:cNvSpPr/>
          <p:nvPr/>
        </p:nvSpPr>
        <p:spPr>
          <a:xfrm>
            <a:off x="6007608" y="4486655"/>
            <a:ext cx="0" cy="40005"/>
          </a:xfrm>
          <a:custGeom>
            <a:avLst/>
            <a:gdLst/>
            <a:ahLst/>
            <a:cxnLst/>
            <a:rect l="l" t="t" r="r" b="b"/>
            <a:pathLst>
              <a:path h="40004">
                <a:moveTo>
                  <a:pt x="0" y="0"/>
                </a:moveTo>
                <a:lnTo>
                  <a:pt x="0" y="39624"/>
                </a:lnTo>
              </a:path>
            </a:pathLst>
          </a:custGeom>
          <a:ln w="9144">
            <a:solidFill>
              <a:srgbClr val="858585"/>
            </a:solidFill>
          </a:ln>
        </p:spPr>
        <p:txBody>
          <a:bodyPr wrap="square" lIns="0" tIns="0" rIns="0" bIns="0" rtlCol="0"/>
          <a:lstStyle/>
          <a:p>
            <a:endParaRPr/>
          </a:p>
        </p:txBody>
      </p:sp>
      <p:sp>
        <p:nvSpPr>
          <p:cNvPr id="10" name="object 10"/>
          <p:cNvSpPr/>
          <p:nvPr/>
        </p:nvSpPr>
        <p:spPr>
          <a:xfrm>
            <a:off x="7397495" y="4486655"/>
            <a:ext cx="0" cy="40005"/>
          </a:xfrm>
          <a:custGeom>
            <a:avLst/>
            <a:gdLst/>
            <a:ahLst/>
            <a:cxnLst/>
            <a:rect l="l" t="t" r="r" b="b"/>
            <a:pathLst>
              <a:path h="40004">
                <a:moveTo>
                  <a:pt x="0" y="0"/>
                </a:moveTo>
                <a:lnTo>
                  <a:pt x="0" y="39624"/>
                </a:lnTo>
              </a:path>
            </a:pathLst>
          </a:custGeom>
          <a:ln w="9144">
            <a:solidFill>
              <a:srgbClr val="858585"/>
            </a:solidFill>
          </a:ln>
        </p:spPr>
        <p:txBody>
          <a:bodyPr wrap="square" lIns="0" tIns="0" rIns="0" bIns="0" rtlCol="0"/>
          <a:lstStyle/>
          <a:p>
            <a:endParaRPr/>
          </a:p>
        </p:txBody>
      </p:sp>
      <p:sp>
        <p:nvSpPr>
          <p:cNvPr id="11" name="object 11"/>
          <p:cNvSpPr/>
          <p:nvPr/>
        </p:nvSpPr>
        <p:spPr>
          <a:xfrm>
            <a:off x="8787383" y="4486655"/>
            <a:ext cx="0" cy="40005"/>
          </a:xfrm>
          <a:custGeom>
            <a:avLst/>
            <a:gdLst/>
            <a:ahLst/>
            <a:cxnLst/>
            <a:rect l="l" t="t" r="r" b="b"/>
            <a:pathLst>
              <a:path h="40004">
                <a:moveTo>
                  <a:pt x="0" y="0"/>
                </a:moveTo>
                <a:lnTo>
                  <a:pt x="0" y="39624"/>
                </a:lnTo>
              </a:path>
            </a:pathLst>
          </a:custGeom>
          <a:ln w="9144">
            <a:solidFill>
              <a:srgbClr val="858585"/>
            </a:solidFill>
          </a:ln>
        </p:spPr>
        <p:txBody>
          <a:bodyPr wrap="square" lIns="0" tIns="0" rIns="0" bIns="0" rtlCol="0"/>
          <a:lstStyle/>
          <a:p>
            <a:endParaRPr/>
          </a:p>
        </p:txBody>
      </p:sp>
      <p:sp>
        <p:nvSpPr>
          <p:cNvPr id="12" name="object 12"/>
          <p:cNvSpPr/>
          <p:nvPr/>
        </p:nvSpPr>
        <p:spPr>
          <a:xfrm>
            <a:off x="6339840" y="2081783"/>
            <a:ext cx="2127504" cy="399288"/>
          </a:xfrm>
          <a:prstGeom prst="rect">
            <a:avLst/>
          </a:prstGeom>
          <a:blipFill>
            <a:blip r:embed="rId8" cstate="print"/>
            <a:stretch>
              <a:fillRect/>
            </a:stretch>
          </a:blipFill>
        </p:spPr>
        <p:txBody>
          <a:bodyPr wrap="square" lIns="0" tIns="0" rIns="0" bIns="0" rtlCol="0"/>
          <a:lstStyle/>
          <a:p>
            <a:endParaRPr/>
          </a:p>
        </p:txBody>
      </p:sp>
      <p:sp>
        <p:nvSpPr>
          <p:cNvPr id="13" name="object 13"/>
          <p:cNvSpPr/>
          <p:nvPr/>
        </p:nvSpPr>
        <p:spPr>
          <a:xfrm>
            <a:off x="6454140" y="2074164"/>
            <a:ext cx="1895856" cy="377951"/>
          </a:xfrm>
          <a:prstGeom prst="rect">
            <a:avLst/>
          </a:prstGeom>
          <a:blipFill>
            <a:blip r:embed="rId9" cstate="print"/>
            <a:stretch>
              <a:fillRect/>
            </a:stretch>
          </a:blipFill>
        </p:spPr>
        <p:txBody>
          <a:bodyPr wrap="square" lIns="0" tIns="0" rIns="0" bIns="0" rtlCol="0"/>
          <a:lstStyle/>
          <a:p>
            <a:endParaRPr/>
          </a:p>
        </p:txBody>
      </p:sp>
      <p:sp>
        <p:nvSpPr>
          <p:cNvPr id="14" name="object 14"/>
          <p:cNvSpPr/>
          <p:nvPr/>
        </p:nvSpPr>
        <p:spPr>
          <a:xfrm>
            <a:off x="6387210" y="2105571"/>
            <a:ext cx="2033015" cy="305650"/>
          </a:xfrm>
          <a:prstGeom prst="rect">
            <a:avLst/>
          </a:prstGeom>
          <a:blipFill>
            <a:blip r:embed="rId10" cstate="print"/>
            <a:stretch>
              <a:fillRect/>
            </a:stretch>
          </a:blipFill>
        </p:spPr>
        <p:txBody>
          <a:bodyPr wrap="square" lIns="0" tIns="0" rIns="0" bIns="0" rtlCol="0"/>
          <a:lstStyle/>
          <a:p>
            <a:endParaRPr/>
          </a:p>
        </p:txBody>
      </p:sp>
      <p:sp>
        <p:nvSpPr>
          <p:cNvPr id="15" name="object 15"/>
          <p:cNvSpPr/>
          <p:nvPr/>
        </p:nvSpPr>
        <p:spPr>
          <a:xfrm>
            <a:off x="7013702" y="2878891"/>
            <a:ext cx="797560" cy="285115"/>
          </a:xfrm>
          <a:custGeom>
            <a:avLst/>
            <a:gdLst/>
            <a:ahLst/>
            <a:cxnLst/>
            <a:rect l="l" t="t" r="r" b="b"/>
            <a:pathLst>
              <a:path w="797559" h="285114">
                <a:moveTo>
                  <a:pt x="577131" y="54548"/>
                </a:moveTo>
                <a:lnTo>
                  <a:pt x="160847" y="54548"/>
                </a:lnTo>
                <a:lnTo>
                  <a:pt x="193145" y="54633"/>
                </a:lnTo>
                <a:lnTo>
                  <a:pt x="225485" y="56388"/>
                </a:lnTo>
                <a:lnTo>
                  <a:pt x="290290" y="64913"/>
                </a:lnTo>
                <a:lnTo>
                  <a:pt x="355260" y="80125"/>
                </a:lnTo>
                <a:lnTo>
                  <a:pt x="420392" y="102023"/>
                </a:lnTo>
                <a:lnTo>
                  <a:pt x="485685" y="130609"/>
                </a:lnTo>
                <a:lnTo>
                  <a:pt x="551136" y="165884"/>
                </a:lnTo>
                <a:lnTo>
                  <a:pt x="583920" y="186030"/>
                </a:lnTo>
                <a:lnTo>
                  <a:pt x="616743" y="207848"/>
                </a:lnTo>
                <a:lnTo>
                  <a:pt x="649604" y="231338"/>
                </a:lnTo>
                <a:lnTo>
                  <a:pt x="610616" y="284678"/>
                </a:lnTo>
                <a:lnTo>
                  <a:pt x="797432" y="242641"/>
                </a:lnTo>
                <a:lnTo>
                  <a:pt x="776194" y="124912"/>
                </a:lnTo>
                <a:lnTo>
                  <a:pt x="727582" y="124912"/>
                </a:lnTo>
                <a:lnTo>
                  <a:pt x="687270" y="103479"/>
                </a:lnTo>
                <a:lnTo>
                  <a:pt x="647371" y="84061"/>
                </a:lnTo>
                <a:lnTo>
                  <a:pt x="607885" y="66659"/>
                </a:lnTo>
                <a:lnTo>
                  <a:pt x="577131" y="54548"/>
                </a:lnTo>
                <a:close/>
              </a:path>
              <a:path w="797559" h="285114">
                <a:moveTo>
                  <a:pt x="766572" y="71572"/>
                </a:moveTo>
                <a:lnTo>
                  <a:pt x="727582" y="124912"/>
                </a:lnTo>
                <a:lnTo>
                  <a:pt x="776194" y="124912"/>
                </a:lnTo>
                <a:lnTo>
                  <a:pt x="766572" y="71572"/>
                </a:lnTo>
                <a:close/>
              </a:path>
              <a:path w="797559" h="285114">
                <a:moveTo>
                  <a:pt x="306901" y="0"/>
                </a:moveTo>
                <a:lnTo>
                  <a:pt x="235797" y="3489"/>
                </a:lnTo>
                <a:lnTo>
                  <a:pt x="166352" y="15041"/>
                </a:lnTo>
                <a:lnTo>
                  <a:pt x="98566" y="34655"/>
                </a:lnTo>
                <a:lnTo>
                  <a:pt x="32440" y="62331"/>
                </a:lnTo>
                <a:lnTo>
                  <a:pt x="0" y="79192"/>
                </a:lnTo>
                <a:lnTo>
                  <a:pt x="32083" y="70922"/>
                </a:lnTo>
                <a:lnTo>
                  <a:pt x="64209" y="64322"/>
                </a:lnTo>
                <a:lnTo>
                  <a:pt x="96379" y="59393"/>
                </a:lnTo>
                <a:lnTo>
                  <a:pt x="128592" y="56135"/>
                </a:lnTo>
                <a:lnTo>
                  <a:pt x="160847" y="54548"/>
                </a:lnTo>
                <a:lnTo>
                  <a:pt x="577131" y="54548"/>
                </a:lnTo>
                <a:lnTo>
                  <a:pt x="568813" y="51273"/>
                </a:lnTo>
                <a:lnTo>
                  <a:pt x="530155" y="37901"/>
                </a:lnTo>
                <a:lnTo>
                  <a:pt x="491911" y="26546"/>
                </a:lnTo>
                <a:lnTo>
                  <a:pt x="454080" y="17205"/>
                </a:lnTo>
                <a:lnTo>
                  <a:pt x="416664" y="9881"/>
                </a:lnTo>
                <a:lnTo>
                  <a:pt x="343074" y="1278"/>
                </a:lnTo>
                <a:lnTo>
                  <a:pt x="306901" y="0"/>
                </a:lnTo>
                <a:close/>
              </a:path>
            </a:pathLst>
          </a:custGeom>
          <a:solidFill>
            <a:srgbClr val="D0D7E8"/>
          </a:solidFill>
        </p:spPr>
        <p:txBody>
          <a:bodyPr wrap="square" lIns="0" tIns="0" rIns="0" bIns="0" rtlCol="0"/>
          <a:lstStyle/>
          <a:p>
            <a:endParaRPr/>
          </a:p>
        </p:txBody>
      </p:sp>
      <p:sp>
        <p:nvSpPr>
          <p:cNvPr id="16" name="object 16"/>
          <p:cNvSpPr/>
          <p:nvPr/>
        </p:nvSpPr>
        <p:spPr>
          <a:xfrm>
            <a:off x="539546" y="2089404"/>
            <a:ext cx="864235" cy="335280"/>
          </a:xfrm>
          <a:custGeom>
            <a:avLst/>
            <a:gdLst/>
            <a:ahLst/>
            <a:cxnLst/>
            <a:rect l="l" t="t" r="r" b="b"/>
            <a:pathLst>
              <a:path w="864235" h="335280">
                <a:moveTo>
                  <a:pt x="0" y="335279"/>
                </a:moveTo>
                <a:lnTo>
                  <a:pt x="864095" y="335279"/>
                </a:lnTo>
                <a:lnTo>
                  <a:pt x="864095" y="0"/>
                </a:lnTo>
                <a:lnTo>
                  <a:pt x="0" y="0"/>
                </a:lnTo>
                <a:lnTo>
                  <a:pt x="0" y="335279"/>
                </a:lnTo>
                <a:close/>
              </a:path>
            </a:pathLst>
          </a:custGeom>
          <a:solidFill>
            <a:srgbClr val="4F81BC"/>
          </a:solidFill>
        </p:spPr>
        <p:txBody>
          <a:bodyPr wrap="square" lIns="0" tIns="0" rIns="0" bIns="0" rtlCol="0"/>
          <a:lstStyle/>
          <a:p>
            <a:endParaRPr/>
          </a:p>
        </p:txBody>
      </p:sp>
      <p:sp>
        <p:nvSpPr>
          <p:cNvPr id="17" name="object 17"/>
          <p:cNvSpPr/>
          <p:nvPr/>
        </p:nvSpPr>
        <p:spPr>
          <a:xfrm>
            <a:off x="1403603" y="2089404"/>
            <a:ext cx="2016760" cy="335280"/>
          </a:xfrm>
          <a:custGeom>
            <a:avLst/>
            <a:gdLst/>
            <a:ahLst/>
            <a:cxnLst/>
            <a:rect l="l" t="t" r="r" b="b"/>
            <a:pathLst>
              <a:path w="2016760" h="335280">
                <a:moveTo>
                  <a:pt x="0" y="335279"/>
                </a:moveTo>
                <a:lnTo>
                  <a:pt x="2016252" y="335279"/>
                </a:lnTo>
                <a:lnTo>
                  <a:pt x="2016252" y="0"/>
                </a:lnTo>
                <a:lnTo>
                  <a:pt x="0" y="0"/>
                </a:lnTo>
                <a:lnTo>
                  <a:pt x="0" y="335279"/>
                </a:lnTo>
                <a:close/>
              </a:path>
            </a:pathLst>
          </a:custGeom>
          <a:solidFill>
            <a:srgbClr val="4F81BC"/>
          </a:solidFill>
        </p:spPr>
        <p:txBody>
          <a:bodyPr wrap="square" lIns="0" tIns="0" rIns="0" bIns="0" rtlCol="0"/>
          <a:lstStyle/>
          <a:p>
            <a:endParaRPr/>
          </a:p>
        </p:txBody>
      </p:sp>
      <p:sp>
        <p:nvSpPr>
          <p:cNvPr id="18" name="object 18"/>
          <p:cNvSpPr/>
          <p:nvPr/>
        </p:nvSpPr>
        <p:spPr>
          <a:xfrm>
            <a:off x="3419855" y="2089404"/>
            <a:ext cx="2592705" cy="335280"/>
          </a:xfrm>
          <a:custGeom>
            <a:avLst/>
            <a:gdLst/>
            <a:ahLst/>
            <a:cxnLst/>
            <a:rect l="l" t="t" r="r" b="b"/>
            <a:pathLst>
              <a:path w="2592704" h="335280">
                <a:moveTo>
                  <a:pt x="0" y="335279"/>
                </a:moveTo>
                <a:lnTo>
                  <a:pt x="2592324" y="335279"/>
                </a:lnTo>
                <a:lnTo>
                  <a:pt x="2592324" y="0"/>
                </a:lnTo>
                <a:lnTo>
                  <a:pt x="0" y="0"/>
                </a:lnTo>
                <a:lnTo>
                  <a:pt x="0" y="335279"/>
                </a:lnTo>
                <a:close/>
              </a:path>
            </a:pathLst>
          </a:custGeom>
          <a:solidFill>
            <a:srgbClr val="4F81BC"/>
          </a:solidFill>
        </p:spPr>
        <p:txBody>
          <a:bodyPr wrap="square" lIns="0" tIns="0" rIns="0" bIns="0" rtlCol="0"/>
          <a:lstStyle/>
          <a:p>
            <a:endParaRPr/>
          </a:p>
        </p:txBody>
      </p:sp>
      <p:sp>
        <p:nvSpPr>
          <p:cNvPr id="19" name="object 19"/>
          <p:cNvSpPr/>
          <p:nvPr/>
        </p:nvSpPr>
        <p:spPr>
          <a:xfrm>
            <a:off x="539546" y="2424683"/>
            <a:ext cx="864235" cy="1188720"/>
          </a:xfrm>
          <a:custGeom>
            <a:avLst/>
            <a:gdLst/>
            <a:ahLst/>
            <a:cxnLst/>
            <a:rect l="l" t="t" r="r" b="b"/>
            <a:pathLst>
              <a:path w="864235" h="1188720">
                <a:moveTo>
                  <a:pt x="0" y="1188720"/>
                </a:moveTo>
                <a:lnTo>
                  <a:pt x="864095" y="1188720"/>
                </a:lnTo>
                <a:lnTo>
                  <a:pt x="864095" y="0"/>
                </a:lnTo>
                <a:lnTo>
                  <a:pt x="0" y="0"/>
                </a:lnTo>
                <a:lnTo>
                  <a:pt x="0" y="1188720"/>
                </a:lnTo>
                <a:close/>
              </a:path>
            </a:pathLst>
          </a:custGeom>
          <a:solidFill>
            <a:srgbClr val="D0D7E8"/>
          </a:solidFill>
        </p:spPr>
        <p:txBody>
          <a:bodyPr wrap="square" lIns="0" tIns="0" rIns="0" bIns="0" rtlCol="0"/>
          <a:lstStyle/>
          <a:p>
            <a:endParaRPr/>
          </a:p>
        </p:txBody>
      </p:sp>
      <p:sp>
        <p:nvSpPr>
          <p:cNvPr id="20" name="object 20"/>
          <p:cNvSpPr/>
          <p:nvPr/>
        </p:nvSpPr>
        <p:spPr>
          <a:xfrm>
            <a:off x="1403603" y="2424683"/>
            <a:ext cx="2016760" cy="1188720"/>
          </a:xfrm>
          <a:custGeom>
            <a:avLst/>
            <a:gdLst/>
            <a:ahLst/>
            <a:cxnLst/>
            <a:rect l="l" t="t" r="r" b="b"/>
            <a:pathLst>
              <a:path w="2016760" h="1188720">
                <a:moveTo>
                  <a:pt x="0" y="1188720"/>
                </a:moveTo>
                <a:lnTo>
                  <a:pt x="2016252" y="1188720"/>
                </a:lnTo>
                <a:lnTo>
                  <a:pt x="2016252" y="0"/>
                </a:lnTo>
                <a:lnTo>
                  <a:pt x="0" y="0"/>
                </a:lnTo>
                <a:lnTo>
                  <a:pt x="0" y="1188720"/>
                </a:lnTo>
                <a:close/>
              </a:path>
            </a:pathLst>
          </a:custGeom>
          <a:solidFill>
            <a:srgbClr val="D0D7E8"/>
          </a:solidFill>
        </p:spPr>
        <p:txBody>
          <a:bodyPr wrap="square" lIns="0" tIns="0" rIns="0" bIns="0" rtlCol="0"/>
          <a:lstStyle/>
          <a:p>
            <a:endParaRPr/>
          </a:p>
        </p:txBody>
      </p:sp>
      <p:sp>
        <p:nvSpPr>
          <p:cNvPr id="21" name="object 21"/>
          <p:cNvSpPr/>
          <p:nvPr/>
        </p:nvSpPr>
        <p:spPr>
          <a:xfrm>
            <a:off x="3419855" y="2424683"/>
            <a:ext cx="2592705" cy="1188720"/>
          </a:xfrm>
          <a:custGeom>
            <a:avLst/>
            <a:gdLst/>
            <a:ahLst/>
            <a:cxnLst/>
            <a:rect l="l" t="t" r="r" b="b"/>
            <a:pathLst>
              <a:path w="2592704" h="1188720">
                <a:moveTo>
                  <a:pt x="0" y="1188720"/>
                </a:moveTo>
                <a:lnTo>
                  <a:pt x="2592324" y="1188720"/>
                </a:lnTo>
                <a:lnTo>
                  <a:pt x="2592324" y="0"/>
                </a:lnTo>
                <a:lnTo>
                  <a:pt x="0" y="0"/>
                </a:lnTo>
                <a:lnTo>
                  <a:pt x="0" y="1188720"/>
                </a:lnTo>
                <a:close/>
              </a:path>
            </a:pathLst>
          </a:custGeom>
          <a:solidFill>
            <a:srgbClr val="D0D7E8"/>
          </a:solidFill>
        </p:spPr>
        <p:txBody>
          <a:bodyPr wrap="square" lIns="0" tIns="0" rIns="0" bIns="0" rtlCol="0"/>
          <a:lstStyle/>
          <a:p>
            <a:endParaRPr/>
          </a:p>
        </p:txBody>
      </p:sp>
      <p:sp>
        <p:nvSpPr>
          <p:cNvPr id="22" name="object 22"/>
          <p:cNvSpPr/>
          <p:nvPr/>
        </p:nvSpPr>
        <p:spPr>
          <a:xfrm>
            <a:off x="539546" y="3613403"/>
            <a:ext cx="864235" cy="1368425"/>
          </a:xfrm>
          <a:custGeom>
            <a:avLst/>
            <a:gdLst/>
            <a:ahLst/>
            <a:cxnLst/>
            <a:rect l="l" t="t" r="r" b="b"/>
            <a:pathLst>
              <a:path w="864235" h="1368425">
                <a:moveTo>
                  <a:pt x="0" y="1368171"/>
                </a:moveTo>
                <a:lnTo>
                  <a:pt x="864095" y="1368171"/>
                </a:lnTo>
                <a:lnTo>
                  <a:pt x="864095" y="0"/>
                </a:lnTo>
                <a:lnTo>
                  <a:pt x="0" y="0"/>
                </a:lnTo>
                <a:lnTo>
                  <a:pt x="0" y="1368171"/>
                </a:lnTo>
                <a:close/>
              </a:path>
            </a:pathLst>
          </a:custGeom>
          <a:solidFill>
            <a:srgbClr val="E9ECF4"/>
          </a:solidFill>
        </p:spPr>
        <p:txBody>
          <a:bodyPr wrap="square" lIns="0" tIns="0" rIns="0" bIns="0" rtlCol="0"/>
          <a:lstStyle/>
          <a:p>
            <a:endParaRPr/>
          </a:p>
        </p:txBody>
      </p:sp>
      <p:sp>
        <p:nvSpPr>
          <p:cNvPr id="23" name="object 23"/>
          <p:cNvSpPr/>
          <p:nvPr/>
        </p:nvSpPr>
        <p:spPr>
          <a:xfrm>
            <a:off x="1403603" y="3613403"/>
            <a:ext cx="2016760" cy="1368425"/>
          </a:xfrm>
          <a:custGeom>
            <a:avLst/>
            <a:gdLst/>
            <a:ahLst/>
            <a:cxnLst/>
            <a:rect l="l" t="t" r="r" b="b"/>
            <a:pathLst>
              <a:path w="2016760" h="1368425">
                <a:moveTo>
                  <a:pt x="0" y="1368171"/>
                </a:moveTo>
                <a:lnTo>
                  <a:pt x="2016252" y="1368171"/>
                </a:lnTo>
                <a:lnTo>
                  <a:pt x="2016252" y="0"/>
                </a:lnTo>
                <a:lnTo>
                  <a:pt x="0" y="0"/>
                </a:lnTo>
                <a:lnTo>
                  <a:pt x="0" y="1368171"/>
                </a:lnTo>
                <a:close/>
              </a:path>
            </a:pathLst>
          </a:custGeom>
          <a:solidFill>
            <a:srgbClr val="E9ECF4"/>
          </a:solidFill>
        </p:spPr>
        <p:txBody>
          <a:bodyPr wrap="square" lIns="0" tIns="0" rIns="0" bIns="0" rtlCol="0"/>
          <a:lstStyle/>
          <a:p>
            <a:endParaRPr/>
          </a:p>
        </p:txBody>
      </p:sp>
      <p:sp>
        <p:nvSpPr>
          <p:cNvPr id="24" name="object 24"/>
          <p:cNvSpPr/>
          <p:nvPr/>
        </p:nvSpPr>
        <p:spPr>
          <a:xfrm>
            <a:off x="3419855" y="3613403"/>
            <a:ext cx="2592705" cy="1368425"/>
          </a:xfrm>
          <a:custGeom>
            <a:avLst/>
            <a:gdLst/>
            <a:ahLst/>
            <a:cxnLst/>
            <a:rect l="l" t="t" r="r" b="b"/>
            <a:pathLst>
              <a:path w="2592704" h="1368425">
                <a:moveTo>
                  <a:pt x="0" y="1368171"/>
                </a:moveTo>
                <a:lnTo>
                  <a:pt x="2592324" y="1368171"/>
                </a:lnTo>
                <a:lnTo>
                  <a:pt x="2592324" y="0"/>
                </a:lnTo>
                <a:lnTo>
                  <a:pt x="0" y="0"/>
                </a:lnTo>
                <a:lnTo>
                  <a:pt x="0" y="1368171"/>
                </a:lnTo>
                <a:close/>
              </a:path>
            </a:pathLst>
          </a:custGeom>
          <a:solidFill>
            <a:srgbClr val="E9ECF4"/>
          </a:solidFill>
        </p:spPr>
        <p:txBody>
          <a:bodyPr wrap="square" lIns="0" tIns="0" rIns="0" bIns="0" rtlCol="0"/>
          <a:lstStyle/>
          <a:p>
            <a:endParaRPr/>
          </a:p>
        </p:txBody>
      </p:sp>
      <p:sp>
        <p:nvSpPr>
          <p:cNvPr id="25" name="object 25"/>
          <p:cNvSpPr/>
          <p:nvPr/>
        </p:nvSpPr>
        <p:spPr>
          <a:xfrm>
            <a:off x="1403603" y="2083054"/>
            <a:ext cx="0" cy="2905125"/>
          </a:xfrm>
          <a:custGeom>
            <a:avLst/>
            <a:gdLst/>
            <a:ahLst/>
            <a:cxnLst/>
            <a:rect l="l" t="t" r="r" b="b"/>
            <a:pathLst>
              <a:path h="2905125">
                <a:moveTo>
                  <a:pt x="0" y="0"/>
                </a:moveTo>
                <a:lnTo>
                  <a:pt x="0" y="2904871"/>
                </a:lnTo>
              </a:path>
            </a:pathLst>
          </a:custGeom>
          <a:ln w="12700">
            <a:solidFill>
              <a:srgbClr val="FFFFFF"/>
            </a:solidFill>
          </a:ln>
        </p:spPr>
        <p:txBody>
          <a:bodyPr wrap="square" lIns="0" tIns="0" rIns="0" bIns="0" rtlCol="0"/>
          <a:lstStyle/>
          <a:p>
            <a:endParaRPr/>
          </a:p>
        </p:txBody>
      </p:sp>
      <p:sp>
        <p:nvSpPr>
          <p:cNvPr id="26" name="object 26"/>
          <p:cNvSpPr/>
          <p:nvPr/>
        </p:nvSpPr>
        <p:spPr>
          <a:xfrm>
            <a:off x="3419855" y="2083054"/>
            <a:ext cx="0" cy="2905125"/>
          </a:xfrm>
          <a:custGeom>
            <a:avLst/>
            <a:gdLst/>
            <a:ahLst/>
            <a:cxnLst/>
            <a:rect l="l" t="t" r="r" b="b"/>
            <a:pathLst>
              <a:path h="2905125">
                <a:moveTo>
                  <a:pt x="0" y="0"/>
                </a:moveTo>
                <a:lnTo>
                  <a:pt x="0" y="2904871"/>
                </a:lnTo>
              </a:path>
            </a:pathLst>
          </a:custGeom>
          <a:ln w="12700">
            <a:solidFill>
              <a:srgbClr val="FFFFFF"/>
            </a:solidFill>
          </a:ln>
        </p:spPr>
        <p:txBody>
          <a:bodyPr wrap="square" lIns="0" tIns="0" rIns="0" bIns="0" rtlCol="0"/>
          <a:lstStyle/>
          <a:p>
            <a:endParaRPr/>
          </a:p>
        </p:txBody>
      </p:sp>
      <p:sp>
        <p:nvSpPr>
          <p:cNvPr id="27" name="object 27"/>
          <p:cNvSpPr/>
          <p:nvPr/>
        </p:nvSpPr>
        <p:spPr>
          <a:xfrm>
            <a:off x="533196" y="2424683"/>
            <a:ext cx="5485765" cy="0"/>
          </a:xfrm>
          <a:custGeom>
            <a:avLst/>
            <a:gdLst/>
            <a:ahLst/>
            <a:cxnLst/>
            <a:rect l="l" t="t" r="r" b="b"/>
            <a:pathLst>
              <a:path w="5485765">
                <a:moveTo>
                  <a:pt x="0" y="0"/>
                </a:moveTo>
                <a:lnTo>
                  <a:pt x="5485333" y="0"/>
                </a:lnTo>
              </a:path>
            </a:pathLst>
          </a:custGeom>
          <a:ln w="38100">
            <a:solidFill>
              <a:srgbClr val="FFFFFF"/>
            </a:solidFill>
          </a:ln>
        </p:spPr>
        <p:txBody>
          <a:bodyPr wrap="square" lIns="0" tIns="0" rIns="0" bIns="0" rtlCol="0"/>
          <a:lstStyle/>
          <a:p>
            <a:endParaRPr/>
          </a:p>
        </p:txBody>
      </p:sp>
      <p:sp>
        <p:nvSpPr>
          <p:cNvPr id="28" name="object 28"/>
          <p:cNvSpPr/>
          <p:nvPr/>
        </p:nvSpPr>
        <p:spPr>
          <a:xfrm>
            <a:off x="533196" y="3613403"/>
            <a:ext cx="5485765" cy="0"/>
          </a:xfrm>
          <a:custGeom>
            <a:avLst/>
            <a:gdLst/>
            <a:ahLst/>
            <a:cxnLst/>
            <a:rect l="l" t="t" r="r" b="b"/>
            <a:pathLst>
              <a:path w="5485765">
                <a:moveTo>
                  <a:pt x="0" y="0"/>
                </a:moveTo>
                <a:lnTo>
                  <a:pt x="5485333" y="0"/>
                </a:lnTo>
              </a:path>
            </a:pathLst>
          </a:custGeom>
          <a:ln w="12700">
            <a:solidFill>
              <a:srgbClr val="FFFFFF"/>
            </a:solidFill>
          </a:ln>
        </p:spPr>
        <p:txBody>
          <a:bodyPr wrap="square" lIns="0" tIns="0" rIns="0" bIns="0" rtlCol="0"/>
          <a:lstStyle/>
          <a:p>
            <a:endParaRPr/>
          </a:p>
        </p:txBody>
      </p:sp>
      <p:sp>
        <p:nvSpPr>
          <p:cNvPr id="29" name="object 29"/>
          <p:cNvSpPr/>
          <p:nvPr/>
        </p:nvSpPr>
        <p:spPr>
          <a:xfrm>
            <a:off x="539546" y="2083054"/>
            <a:ext cx="0" cy="2905125"/>
          </a:xfrm>
          <a:custGeom>
            <a:avLst/>
            <a:gdLst/>
            <a:ahLst/>
            <a:cxnLst/>
            <a:rect l="l" t="t" r="r" b="b"/>
            <a:pathLst>
              <a:path h="2905125">
                <a:moveTo>
                  <a:pt x="0" y="0"/>
                </a:moveTo>
                <a:lnTo>
                  <a:pt x="0" y="2904871"/>
                </a:lnTo>
              </a:path>
            </a:pathLst>
          </a:custGeom>
          <a:ln w="12700">
            <a:solidFill>
              <a:srgbClr val="FFFFFF"/>
            </a:solidFill>
          </a:ln>
        </p:spPr>
        <p:txBody>
          <a:bodyPr wrap="square" lIns="0" tIns="0" rIns="0" bIns="0" rtlCol="0"/>
          <a:lstStyle/>
          <a:p>
            <a:endParaRPr/>
          </a:p>
        </p:txBody>
      </p:sp>
      <p:sp>
        <p:nvSpPr>
          <p:cNvPr id="30" name="object 30"/>
          <p:cNvSpPr/>
          <p:nvPr/>
        </p:nvSpPr>
        <p:spPr>
          <a:xfrm>
            <a:off x="6012179" y="2083054"/>
            <a:ext cx="0" cy="2905125"/>
          </a:xfrm>
          <a:custGeom>
            <a:avLst/>
            <a:gdLst/>
            <a:ahLst/>
            <a:cxnLst/>
            <a:rect l="l" t="t" r="r" b="b"/>
            <a:pathLst>
              <a:path h="2905125">
                <a:moveTo>
                  <a:pt x="0" y="0"/>
                </a:moveTo>
                <a:lnTo>
                  <a:pt x="0" y="2904871"/>
                </a:lnTo>
              </a:path>
            </a:pathLst>
          </a:custGeom>
          <a:ln w="12700">
            <a:solidFill>
              <a:srgbClr val="FFFFFF"/>
            </a:solidFill>
          </a:ln>
        </p:spPr>
        <p:txBody>
          <a:bodyPr wrap="square" lIns="0" tIns="0" rIns="0" bIns="0" rtlCol="0"/>
          <a:lstStyle/>
          <a:p>
            <a:endParaRPr/>
          </a:p>
        </p:txBody>
      </p:sp>
      <p:sp>
        <p:nvSpPr>
          <p:cNvPr id="31" name="object 31"/>
          <p:cNvSpPr/>
          <p:nvPr/>
        </p:nvSpPr>
        <p:spPr>
          <a:xfrm>
            <a:off x="533196" y="2089404"/>
            <a:ext cx="5485765" cy="0"/>
          </a:xfrm>
          <a:custGeom>
            <a:avLst/>
            <a:gdLst/>
            <a:ahLst/>
            <a:cxnLst/>
            <a:rect l="l" t="t" r="r" b="b"/>
            <a:pathLst>
              <a:path w="5485765">
                <a:moveTo>
                  <a:pt x="0" y="0"/>
                </a:moveTo>
                <a:lnTo>
                  <a:pt x="5485333" y="0"/>
                </a:lnTo>
              </a:path>
            </a:pathLst>
          </a:custGeom>
          <a:ln w="12700">
            <a:solidFill>
              <a:srgbClr val="FFFFFF"/>
            </a:solidFill>
          </a:ln>
        </p:spPr>
        <p:txBody>
          <a:bodyPr wrap="square" lIns="0" tIns="0" rIns="0" bIns="0" rtlCol="0"/>
          <a:lstStyle/>
          <a:p>
            <a:endParaRPr/>
          </a:p>
        </p:txBody>
      </p:sp>
      <p:sp>
        <p:nvSpPr>
          <p:cNvPr id="32" name="object 32"/>
          <p:cNvSpPr/>
          <p:nvPr/>
        </p:nvSpPr>
        <p:spPr>
          <a:xfrm>
            <a:off x="533196" y="4981575"/>
            <a:ext cx="5485765" cy="0"/>
          </a:xfrm>
          <a:custGeom>
            <a:avLst/>
            <a:gdLst/>
            <a:ahLst/>
            <a:cxnLst/>
            <a:rect l="l" t="t" r="r" b="b"/>
            <a:pathLst>
              <a:path w="5485765">
                <a:moveTo>
                  <a:pt x="0" y="0"/>
                </a:moveTo>
                <a:lnTo>
                  <a:pt x="5485333" y="0"/>
                </a:lnTo>
              </a:path>
            </a:pathLst>
          </a:custGeom>
          <a:ln w="12700">
            <a:solidFill>
              <a:srgbClr val="FFFFFF"/>
            </a:solidFill>
          </a:ln>
        </p:spPr>
        <p:txBody>
          <a:bodyPr wrap="square" lIns="0" tIns="0" rIns="0" bIns="0" rtlCol="0"/>
          <a:lstStyle/>
          <a:p>
            <a:endParaRPr/>
          </a:p>
        </p:txBody>
      </p:sp>
      <p:sp>
        <p:nvSpPr>
          <p:cNvPr id="33" name="object 33"/>
          <p:cNvSpPr txBox="1"/>
          <p:nvPr/>
        </p:nvSpPr>
        <p:spPr>
          <a:xfrm>
            <a:off x="433527" y="848361"/>
            <a:ext cx="8613140" cy="1563370"/>
          </a:xfrm>
          <a:prstGeom prst="rect">
            <a:avLst/>
          </a:prstGeom>
        </p:spPr>
        <p:txBody>
          <a:bodyPr vert="horz" wrap="square" lIns="0" tIns="0" rIns="0" bIns="0" rtlCol="0">
            <a:spAutoFit/>
          </a:bodyPr>
          <a:lstStyle/>
          <a:p>
            <a:pPr marL="12700">
              <a:lnSpc>
                <a:spcPct val="100000"/>
              </a:lnSpc>
            </a:pPr>
            <a:r>
              <a:rPr sz="1800" b="1" spc="-5" dirty="0">
                <a:solidFill>
                  <a:srgbClr val="000066"/>
                </a:solidFill>
                <a:latin typeface="Tahoma"/>
                <a:cs typeface="Tahoma"/>
              </a:rPr>
              <a:t>TS</a:t>
            </a:r>
            <a:r>
              <a:rPr sz="1800" b="1" dirty="0">
                <a:solidFill>
                  <a:srgbClr val="000066"/>
                </a:solidFill>
                <a:latin typeface="Tahoma"/>
                <a:cs typeface="Tahoma"/>
              </a:rPr>
              <a:t>V</a:t>
            </a:r>
            <a:r>
              <a:rPr sz="1800" b="1" spc="-25" dirty="0">
                <a:solidFill>
                  <a:srgbClr val="000066"/>
                </a:solidFill>
                <a:latin typeface="Tahoma"/>
                <a:cs typeface="Tahoma"/>
              </a:rPr>
              <a:t> </a:t>
            </a:r>
            <a:r>
              <a:rPr sz="1800" b="1" dirty="0">
                <a:solidFill>
                  <a:srgbClr val="000066"/>
                </a:solidFill>
                <a:latin typeface="Tahoma"/>
                <a:cs typeface="Tahoma"/>
              </a:rPr>
              <a:t>(</a:t>
            </a:r>
            <a:r>
              <a:rPr sz="1800" b="1" spc="-5" dirty="0">
                <a:solidFill>
                  <a:srgbClr val="000066"/>
                </a:solidFill>
                <a:latin typeface="Tahoma"/>
                <a:cs typeface="Tahoma"/>
              </a:rPr>
              <a:t>Thr</a:t>
            </a:r>
            <a:r>
              <a:rPr sz="1800" b="1" spc="5" dirty="0">
                <a:solidFill>
                  <a:srgbClr val="000066"/>
                </a:solidFill>
                <a:latin typeface="Tahoma"/>
                <a:cs typeface="Tahoma"/>
              </a:rPr>
              <a:t>o</a:t>
            </a:r>
            <a:r>
              <a:rPr sz="1800" b="1" spc="-5" dirty="0">
                <a:solidFill>
                  <a:srgbClr val="000066"/>
                </a:solidFill>
                <a:latin typeface="Tahoma"/>
                <a:cs typeface="Tahoma"/>
              </a:rPr>
              <a:t>ug</a:t>
            </a:r>
            <a:r>
              <a:rPr sz="1800" b="1" dirty="0">
                <a:solidFill>
                  <a:srgbClr val="000066"/>
                </a:solidFill>
                <a:latin typeface="Tahoma"/>
                <a:cs typeface="Tahoma"/>
              </a:rPr>
              <a:t>h</a:t>
            </a:r>
            <a:r>
              <a:rPr sz="1800" b="1" spc="-15" dirty="0">
                <a:solidFill>
                  <a:srgbClr val="000066"/>
                </a:solidFill>
                <a:latin typeface="Tahoma"/>
                <a:cs typeface="Tahoma"/>
              </a:rPr>
              <a:t> Si</a:t>
            </a:r>
            <a:r>
              <a:rPr sz="1800" b="1" spc="-20" dirty="0">
                <a:solidFill>
                  <a:srgbClr val="000066"/>
                </a:solidFill>
                <a:latin typeface="Tahoma"/>
                <a:cs typeface="Tahoma"/>
              </a:rPr>
              <a:t>l</a:t>
            </a:r>
            <a:r>
              <a:rPr sz="1800" b="1" dirty="0">
                <a:solidFill>
                  <a:srgbClr val="000066"/>
                </a:solidFill>
                <a:latin typeface="Tahoma"/>
                <a:cs typeface="Tahoma"/>
              </a:rPr>
              <a:t>icon</a:t>
            </a:r>
            <a:r>
              <a:rPr sz="1800" b="1" spc="-15" dirty="0">
                <a:solidFill>
                  <a:srgbClr val="000066"/>
                </a:solidFill>
                <a:latin typeface="Tahoma"/>
                <a:cs typeface="Tahoma"/>
              </a:rPr>
              <a:t> V</a:t>
            </a:r>
            <a:r>
              <a:rPr sz="1800" b="1" spc="-20" dirty="0">
                <a:solidFill>
                  <a:srgbClr val="000066"/>
                </a:solidFill>
                <a:latin typeface="Tahoma"/>
                <a:cs typeface="Tahoma"/>
              </a:rPr>
              <a:t>i</a:t>
            </a:r>
            <a:r>
              <a:rPr sz="1800" b="1" spc="-10" dirty="0">
                <a:solidFill>
                  <a:srgbClr val="000066"/>
                </a:solidFill>
                <a:latin typeface="Tahoma"/>
                <a:cs typeface="Tahoma"/>
              </a:rPr>
              <a:t>a)</a:t>
            </a:r>
            <a:endParaRPr sz="1800">
              <a:latin typeface="Tahoma"/>
              <a:cs typeface="Tahoma"/>
            </a:endParaRPr>
          </a:p>
          <a:p>
            <a:pPr marL="489584" marR="5080" indent="-286385">
              <a:lnSpc>
                <a:spcPct val="100000"/>
              </a:lnSpc>
              <a:spcBef>
                <a:spcPts val="320"/>
              </a:spcBef>
              <a:buClr>
                <a:srgbClr val="000066"/>
              </a:buClr>
              <a:buFont typeface="Arial"/>
              <a:buChar char="•"/>
              <a:tabLst>
                <a:tab pos="490220" algn="l"/>
              </a:tabLst>
            </a:pPr>
            <a:r>
              <a:rPr sz="1800" b="1" spc="-15" dirty="0">
                <a:solidFill>
                  <a:srgbClr val="000066"/>
                </a:solidFill>
                <a:latin typeface="Calibri"/>
                <a:cs typeface="Calibri"/>
              </a:rPr>
              <a:t>T</a:t>
            </a:r>
            <a:r>
              <a:rPr sz="1800" b="1" spc="-35" dirty="0">
                <a:solidFill>
                  <a:srgbClr val="000066"/>
                </a:solidFill>
                <a:latin typeface="Calibri"/>
                <a:cs typeface="Calibri"/>
              </a:rPr>
              <a:t>S</a:t>
            </a:r>
            <a:r>
              <a:rPr sz="1800" b="1" dirty="0">
                <a:solidFill>
                  <a:srgbClr val="000066"/>
                </a:solidFill>
                <a:latin typeface="Calibri"/>
                <a:cs typeface="Calibri"/>
              </a:rPr>
              <a:t>V</a:t>
            </a:r>
            <a:r>
              <a:rPr sz="1800" b="1" spc="-10" dirty="0">
                <a:solidFill>
                  <a:srgbClr val="000066"/>
                </a:solidFill>
                <a:latin typeface="Calibri"/>
                <a:cs typeface="Calibri"/>
              </a:rPr>
              <a:t> can</a:t>
            </a:r>
            <a:r>
              <a:rPr sz="1800" b="1" dirty="0">
                <a:solidFill>
                  <a:srgbClr val="000066"/>
                </a:solidFill>
                <a:latin typeface="Calibri"/>
                <a:cs typeface="Calibri"/>
              </a:rPr>
              <a:t> </a:t>
            </a:r>
            <a:r>
              <a:rPr sz="1800" b="1" spc="-10" dirty="0">
                <a:solidFill>
                  <a:srgbClr val="000066"/>
                </a:solidFill>
                <a:latin typeface="Calibri"/>
                <a:cs typeface="Calibri"/>
              </a:rPr>
              <a:t>d</a:t>
            </a:r>
            <a:r>
              <a:rPr sz="1800" b="1" dirty="0">
                <a:solidFill>
                  <a:srgbClr val="000066"/>
                </a:solidFill>
                <a:latin typeface="Calibri"/>
                <a:cs typeface="Calibri"/>
              </a:rPr>
              <a:t>e</a:t>
            </a:r>
            <a:r>
              <a:rPr sz="1800" b="1" spc="-5" dirty="0">
                <a:solidFill>
                  <a:srgbClr val="000066"/>
                </a:solidFill>
                <a:latin typeface="Calibri"/>
                <a:cs typeface="Calibri"/>
              </a:rPr>
              <a:t>li</a:t>
            </a:r>
            <a:r>
              <a:rPr sz="1800" b="1" spc="-20" dirty="0">
                <a:solidFill>
                  <a:srgbClr val="000066"/>
                </a:solidFill>
                <a:latin typeface="Calibri"/>
                <a:cs typeface="Calibri"/>
              </a:rPr>
              <a:t>v</a:t>
            </a:r>
            <a:r>
              <a:rPr sz="1800" b="1" spc="-10" dirty="0">
                <a:solidFill>
                  <a:srgbClr val="000066"/>
                </a:solidFill>
                <a:latin typeface="Calibri"/>
                <a:cs typeface="Calibri"/>
              </a:rPr>
              <a:t>e</a:t>
            </a:r>
            <a:r>
              <a:rPr sz="1800" b="1" dirty="0">
                <a:solidFill>
                  <a:srgbClr val="000066"/>
                </a:solidFill>
                <a:latin typeface="Calibri"/>
                <a:cs typeface="Calibri"/>
              </a:rPr>
              <a:t>r</a:t>
            </a:r>
            <a:r>
              <a:rPr sz="1800" b="1" spc="-40" dirty="0">
                <a:solidFill>
                  <a:srgbClr val="000066"/>
                </a:solidFill>
                <a:latin typeface="Calibri"/>
                <a:cs typeface="Calibri"/>
              </a:rPr>
              <a:t> </a:t>
            </a:r>
            <a:r>
              <a:rPr sz="1800" b="1" dirty="0">
                <a:solidFill>
                  <a:srgbClr val="000066"/>
                </a:solidFill>
                <a:latin typeface="Calibri"/>
                <a:cs typeface="Calibri"/>
              </a:rPr>
              <a:t>le</a:t>
            </a:r>
            <a:r>
              <a:rPr sz="1800" b="1" spc="-10" dirty="0">
                <a:solidFill>
                  <a:srgbClr val="000066"/>
                </a:solidFill>
                <a:latin typeface="Calibri"/>
                <a:cs typeface="Calibri"/>
              </a:rPr>
              <a:t>ss</a:t>
            </a:r>
            <a:r>
              <a:rPr sz="1800" b="1" spc="-35" dirty="0">
                <a:solidFill>
                  <a:srgbClr val="000066"/>
                </a:solidFill>
                <a:latin typeface="Calibri"/>
                <a:cs typeface="Calibri"/>
              </a:rPr>
              <a:t> </a:t>
            </a:r>
            <a:r>
              <a:rPr sz="1800" b="1" spc="-10" dirty="0">
                <a:solidFill>
                  <a:srgbClr val="000066"/>
                </a:solidFill>
                <a:latin typeface="Calibri"/>
                <a:cs typeface="Calibri"/>
              </a:rPr>
              <a:t>po</a:t>
            </a:r>
            <a:r>
              <a:rPr sz="1800" b="1" spc="-25" dirty="0">
                <a:solidFill>
                  <a:srgbClr val="000066"/>
                </a:solidFill>
                <a:latin typeface="Calibri"/>
                <a:cs typeface="Calibri"/>
              </a:rPr>
              <a:t>w</a:t>
            </a:r>
            <a:r>
              <a:rPr sz="1800" b="1" dirty="0">
                <a:solidFill>
                  <a:srgbClr val="000066"/>
                </a:solidFill>
                <a:latin typeface="Calibri"/>
                <a:cs typeface="Calibri"/>
              </a:rPr>
              <a:t>er</a:t>
            </a:r>
            <a:r>
              <a:rPr sz="1800" b="1" spc="-40" dirty="0">
                <a:solidFill>
                  <a:srgbClr val="000066"/>
                </a:solidFill>
                <a:latin typeface="Calibri"/>
                <a:cs typeface="Calibri"/>
              </a:rPr>
              <a:t> </a:t>
            </a:r>
            <a:r>
              <a:rPr sz="1800" b="1" spc="-10" dirty="0">
                <a:solidFill>
                  <a:srgbClr val="000066"/>
                </a:solidFill>
                <a:latin typeface="Calibri"/>
                <a:cs typeface="Calibri"/>
              </a:rPr>
              <a:t>co</a:t>
            </a:r>
            <a:r>
              <a:rPr sz="1800" b="1" spc="-5" dirty="0">
                <a:solidFill>
                  <a:srgbClr val="000066"/>
                </a:solidFill>
                <a:latin typeface="Calibri"/>
                <a:cs typeface="Calibri"/>
              </a:rPr>
              <a:t>n</a:t>
            </a:r>
            <a:r>
              <a:rPr sz="1800" b="1" spc="-10" dirty="0">
                <a:solidFill>
                  <a:srgbClr val="000066"/>
                </a:solidFill>
                <a:latin typeface="Calibri"/>
                <a:cs typeface="Calibri"/>
              </a:rPr>
              <a:t>s</a:t>
            </a:r>
            <a:r>
              <a:rPr sz="1800" b="1" spc="-5" dirty="0">
                <a:solidFill>
                  <a:srgbClr val="000066"/>
                </a:solidFill>
                <a:latin typeface="Calibri"/>
                <a:cs typeface="Calibri"/>
              </a:rPr>
              <a:t>ump</a:t>
            </a:r>
            <a:r>
              <a:rPr sz="1800" b="1" spc="-10" dirty="0">
                <a:solidFill>
                  <a:srgbClr val="000066"/>
                </a:solidFill>
                <a:latin typeface="Calibri"/>
                <a:cs typeface="Calibri"/>
              </a:rPr>
              <a:t>ti</a:t>
            </a:r>
            <a:r>
              <a:rPr sz="1800" b="1" spc="-20" dirty="0">
                <a:solidFill>
                  <a:srgbClr val="000066"/>
                </a:solidFill>
                <a:latin typeface="Calibri"/>
                <a:cs typeface="Calibri"/>
              </a:rPr>
              <a:t>o</a:t>
            </a:r>
            <a:r>
              <a:rPr sz="1800" b="1" spc="-10" dirty="0">
                <a:solidFill>
                  <a:srgbClr val="000066"/>
                </a:solidFill>
                <a:latin typeface="Calibri"/>
                <a:cs typeface="Calibri"/>
              </a:rPr>
              <a:t>n and </a:t>
            </a:r>
            <a:r>
              <a:rPr sz="1800" b="1" spc="-5" dirty="0">
                <a:solidFill>
                  <a:srgbClr val="000066"/>
                </a:solidFill>
                <a:latin typeface="Calibri"/>
                <a:cs typeface="Calibri"/>
              </a:rPr>
              <a:t>h</a:t>
            </a:r>
            <a:r>
              <a:rPr sz="1800" b="1" spc="-15" dirty="0">
                <a:solidFill>
                  <a:srgbClr val="000066"/>
                </a:solidFill>
                <a:latin typeface="Calibri"/>
                <a:cs typeface="Calibri"/>
              </a:rPr>
              <a:t>ig</a:t>
            </a:r>
            <a:r>
              <a:rPr sz="1800" b="1" spc="-20" dirty="0">
                <a:solidFill>
                  <a:srgbClr val="000066"/>
                </a:solidFill>
                <a:latin typeface="Calibri"/>
                <a:cs typeface="Calibri"/>
              </a:rPr>
              <a:t>h</a:t>
            </a:r>
            <a:r>
              <a:rPr sz="1800" b="1" spc="-10" dirty="0">
                <a:solidFill>
                  <a:srgbClr val="000066"/>
                </a:solidFill>
                <a:latin typeface="Calibri"/>
                <a:cs typeface="Calibri"/>
              </a:rPr>
              <a:t>e</a:t>
            </a:r>
            <a:r>
              <a:rPr sz="1800" b="1" dirty="0">
                <a:solidFill>
                  <a:srgbClr val="000066"/>
                </a:solidFill>
                <a:latin typeface="Calibri"/>
                <a:cs typeface="Calibri"/>
              </a:rPr>
              <a:t>r</a:t>
            </a:r>
            <a:r>
              <a:rPr sz="1800" b="1" spc="-40" dirty="0">
                <a:solidFill>
                  <a:srgbClr val="000066"/>
                </a:solidFill>
                <a:latin typeface="Calibri"/>
                <a:cs typeface="Calibri"/>
              </a:rPr>
              <a:t> </a:t>
            </a:r>
            <a:r>
              <a:rPr sz="1800" b="1" spc="-10" dirty="0">
                <a:solidFill>
                  <a:srgbClr val="000066"/>
                </a:solidFill>
                <a:latin typeface="Calibri"/>
                <a:cs typeface="Calibri"/>
              </a:rPr>
              <a:t>s</a:t>
            </a:r>
            <a:r>
              <a:rPr sz="1800" b="1" spc="-5" dirty="0">
                <a:solidFill>
                  <a:srgbClr val="000066"/>
                </a:solidFill>
                <a:latin typeface="Calibri"/>
                <a:cs typeface="Calibri"/>
              </a:rPr>
              <a:t>p</a:t>
            </a:r>
            <a:r>
              <a:rPr sz="1800" b="1" dirty="0">
                <a:solidFill>
                  <a:srgbClr val="000066"/>
                </a:solidFill>
                <a:latin typeface="Calibri"/>
                <a:cs typeface="Calibri"/>
              </a:rPr>
              <a:t>ee</a:t>
            </a:r>
            <a:r>
              <a:rPr sz="1800" b="1" spc="-10" dirty="0">
                <a:solidFill>
                  <a:srgbClr val="000066"/>
                </a:solidFill>
                <a:latin typeface="Calibri"/>
                <a:cs typeface="Calibri"/>
              </a:rPr>
              <a:t>d</a:t>
            </a:r>
            <a:r>
              <a:rPr sz="1800" b="1" spc="-45" dirty="0">
                <a:solidFill>
                  <a:srgbClr val="000066"/>
                </a:solidFill>
                <a:latin typeface="Calibri"/>
                <a:cs typeface="Calibri"/>
              </a:rPr>
              <a:t> </a:t>
            </a:r>
            <a:r>
              <a:rPr sz="1800" b="1" spc="-20" dirty="0">
                <a:solidFill>
                  <a:srgbClr val="000066"/>
                </a:solidFill>
                <a:latin typeface="Calibri"/>
                <a:cs typeface="Calibri"/>
              </a:rPr>
              <a:t>b</a:t>
            </a:r>
            <a:r>
              <a:rPr sz="1800" b="1" spc="-10" dirty="0">
                <a:solidFill>
                  <a:srgbClr val="000066"/>
                </a:solidFill>
                <a:latin typeface="Calibri"/>
                <a:cs typeface="Calibri"/>
              </a:rPr>
              <a:t>y</a:t>
            </a:r>
            <a:r>
              <a:rPr sz="1800" b="1" dirty="0">
                <a:solidFill>
                  <a:srgbClr val="000066"/>
                </a:solidFill>
                <a:latin typeface="Calibri"/>
                <a:cs typeface="Calibri"/>
              </a:rPr>
              <a:t> </a:t>
            </a:r>
            <a:r>
              <a:rPr sz="1800" b="1" spc="-10" dirty="0">
                <a:solidFill>
                  <a:srgbClr val="000066"/>
                </a:solidFill>
                <a:latin typeface="Calibri"/>
                <a:cs typeface="Calibri"/>
              </a:rPr>
              <a:t>hi</a:t>
            </a:r>
            <a:r>
              <a:rPr sz="1800" b="1" spc="-5" dirty="0">
                <a:solidFill>
                  <a:srgbClr val="000066"/>
                </a:solidFill>
                <a:latin typeface="Calibri"/>
                <a:cs typeface="Calibri"/>
              </a:rPr>
              <a:t>din</a:t>
            </a:r>
            <a:r>
              <a:rPr sz="1800" b="1" dirty="0">
                <a:solidFill>
                  <a:srgbClr val="000066"/>
                </a:solidFill>
                <a:latin typeface="Calibri"/>
                <a:cs typeface="Calibri"/>
              </a:rPr>
              <a:t>g</a:t>
            </a:r>
            <a:r>
              <a:rPr sz="1800" b="1" spc="-50" dirty="0">
                <a:solidFill>
                  <a:srgbClr val="000066"/>
                </a:solidFill>
                <a:latin typeface="Calibri"/>
                <a:cs typeface="Calibri"/>
              </a:rPr>
              <a:t> </a:t>
            </a:r>
            <a:r>
              <a:rPr sz="1800" b="1" dirty="0">
                <a:solidFill>
                  <a:srgbClr val="000066"/>
                </a:solidFill>
                <a:latin typeface="Calibri"/>
                <a:cs typeface="Calibri"/>
              </a:rPr>
              <a:t>ele</a:t>
            </a:r>
            <a:r>
              <a:rPr sz="1800" b="1" spc="-5" dirty="0">
                <a:solidFill>
                  <a:srgbClr val="000066"/>
                </a:solidFill>
                <a:latin typeface="Calibri"/>
                <a:cs typeface="Calibri"/>
              </a:rPr>
              <a:t>ctri</a:t>
            </a:r>
            <a:r>
              <a:rPr sz="1800" b="1" spc="-10" dirty="0">
                <a:solidFill>
                  <a:srgbClr val="000066"/>
                </a:solidFill>
                <a:latin typeface="Calibri"/>
                <a:cs typeface="Calibri"/>
              </a:rPr>
              <a:t>cal</a:t>
            </a:r>
            <a:r>
              <a:rPr sz="1800" b="1" spc="-50" dirty="0">
                <a:solidFill>
                  <a:srgbClr val="000066"/>
                </a:solidFill>
                <a:latin typeface="Calibri"/>
                <a:cs typeface="Calibri"/>
              </a:rPr>
              <a:t> </a:t>
            </a:r>
            <a:r>
              <a:rPr sz="1800" b="1" spc="-10" dirty="0">
                <a:solidFill>
                  <a:srgbClr val="000066"/>
                </a:solidFill>
                <a:latin typeface="Calibri"/>
                <a:cs typeface="Calibri"/>
              </a:rPr>
              <a:t>loa</a:t>
            </a:r>
            <a:r>
              <a:rPr sz="1800" b="1" spc="-5" dirty="0">
                <a:solidFill>
                  <a:srgbClr val="000066"/>
                </a:solidFill>
                <a:latin typeface="Calibri"/>
                <a:cs typeface="Calibri"/>
              </a:rPr>
              <a:t>din</a:t>
            </a:r>
            <a:r>
              <a:rPr sz="1800" b="1" spc="20" dirty="0">
                <a:solidFill>
                  <a:srgbClr val="000066"/>
                </a:solidFill>
                <a:latin typeface="Calibri"/>
                <a:cs typeface="Calibri"/>
              </a:rPr>
              <a:t>g</a:t>
            </a:r>
            <a:r>
              <a:rPr sz="1800" b="1" spc="-5" dirty="0">
                <a:solidFill>
                  <a:srgbClr val="000066"/>
                </a:solidFill>
                <a:latin typeface="Calibri"/>
                <a:cs typeface="Calibri"/>
              </a:rPr>
              <a:t>,</a:t>
            </a:r>
            <a:r>
              <a:rPr sz="1800" b="1" spc="-10" dirty="0">
                <a:solidFill>
                  <a:srgbClr val="000066"/>
                </a:solidFill>
                <a:latin typeface="Calibri"/>
                <a:cs typeface="Calibri"/>
              </a:rPr>
              <a:t> sim</a:t>
            </a:r>
            <a:r>
              <a:rPr sz="1800" b="1" spc="-5" dirty="0">
                <a:solidFill>
                  <a:srgbClr val="000066"/>
                </a:solidFill>
                <a:latin typeface="Calibri"/>
                <a:cs typeface="Calibri"/>
              </a:rPr>
              <a:t>ul</a:t>
            </a:r>
            <a:r>
              <a:rPr sz="1800" b="1" spc="-25" dirty="0">
                <a:solidFill>
                  <a:srgbClr val="000066"/>
                </a:solidFill>
                <a:latin typeface="Calibri"/>
                <a:cs typeface="Calibri"/>
              </a:rPr>
              <a:t>t</a:t>
            </a:r>
            <a:r>
              <a:rPr sz="1800" b="1" spc="-10" dirty="0">
                <a:solidFill>
                  <a:srgbClr val="000066"/>
                </a:solidFill>
                <a:latin typeface="Calibri"/>
                <a:cs typeface="Calibri"/>
              </a:rPr>
              <a:t>a</a:t>
            </a:r>
            <a:r>
              <a:rPr sz="1800" b="1" spc="-20" dirty="0">
                <a:solidFill>
                  <a:srgbClr val="000066"/>
                </a:solidFill>
                <a:latin typeface="Calibri"/>
                <a:cs typeface="Calibri"/>
              </a:rPr>
              <a:t>n</a:t>
            </a:r>
            <a:r>
              <a:rPr sz="1800" b="1" spc="-10" dirty="0">
                <a:solidFill>
                  <a:srgbClr val="000066"/>
                </a:solidFill>
                <a:latin typeface="Calibri"/>
                <a:cs typeface="Calibri"/>
              </a:rPr>
              <a:t>e</a:t>
            </a:r>
            <a:r>
              <a:rPr sz="1800" b="1" spc="-20" dirty="0">
                <a:solidFill>
                  <a:srgbClr val="000066"/>
                </a:solidFill>
                <a:latin typeface="Calibri"/>
                <a:cs typeface="Calibri"/>
              </a:rPr>
              <a:t>o</a:t>
            </a:r>
            <a:r>
              <a:rPr sz="1800" b="1" spc="-10" dirty="0">
                <a:solidFill>
                  <a:srgbClr val="000066"/>
                </a:solidFill>
                <a:latin typeface="Calibri"/>
                <a:cs typeface="Calibri"/>
              </a:rPr>
              <a:t>u</a:t>
            </a:r>
            <a:r>
              <a:rPr sz="1800" b="1" spc="-25" dirty="0">
                <a:solidFill>
                  <a:srgbClr val="000066"/>
                </a:solidFill>
                <a:latin typeface="Calibri"/>
                <a:cs typeface="Calibri"/>
              </a:rPr>
              <a:t>s</a:t>
            </a:r>
            <a:r>
              <a:rPr sz="1800" b="1" spc="-15" dirty="0">
                <a:solidFill>
                  <a:srgbClr val="000066"/>
                </a:solidFill>
                <a:latin typeface="Calibri"/>
                <a:cs typeface="Calibri"/>
              </a:rPr>
              <a:t>l</a:t>
            </a:r>
            <a:r>
              <a:rPr sz="1800" b="1" spc="-10" dirty="0">
                <a:solidFill>
                  <a:srgbClr val="000066"/>
                </a:solidFill>
                <a:latin typeface="Calibri"/>
                <a:cs typeface="Calibri"/>
              </a:rPr>
              <a:t>y</a:t>
            </a:r>
            <a:r>
              <a:rPr sz="1800" b="1" spc="-40" dirty="0">
                <a:solidFill>
                  <a:srgbClr val="000066"/>
                </a:solidFill>
                <a:latin typeface="Calibri"/>
                <a:cs typeface="Calibri"/>
              </a:rPr>
              <a:t> </a:t>
            </a:r>
            <a:r>
              <a:rPr sz="1800" b="1" spc="-10" dirty="0">
                <a:solidFill>
                  <a:srgbClr val="000066"/>
                </a:solidFill>
                <a:latin typeface="Calibri"/>
                <a:cs typeface="Calibri"/>
              </a:rPr>
              <a:t>p</a:t>
            </a:r>
            <a:r>
              <a:rPr sz="1800" b="1" spc="-30" dirty="0">
                <a:solidFill>
                  <a:srgbClr val="000066"/>
                </a:solidFill>
                <a:latin typeface="Calibri"/>
                <a:cs typeface="Calibri"/>
              </a:rPr>
              <a:t>r</a:t>
            </a:r>
            <a:r>
              <a:rPr sz="1800" b="1" spc="-10" dirty="0">
                <a:solidFill>
                  <a:srgbClr val="000066"/>
                </a:solidFill>
                <a:latin typeface="Calibri"/>
                <a:cs typeface="Calibri"/>
              </a:rPr>
              <a:t>oviding</a:t>
            </a:r>
            <a:r>
              <a:rPr sz="1800" b="1" spc="-55" dirty="0">
                <a:solidFill>
                  <a:srgbClr val="000066"/>
                </a:solidFill>
                <a:latin typeface="Calibri"/>
                <a:cs typeface="Calibri"/>
              </a:rPr>
              <a:t> </a:t>
            </a:r>
            <a:r>
              <a:rPr sz="1800" b="1" spc="-10" dirty="0">
                <a:solidFill>
                  <a:srgbClr val="000066"/>
                </a:solidFill>
                <a:latin typeface="Calibri"/>
                <a:cs typeface="Calibri"/>
              </a:rPr>
              <a:t>la</a:t>
            </a:r>
            <a:r>
              <a:rPr sz="1800" b="1" spc="-40" dirty="0">
                <a:solidFill>
                  <a:srgbClr val="000066"/>
                </a:solidFill>
                <a:latin typeface="Calibri"/>
                <a:cs typeface="Calibri"/>
              </a:rPr>
              <a:t>r</a:t>
            </a:r>
            <a:r>
              <a:rPr sz="1800" b="1" spc="-30" dirty="0">
                <a:solidFill>
                  <a:srgbClr val="000066"/>
                </a:solidFill>
                <a:latin typeface="Calibri"/>
                <a:cs typeface="Calibri"/>
              </a:rPr>
              <a:t>g</a:t>
            </a:r>
            <a:r>
              <a:rPr sz="1800" b="1" dirty="0">
                <a:solidFill>
                  <a:srgbClr val="000066"/>
                </a:solidFill>
                <a:latin typeface="Calibri"/>
                <a:cs typeface="Calibri"/>
              </a:rPr>
              <a:t>e </a:t>
            </a:r>
            <a:r>
              <a:rPr sz="1800" b="1" spc="-10" dirty="0">
                <a:solidFill>
                  <a:srgbClr val="000066"/>
                </a:solidFill>
                <a:latin typeface="Calibri"/>
                <a:cs typeface="Calibri"/>
              </a:rPr>
              <a:t>capacity</a:t>
            </a:r>
            <a:endParaRPr sz="1800">
              <a:latin typeface="Calibri"/>
              <a:cs typeface="Calibri"/>
            </a:endParaRPr>
          </a:p>
          <a:p>
            <a:pPr>
              <a:lnSpc>
                <a:spcPct val="100000"/>
              </a:lnSpc>
            </a:pPr>
            <a:endParaRPr sz="1800">
              <a:latin typeface="Times New Roman"/>
              <a:cs typeface="Times New Roman"/>
            </a:endParaRPr>
          </a:p>
          <a:p>
            <a:pPr>
              <a:lnSpc>
                <a:spcPct val="100000"/>
              </a:lnSpc>
              <a:spcBef>
                <a:spcPts val="3"/>
              </a:spcBef>
            </a:pPr>
            <a:endParaRPr sz="1450">
              <a:latin typeface="Times New Roman"/>
              <a:cs typeface="Times New Roman"/>
            </a:endParaRPr>
          </a:p>
          <a:p>
            <a:pPr marL="1816735">
              <a:lnSpc>
                <a:spcPct val="100000"/>
              </a:lnSpc>
              <a:tabLst>
                <a:tab pos="3337560" algn="l"/>
                <a:tab pos="6171565" algn="l"/>
              </a:tabLst>
            </a:pPr>
            <a:r>
              <a:rPr sz="1400" b="1" spc="-5" dirty="0">
                <a:solidFill>
                  <a:srgbClr val="FFFFFF"/>
                </a:solidFill>
                <a:latin typeface="Malgun Gothic"/>
                <a:cs typeface="Malgun Gothic"/>
              </a:rPr>
              <a:t>TS</a:t>
            </a:r>
            <a:r>
              <a:rPr sz="1400" b="1" dirty="0">
                <a:solidFill>
                  <a:srgbClr val="FFFFFF"/>
                </a:solidFill>
                <a:latin typeface="Malgun Gothic"/>
                <a:cs typeface="Malgun Gothic"/>
              </a:rPr>
              <a:t>V	Co</a:t>
            </a:r>
            <a:r>
              <a:rPr sz="1400" b="1" spc="-10" dirty="0">
                <a:solidFill>
                  <a:srgbClr val="FFFFFF"/>
                </a:solidFill>
                <a:latin typeface="Malgun Gothic"/>
                <a:cs typeface="Malgun Gothic"/>
              </a:rPr>
              <a:t>nv</a:t>
            </a:r>
            <a:r>
              <a:rPr sz="1400" b="1" dirty="0">
                <a:solidFill>
                  <a:srgbClr val="FFFFFF"/>
                </a:solidFill>
                <a:latin typeface="Malgun Gothic"/>
                <a:cs typeface="Malgun Gothic"/>
              </a:rPr>
              <a:t>e</a:t>
            </a:r>
            <a:r>
              <a:rPr sz="1400" b="1" spc="-10" dirty="0">
                <a:solidFill>
                  <a:srgbClr val="FFFFFF"/>
                </a:solidFill>
                <a:latin typeface="Malgun Gothic"/>
                <a:cs typeface="Malgun Gothic"/>
              </a:rPr>
              <a:t>n</a:t>
            </a:r>
            <a:r>
              <a:rPr sz="1400" b="1" spc="-5" dirty="0">
                <a:solidFill>
                  <a:srgbClr val="FFFFFF"/>
                </a:solidFill>
                <a:latin typeface="Malgun Gothic"/>
                <a:cs typeface="Malgun Gothic"/>
              </a:rPr>
              <a:t>ti</a:t>
            </a:r>
            <a:r>
              <a:rPr sz="1400" b="1" spc="-10" dirty="0">
                <a:solidFill>
                  <a:srgbClr val="FFFFFF"/>
                </a:solidFill>
                <a:latin typeface="Malgun Gothic"/>
                <a:cs typeface="Malgun Gothic"/>
              </a:rPr>
              <a:t>o</a:t>
            </a:r>
            <a:r>
              <a:rPr sz="1400" b="1" spc="-5" dirty="0">
                <a:solidFill>
                  <a:srgbClr val="FFFFFF"/>
                </a:solidFill>
                <a:latin typeface="Malgun Gothic"/>
                <a:cs typeface="Malgun Gothic"/>
              </a:rPr>
              <a:t>na</a:t>
            </a:r>
            <a:r>
              <a:rPr sz="1400" b="1" dirty="0">
                <a:solidFill>
                  <a:srgbClr val="FFFFFF"/>
                </a:solidFill>
                <a:latin typeface="Malgun Gothic"/>
                <a:cs typeface="Malgun Gothic"/>
              </a:rPr>
              <a:t>l</a:t>
            </a:r>
            <a:r>
              <a:rPr sz="1400" b="1" spc="-20" dirty="0">
                <a:solidFill>
                  <a:srgbClr val="FFFFFF"/>
                </a:solidFill>
                <a:latin typeface="Malgun Gothic"/>
                <a:cs typeface="Malgun Gothic"/>
              </a:rPr>
              <a:t> </a:t>
            </a:r>
            <a:r>
              <a:rPr sz="1400" b="1" spc="-40" dirty="0">
                <a:solidFill>
                  <a:srgbClr val="FFFFFF"/>
                </a:solidFill>
                <a:latin typeface="Malgun Gothic"/>
                <a:cs typeface="Malgun Gothic"/>
              </a:rPr>
              <a:t>S</a:t>
            </a:r>
            <a:r>
              <a:rPr sz="1400" b="1" spc="-5" dirty="0">
                <a:solidFill>
                  <a:srgbClr val="FFFFFF"/>
                </a:solidFill>
                <a:latin typeface="Malgun Gothic"/>
                <a:cs typeface="Malgun Gothic"/>
              </a:rPr>
              <a:t>t</a:t>
            </a:r>
            <a:r>
              <a:rPr sz="1400" b="1" spc="5" dirty="0">
                <a:solidFill>
                  <a:srgbClr val="FFFFFF"/>
                </a:solidFill>
                <a:latin typeface="Malgun Gothic"/>
                <a:cs typeface="Malgun Gothic"/>
              </a:rPr>
              <a:t>a</a:t>
            </a:r>
            <a:r>
              <a:rPr sz="1400" b="1" spc="-5" dirty="0">
                <a:solidFill>
                  <a:srgbClr val="FFFFFF"/>
                </a:solidFill>
                <a:latin typeface="Malgun Gothic"/>
                <a:cs typeface="Malgun Gothic"/>
              </a:rPr>
              <a:t>ckin</a:t>
            </a:r>
            <a:r>
              <a:rPr sz="1400" b="1" dirty="0">
                <a:solidFill>
                  <a:srgbClr val="FFFFFF"/>
                </a:solidFill>
                <a:latin typeface="Malgun Gothic"/>
                <a:cs typeface="Malgun Gothic"/>
              </a:rPr>
              <a:t>g	</a:t>
            </a:r>
            <a:r>
              <a:rPr sz="2100" b="1" spc="-75" baseline="1984" dirty="0">
                <a:solidFill>
                  <a:srgbClr val="FFFFFF"/>
                </a:solidFill>
                <a:latin typeface="Malgun Gothic"/>
                <a:cs typeface="Malgun Gothic"/>
              </a:rPr>
              <a:t>P</a:t>
            </a:r>
            <a:r>
              <a:rPr sz="2100" b="1" spc="-15" baseline="1984" dirty="0">
                <a:solidFill>
                  <a:srgbClr val="FFFFFF"/>
                </a:solidFill>
                <a:latin typeface="Malgun Gothic"/>
                <a:cs typeface="Malgun Gothic"/>
              </a:rPr>
              <a:t>o</a:t>
            </a:r>
            <a:r>
              <a:rPr sz="2100" b="1" spc="-22" baseline="1984" dirty="0">
                <a:solidFill>
                  <a:srgbClr val="FFFFFF"/>
                </a:solidFill>
                <a:latin typeface="Malgun Gothic"/>
                <a:cs typeface="Malgun Gothic"/>
              </a:rPr>
              <a:t>w</a:t>
            </a:r>
            <a:r>
              <a:rPr sz="2100" b="1" baseline="1984" dirty="0">
                <a:solidFill>
                  <a:srgbClr val="FFFFFF"/>
                </a:solidFill>
                <a:latin typeface="Malgun Gothic"/>
                <a:cs typeface="Malgun Gothic"/>
              </a:rPr>
              <a:t>er</a:t>
            </a:r>
            <a:r>
              <a:rPr sz="2100" b="1" spc="-30" baseline="1984" dirty="0">
                <a:solidFill>
                  <a:srgbClr val="FFFFFF"/>
                </a:solidFill>
                <a:latin typeface="Malgun Gothic"/>
                <a:cs typeface="Malgun Gothic"/>
              </a:rPr>
              <a:t> </a:t>
            </a:r>
            <a:r>
              <a:rPr sz="2100" b="1" baseline="1984" dirty="0">
                <a:solidFill>
                  <a:srgbClr val="FFFFFF"/>
                </a:solidFill>
                <a:latin typeface="Malgun Gothic"/>
                <a:cs typeface="Malgun Gothic"/>
              </a:rPr>
              <a:t>Com</a:t>
            </a:r>
            <a:r>
              <a:rPr sz="2100" b="1" spc="-30" baseline="1984" dirty="0">
                <a:solidFill>
                  <a:srgbClr val="FFFFFF"/>
                </a:solidFill>
                <a:latin typeface="Malgun Gothic"/>
                <a:cs typeface="Malgun Gothic"/>
              </a:rPr>
              <a:t>p</a:t>
            </a:r>
            <a:r>
              <a:rPr sz="2100" b="1" baseline="1984" dirty="0">
                <a:solidFill>
                  <a:srgbClr val="FFFFFF"/>
                </a:solidFill>
                <a:latin typeface="Malgun Gothic"/>
                <a:cs typeface="Malgun Gothic"/>
              </a:rPr>
              <a:t>aris</a:t>
            </a:r>
            <a:r>
              <a:rPr sz="2100" b="1" spc="-15" baseline="1984" dirty="0">
                <a:solidFill>
                  <a:srgbClr val="FFFFFF"/>
                </a:solidFill>
                <a:latin typeface="Malgun Gothic"/>
                <a:cs typeface="Malgun Gothic"/>
              </a:rPr>
              <a:t>o</a:t>
            </a:r>
            <a:r>
              <a:rPr sz="2100" b="1" baseline="1984" dirty="0">
                <a:solidFill>
                  <a:srgbClr val="FFFFFF"/>
                </a:solidFill>
                <a:latin typeface="Malgun Gothic"/>
                <a:cs typeface="Malgun Gothic"/>
              </a:rPr>
              <a:t>n</a:t>
            </a:r>
            <a:endParaRPr sz="2100" baseline="1984">
              <a:latin typeface="Malgun Gothic"/>
              <a:cs typeface="Malgun Gothic"/>
            </a:endParaRPr>
          </a:p>
        </p:txBody>
      </p:sp>
      <p:sp>
        <p:nvSpPr>
          <p:cNvPr id="34" name="object 34"/>
          <p:cNvSpPr txBox="1"/>
          <p:nvPr/>
        </p:nvSpPr>
        <p:spPr>
          <a:xfrm>
            <a:off x="6200394" y="4618101"/>
            <a:ext cx="1005205" cy="152400"/>
          </a:xfrm>
          <a:prstGeom prst="rect">
            <a:avLst/>
          </a:prstGeom>
        </p:spPr>
        <p:txBody>
          <a:bodyPr vert="horz" wrap="square" lIns="0" tIns="0" rIns="0" bIns="0" rtlCol="0">
            <a:spAutoFit/>
          </a:bodyPr>
          <a:lstStyle/>
          <a:p>
            <a:pPr marL="12700">
              <a:lnSpc>
                <a:spcPct val="100000"/>
              </a:lnSpc>
            </a:pPr>
            <a:r>
              <a:rPr sz="1000" spc="-15" dirty="0">
                <a:latin typeface="Calibri"/>
                <a:cs typeface="Calibri"/>
              </a:rPr>
              <a:t>T</a:t>
            </a:r>
            <a:r>
              <a:rPr sz="1000" spc="-5" dirty="0">
                <a:latin typeface="Calibri"/>
                <a:cs typeface="Calibri"/>
              </a:rPr>
              <a:t>raditional</a:t>
            </a:r>
            <a:r>
              <a:rPr sz="1000" spc="-10" dirty="0">
                <a:latin typeface="Calibri"/>
                <a:cs typeface="Calibri"/>
              </a:rPr>
              <a:t> RDIMM</a:t>
            </a:r>
            <a:endParaRPr sz="1000">
              <a:latin typeface="Calibri"/>
              <a:cs typeface="Calibri"/>
            </a:endParaRPr>
          </a:p>
        </p:txBody>
      </p:sp>
      <p:sp>
        <p:nvSpPr>
          <p:cNvPr id="35" name="object 35"/>
          <p:cNvSpPr txBox="1"/>
          <p:nvPr/>
        </p:nvSpPr>
        <p:spPr>
          <a:xfrm>
            <a:off x="7773669" y="4618101"/>
            <a:ext cx="639445" cy="152400"/>
          </a:xfrm>
          <a:prstGeom prst="rect">
            <a:avLst/>
          </a:prstGeom>
        </p:spPr>
        <p:txBody>
          <a:bodyPr vert="horz" wrap="square" lIns="0" tIns="0" rIns="0" bIns="0" rtlCol="0">
            <a:spAutoFit/>
          </a:bodyPr>
          <a:lstStyle/>
          <a:p>
            <a:pPr marL="12700">
              <a:lnSpc>
                <a:spcPct val="100000"/>
              </a:lnSpc>
            </a:pPr>
            <a:r>
              <a:rPr sz="1000" spc="-15" dirty="0">
                <a:latin typeface="Calibri"/>
                <a:cs typeface="Calibri"/>
              </a:rPr>
              <a:t>T</a:t>
            </a:r>
            <a:r>
              <a:rPr sz="1000" spc="-10" dirty="0">
                <a:latin typeface="Calibri"/>
                <a:cs typeface="Calibri"/>
              </a:rPr>
              <a:t>SV</a:t>
            </a:r>
            <a:r>
              <a:rPr sz="1000" spc="-5" dirty="0">
                <a:latin typeface="Calibri"/>
                <a:cs typeface="Calibri"/>
              </a:rPr>
              <a:t> </a:t>
            </a:r>
            <a:r>
              <a:rPr sz="1000" spc="-10" dirty="0">
                <a:latin typeface="Calibri"/>
                <a:cs typeface="Calibri"/>
              </a:rPr>
              <a:t>RDIMM</a:t>
            </a:r>
            <a:endParaRPr sz="1000">
              <a:latin typeface="Calibri"/>
              <a:cs typeface="Calibri"/>
            </a:endParaRPr>
          </a:p>
        </p:txBody>
      </p:sp>
      <p:sp>
        <p:nvSpPr>
          <p:cNvPr id="36" name="object 36"/>
          <p:cNvSpPr txBox="1"/>
          <p:nvPr/>
        </p:nvSpPr>
        <p:spPr>
          <a:xfrm>
            <a:off x="7482967" y="2714160"/>
            <a:ext cx="960119" cy="177800"/>
          </a:xfrm>
          <a:prstGeom prst="rect">
            <a:avLst/>
          </a:prstGeom>
        </p:spPr>
        <p:txBody>
          <a:bodyPr vert="horz" wrap="square" lIns="0" tIns="0" rIns="0" bIns="0" rtlCol="0">
            <a:spAutoFit/>
          </a:bodyPr>
          <a:lstStyle/>
          <a:p>
            <a:pPr marL="12700">
              <a:lnSpc>
                <a:spcPct val="100000"/>
              </a:lnSpc>
            </a:pPr>
            <a:r>
              <a:rPr sz="1200" b="1" spc="-10" dirty="0">
                <a:latin typeface="Tahoma"/>
                <a:cs typeface="Tahoma"/>
              </a:rPr>
              <a:t>1</a:t>
            </a:r>
            <a:r>
              <a:rPr sz="1200" b="1" spc="-5" dirty="0">
                <a:latin typeface="Tahoma"/>
                <a:cs typeface="Tahoma"/>
              </a:rPr>
              <a:t>7</a:t>
            </a:r>
            <a:r>
              <a:rPr sz="1200" b="1" spc="-15" dirty="0">
                <a:latin typeface="Tahoma"/>
                <a:cs typeface="Tahoma"/>
              </a:rPr>
              <a:t>%</a:t>
            </a:r>
            <a:r>
              <a:rPr sz="1200" b="1" spc="-30" dirty="0">
                <a:latin typeface="Tahoma"/>
                <a:cs typeface="Tahoma"/>
              </a:rPr>
              <a:t> </a:t>
            </a:r>
            <a:r>
              <a:rPr sz="1200" b="1" spc="-5" dirty="0">
                <a:latin typeface="Tahoma"/>
                <a:cs typeface="Tahoma"/>
              </a:rPr>
              <a:t>S</a:t>
            </a:r>
            <a:r>
              <a:rPr sz="1200" b="1" spc="-10" dirty="0">
                <a:latin typeface="Tahoma"/>
                <a:cs typeface="Tahoma"/>
              </a:rPr>
              <a:t>aving</a:t>
            </a:r>
            <a:endParaRPr sz="1200">
              <a:latin typeface="Tahoma"/>
              <a:cs typeface="Tahoma"/>
            </a:endParaRPr>
          </a:p>
        </p:txBody>
      </p:sp>
      <p:sp>
        <p:nvSpPr>
          <p:cNvPr id="37" name="object 37"/>
          <p:cNvSpPr txBox="1"/>
          <p:nvPr/>
        </p:nvSpPr>
        <p:spPr>
          <a:xfrm>
            <a:off x="7420736" y="4940754"/>
            <a:ext cx="1315720" cy="249554"/>
          </a:xfrm>
          <a:prstGeom prst="rect">
            <a:avLst/>
          </a:prstGeom>
        </p:spPr>
        <p:txBody>
          <a:bodyPr vert="horz" wrap="square" lIns="0" tIns="0" rIns="0" bIns="0" rtlCol="0">
            <a:spAutoFit/>
          </a:bodyPr>
          <a:lstStyle/>
          <a:p>
            <a:pPr marR="5080" algn="r">
              <a:lnSpc>
                <a:spcPts val="955"/>
              </a:lnSpc>
            </a:pPr>
            <a:r>
              <a:rPr sz="800" dirty="0">
                <a:latin typeface="Tahoma"/>
                <a:cs typeface="Tahoma"/>
              </a:rPr>
              <a:t>*</a:t>
            </a:r>
            <a:r>
              <a:rPr sz="800" spc="-20" dirty="0">
                <a:latin typeface="Tahoma"/>
                <a:cs typeface="Tahoma"/>
              </a:rPr>
              <a:t> </a:t>
            </a:r>
            <a:r>
              <a:rPr sz="800" dirty="0">
                <a:latin typeface="Tahoma"/>
                <a:cs typeface="Tahoma"/>
              </a:rPr>
              <a:t>M</a:t>
            </a:r>
            <a:r>
              <a:rPr sz="800" spc="-5" dirty="0">
                <a:latin typeface="Tahoma"/>
                <a:cs typeface="Tahoma"/>
              </a:rPr>
              <a:t>e</a:t>
            </a:r>
            <a:r>
              <a:rPr sz="800" dirty="0">
                <a:latin typeface="Tahoma"/>
                <a:cs typeface="Tahoma"/>
              </a:rPr>
              <a:t>as</a:t>
            </a:r>
            <a:r>
              <a:rPr sz="800" spc="-10" dirty="0">
                <a:latin typeface="Tahoma"/>
                <a:cs typeface="Tahoma"/>
              </a:rPr>
              <a:t>u</a:t>
            </a:r>
            <a:r>
              <a:rPr sz="800" spc="-5" dirty="0">
                <a:latin typeface="Tahoma"/>
                <a:cs typeface="Tahoma"/>
              </a:rPr>
              <a:t>re</a:t>
            </a:r>
            <a:r>
              <a:rPr sz="800" dirty="0">
                <a:latin typeface="Tahoma"/>
                <a:cs typeface="Tahoma"/>
              </a:rPr>
              <a:t>d</a:t>
            </a:r>
            <a:r>
              <a:rPr sz="800" spc="10" dirty="0">
                <a:latin typeface="Tahoma"/>
                <a:cs typeface="Tahoma"/>
              </a:rPr>
              <a:t> </a:t>
            </a:r>
            <a:r>
              <a:rPr sz="800" dirty="0">
                <a:latin typeface="Tahoma"/>
                <a:cs typeface="Tahoma"/>
              </a:rPr>
              <a:t>by</a:t>
            </a:r>
            <a:r>
              <a:rPr sz="800" spc="-15" dirty="0">
                <a:latin typeface="Tahoma"/>
                <a:cs typeface="Tahoma"/>
              </a:rPr>
              <a:t> </a:t>
            </a:r>
            <a:r>
              <a:rPr sz="800" dirty="0">
                <a:latin typeface="Tahoma"/>
                <a:cs typeface="Tahoma"/>
              </a:rPr>
              <a:t>32GB</a:t>
            </a:r>
            <a:r>
              <a:rPr sz="800" spc="-20" dirty="0">
                <a:latin typeface="Tahoma"/>
                <a:cs typeface="Tahoma"/>
              </a:rPr>
              <a:t> </a:t>
            </a:r>
            <a:r>
              <a:rPr sz="800" dirty="0">
                <a:latin typeface="Tahoma"/>
                <a:cs typeface="Tahoma"/>
              </a:rPr>
              <a:t>R</a:t>
            </a:r>
            <a:r>
              <a:rPr sz="800" spc="-5" dirty="0">
                <a:latin typeface="Tahoma"/>
                <a:cs typeface="Tahoma"/>
              </a:rPr>
              <a:t>D</a:t>
            </a:r>
            <a:r>
              <a:rPr sz="800" dirty="0">
                <a:latin typeface="Tahoma"/>
                <a:cs typeface="Tahoma"/>
              </a:rPr>
              <a:t>IMM</a:t>
            </a:r>
            <a:endParaRPr sz="800">
              <a:latin typeface="Tahoma"/>
              <a:cs typeface="Tahoma"/>
            </a:endParaRPr>
          </a:p>
          <a:p>
            <a:pPr marR="5080" algn="r">
              <a:lnSpc>
                <a:spcPts val="955"/>
              </a:lnSpc>
            </a:pPr>
            <a:r>
              <a:rPr sz="800" dirty="0">
                <a:latin typeface="Malgun Gothic"/>
                <a:cs typeface="Malgun Gothic"/>
              </a:rPr>
              <a:t>@</a:t>
            </a:r>
            <a:r>
              <a:rPr sz="800" spc="-5" dirty="0">
                <a:latin typeface="Malgun Gothic"/>
                <a:cs typeface="Malgun Gothic"/>
              </a:rPr>
              <a:t> </a:t>
            </a:r>
            <a:r>
              <a:rPr sz="800" dirty="0">
                <a:latin typeface="Malgun Gothic"/>
                <a:cs typeface="Malgun Gothic"/>
              </a:rPr>
              <a:t>2D</a:t>
            </a:r>
            <a:r>
              <a:rPr sz="800" spc="-5" dirty="0">
                <a:latin typeface="Malgun Gothic"/>
                <a:cs typeface="Malgun Gothic"/>
              </a:rPr>
              <a:t>P</a:t>
            </a:r>
            <a:r>
              <a:rPr sz="800" dirty="0">
                <a:latin typeface="Malgun Gothic"/>
                <a:cs typeface="Malgun Gothic"/>
              </a:rPr>
              <a:t>C</a:t>
            </a:r>
            <a:endParaRPr sz="800">
              <a:latin typeface="Malgun Gothic"/>
              <a:cs typeface="Malgun Gothic"/>
            </a:endParaRPr>
          </a:p>
        </p:txBody>
      </p:sp>
      <p:sp>
        <p:nvSpPr>
          <p:cNvPr id="38" name="object 38"/>
          <p:cNvSpPr txBox="1"/>
          <p:nvPr/>
        </p:nvSpPr>
        <p:spPr>
          <a:xfrm>
            <a:off x="653287" y="2940184"/>
            <a:ext cx="635635" cy="177800"/>
          </a:xfrm>
          <a:prstGeom prst="rect">
            <a:avLst/>
          </a:prstGeom>
        </p:spPr>
        <p:txBody>
          <a:bodyPr vert="horz" wrap="square" lIns="0" tIns="0" rIns="0" bIns="0" rtlCol="0">
            <a:spAutoFit/>
          </a:bodyPr>
          <a:lstStyle/>
          <a:p>
            <a:pPr marL="12700">
              <a:lnSpc>
                <a:spcPct val="100000"/>
              </a:lnSpc>
            </a:pPr>
            <a:r>
              <a:rPr sz="1200" b="1" spc="-10" dirty="0">
                <a:latin typeface="Malgun Gothic"/>
                <a:cs typeface="Malgun Gothic"/>
              </a:rPr>
              <a:t>F</a:t>
            </a:r>
            <a:r>
              <a:rPr sz="1200" b="1" dirty="0">
                <a:latin typeface="Malgun Gothic"/>
                <a:cs typeface="Malgun Gothic"/>
              </a:rPr>
              <a:t>ea</a:t>
            </a:r>
            <a:r>
              <a:rPr sz="1200" b="1" spc="-10" dirty="0">
                <a:latin typeface="Malgun Gothic"/>
                <a:cs typeface="Malgun Gothic"/>
              </a:rPr>
              <a:t>t</a:t>
            </a:r>
            <a:r>
              <a:rPr sz="1200" b="1" spc="-15" dirty="0">
                <a:latin typeface="Malgun Gothic"/>
                <a:cs typeface="Malgun Gothic"/>
              </a:rPr>
              <a:t>ures</a:t>
            </a:r>
            <a:endParaRPr sz="1200">
              <a:latin typeface="Malgun Gothic"/>
              <a:cs typeface="Malgun Gothic"/>
            </a:endParaRPr>
          </a:p>
        </p:txBody>
      </p:sp>
      <p:sp>
        <p:nvSpPr>
          <p:cNvPr id="39" name="object 39"/>
          <p:cNvSpPr txBox="1"/>
          <p:nvPr/>
        </p:nvSpPr>
        <p:spPr>
          <a:xfrm>
            <a:off x="1482597" y="2482984"/>
            <a:ext cx="1811655" cy="1094105"/>
          </a:xfrm>
          <a:prstGeom prst="rect">
            <a:avLst/>
          </a:prstGeom>
        </p:spPr>
        <p:txBody>
          <a:bodyPr vert="horz" wrap="square" lIns="0" tIns="0" rIns="0" bIns="0" rtlCol="0">
            <a:spAutoFit/>
          </a:bodyPr>
          <a:lstStyle/>
          <a:p>
            <a:pPr marL="119380" marR="179070" indent="-106680">
              <a:lnSpc>
                <a:spcPct val="100000"/>
              </a:lnSpc>
              <a:buFont typeface="Arial"/>
              <a:buChar char="•"/>
              <a:tabLst>
                <a:tab pos="118110" algn="l"/>
              </a:tabLst>
            </a:pPr>
            <a:r>
              <a:rPr sz="1200" spc="-10" dirty="0">
                <a:latin typeface="Malgun Gothic"/>
                <a:cs typeface="Malgun Gothic"/>
              </a:rPr>
              <a:t>Sho</a:t>
            </a:r>
            <a:r>
              <a:rPr sz="1200" spc="20" dirty="0">
                <a:latin typeface="Malgun Gothic"/>
                <a:cs typeface="Malgun Gothic"/>
              </a:rPr>
              <a:t>r</a:t>
            </a:r>
            <a:r>
              <a:rPr sz="1200" spc="-5" dirty="0">
                <a:latin typeface="Malgun Gothic"/>
                <a:cs typeface="Malgun Gothic"/>
              </a:rPr>
              <a:t>t</a:t>
            </a:r>
            <a:r>
              <a:rPr sz="1200" spc="25" dirty="0">
                <a:latin typeface="Malgun Gothic"/>
                <a:cs typeface="Malgun Gothic"/>
              </a:rPr>
              <a:t> </a:t>
            </a:r>
            <a:r>
              <a:rPr sz="1200" spc="-5" dirty="0">
                <a:latin typeface="Malgun Gothic"/>
                <a:cs typeface="Malgun Gothic"/>
              </a:rPr>
              <a:t>In</a:t>
            </a:r>
            <a:r>
              <a:rPr sz="1200" spc="-25" dirty="0">
                <a:latin typeface="Malgun Gothic"/>
                <a:cs typeface="Malgun Gothic"/>
              </a:rPr>
              <a:t>t</a:t>
            </a:r>
            <a:r>
              <a:rPr sz="1200" dirty="0">
                <a:latin typeface="Malgun Gothic"/>
                <a:cs typeface="Malgun Gothic"/>
              </a:rPr>
              <a:t>e</a:t>
            </a:r>
            <a:r>
              <a:rPr sz="1200" spc="-25" dirty="0">
                <a:latin typeface="Malgun Gothic"/>
                <a:cs typeface="Malgun Gothic"/>
              </a:rPr>
              <a:t>r</a:t>
            </a:r>
            <a:r>
              <a:rPr sz="1200" dirty="0">
                <a:latin typeface="Malgun Gothic"/>
                <a:cs typeface="Malgun Gothic"/>
              </a:rPr>
              <a:t>conn</a:t>
            </a:r>
            <a:r>
              <a:rPr sz="1200" spc="5" dirty="0">
                <a:latin typeface="Malgun Gothic"/>
                <a:cs typeface="Malgun Gothic"/>
              </a:rPr>
              <a:t>e</a:t>
            </a:r>
            <a:r>
              <a:rPr sz="1200" spc="-10" dirty="0">
                <a:latin typeface="Malgun Gothic"/>
                <a:cs typeface="Malgun Gothic"/>
              </a:rPr>
              <a:t>c</a:t>
            </a:r>
            <a:r>
              <a:rPr sz="1200" spc="-15" dirty="0">
                <a:latin typeface="Malgun Gothic"/>
                <a:cs typeface="Malgun Gothic"/>
              </a:rPr>
              <a:t>t</a:t>
            </a:r>
            <a:r>
              <a:rPr sz="1200" dirty="0">
                <a:latin typeface="Malgun Gothic"/>
                <a:cs typeface="Malgun Gothic"/>
              </a:rPr>
              <a:t>i</a:t>
            </a:r>
            <a:r>
              <a:rPr sz="1200" spc="-5" dirty="0">
                <a:latin typeface="Malgun Gothic"/>
                <a:cs typeface="Malgun Gothic"/>
              </a:rPr>
              <a:t>on </a:t>
            </a:r>
            <a:r>
              <a:rPr sz="1200" spc="-15" dirty="0">
                <a:latin typeface="Malgun Gothic"/>
                <a:cs typeface="Malgun Gothic"/>
              </a:rPr>
              <a:t>(</a:t>
            </a:r>
            <a:r>
              <a:rPr sz="1200" spc="-10" dirty="0">
                <a:latin typeface="Malgun Gothic"/>
                <a:cs typeface="Malgun Gothic"/>
              </a:rPr>
              <a:t>&lt;~</a:t>
            </a:r>
            <a:r>
              <a:rPr sz="1200" spc="-15" dirty="0">
                <a:latin typeface="Malgun Gothic"/>
                <a:cs typeface="Malgun Gothic"/>
              </a:rPr>
              <a:t>5</a:t>
            </a:r>
            <a:r>
              <a:rPr sz="1200" spc="-10" dirty="0">
                <a:latin typeface="Malgun Gothic"/>
                <a:cs typeface="Malgun Gothic"/>
              </a:rPr>
              <a:t>0um)</a:t>
            </a:r>
            <a:endParaRPr sz="1200">
              <a:latin typeface="Malgun Gothic"/>
              <a:cs typeface="Malgun Gothic"/>
            </a:endParaRPr>
          </a:p>
          <a:p>
            <a:pPr marL="117475" indent="-104775">
              <a:lnSpc>
                <a:spcPct val="100000"/>
              </a:lnSpc>
              <a:buFont typeface="Arial"/>
              <a:buChar char="•"/>
              <a:tabLst>
                <a:tab pos="118110" algn="l"/>
              </a:tabLst>
            </a:pPr>
            <a:r>
              <a:rPr sz="1200" dirty="0">
                <a:latin typeface="Malgun Gothic"/>
                <a:cs typeface="Malgun Gothic"/>
              </a:rPr>
              <a:t>Lo</a:t>
            </a:r>
            <a:r>
              <a:rPr sz="1200" spc="-10" dirty="0">
                <a:latin typeface="Malgun Gothic"/>
                <a:cs typeface="Malgun Gothic"/>
              </a:rPr>
              <a:t>w</a:t>
            </a:r>
            <a:r>
              <a:rPr sz="1200" dirty="0">
                <a:latin typeface="Malgun Gothic"/>
                <a:cs typeface="Malgun Gothic"/>
              </a:rPr>
              <a:t>e</a:t>
            </a:r>
            <a:r>
              <a:rPr sz="1200" spc="-5" dirty="0">
                <a:latin typeface="Malgun Gothic"/>
                <a:cs typeface="Malgun Gothic"/>
              </a:rPr>
              <a:t>r</a:t>
            </a:r>
            <a:r>
              <a:rPr sz="1200" dirty="0">
                <a:latin typeface="Malgun Gothic"/>
                <a:cs typeface="Malgun Gothic"/>
              </a:rPr>
              <a:t> </a:t>
            </a:r>
            <a:r>
              <a:rPr sz="1200" spc="-10" dirty="0">
                <a:latin typeface="Malgun Gothic"/>
                <a:cs typeface="Malgun Gothic"/>
              </a:rPr>
              <a:t>P</a:t>
            </a:r>
            <a:r>
              <a:rPr sz="1200" spc="-25" dirty="0">
                <a:latin typeface="Malgun Gothic"/>
                <a:cs typeface="Malgun Gothic"/>
              </a:rPr>
              <a:t>ro</a:t>
            </a:r>
            <a:r>
              <a:rPr sz="1200" dirty="0">
                <a:latin typeface="Malgun Gothic"/>
                <a:cs typeface="Malgun Gothic"/>
              </a:rPr>
              <a:t>file</a:t>
            </a:r>
            <a:endParaRPr sz="1200">
              <a:latin typeface="Malgun Gothic"/>
              <a:cs typeface="Malgun Gothic"/>
            </a:endParaRPr>
          </a:p>
          <a:p>
            <a:pPr marL="117475" indent="-104775">
              <a:lnSpc>
                <a:spcPct val="100000"/>
              </a:lnSpc>
              <a:buFont typeface="Arial"/>
              <a:buChar char="•"/>
              <a:tabLst>
                <a:tab pos="118110" algn="l"/>
              </a:tabLst>
            </a:pPr>
            <a:r>
              <a:rPr sz="1200" dirty="0">
                <a:latin typeface="Malgun Gothic"/>
                <a:cs typeface="Malgun Gothic"/>
              </a:rPr>
              <a:t>Mo</a:t>
            </a:r>
            <a:r>
              <a:rPr sz="1200" spc="-20" dirty="0">
                <a:latin typeface="Malgun Gothic"/>
                <a:cs typeface="Malgun Gothic"/>
              </a:rPr>
              <a:t>r</a:t>
            </a:r>
            <a:r>
              <a:rPr sz="1200" dirty="0">
                <a:latin typeface="Malgun Gothic"/>
                <a:cs typeface="Malgun Gothic"/>
              </a:rPr>
              <a:t>e # </a:t>
            </a:r>
            <a:r>
              <a:rPr sz="1200" spc="-30" dirty="0">
                <a:latin typeface="Malgun Gothic"/>
                <a:cs typeface="Malgun Gothic"/>
              </a:rPr>
              <a:t>o</a:t>
            </a:r>
            <a:r>
              <a:rPr sz="1200" dirty="0">
                <a:latin typeface="Malgun Gothic"/>
                <a:cs typeface="Malgun Gothic"/>
              </a:rPr>
              <a:t>f </a:t>
            </a:r>
            <a:r>
              <a:rPr sz="1200" spc="-5" dirty="0">
                <a:latin typeface="Malgun Gothic"/>
                <a:cs typeface="Malgun Gothic"/>
              </a:rPr>
              <a:t>In</a:t>
            </a:r>
            <a:r>
              <a:rPr sz="1200" spc="-20" dirty="0">
                <a:latin typeface="Malgun Gothic"/>
                <a:cs typeface="Malgun Gothic"/>
              </a:rPr>
              <a:t>t</a:t>
            </a:r>
            <a:r>
              <a:rPr sz="1200" dirty="0">
                <a:latin typeface="Malgun Gothic"/>
                <a:cs typeface="Malgun Gothic"/>
              </a:rPr>
              <a:t>e</a:t>
            </a:r>
            <a:r>
              <a:rPr sz="1200" spc="-20" dirty="0">
                <a:latin typeface="Malgun Gothic"/>
                <a:cs typeface="Malgun Gothic"/>
              </a:rPr>
              <a:t>r</a:t>
            </a:r>
            <a:r>
              <a:rPr sz="1200" spc="-5" dirty="0">
                <a:latin typeface="Malgun Gothic"/>
                <a:cs typeface="Malgun Gothic"/>
              </a:rPr>
              <a:t>conn</a:t>
            </a:r>
            <a:r>
              <a:rPr sz="1200" dirty="0">
                <a:latin typeface="Malgun Gothic"/>
                <a:cs typeface="Malgun Gothic"/>
              </a:rPr>
              <a:t>e</a:t>
            </a:r>
            <a:r>
              <a:rPr sz="1200" spc="-5" dirty="0">
                <a:latin typeface="Malgun Gothic"/>
                <a:cs typeface="Malgun Gothic"/>
              </a:rPr>
              <a:t>c</a:t>
            </a:r>
            <a:r>
              <a:rPr sz="1200" spc="-10" dirty="0">
                <a:latin typeface="Malgun Gothic"/>
                <a:cs typeface="Malgun Gothic"/>
              </a:rPr>
              <a:t>t</a:t>
            </a:r>
            <a:r>
              <a:rPr sz="1200" dirty="0">
                <a:latin typeface="Malgun Gothic"/>
                <a:cs typeface="Malgun Gothic"/>
              </a:rPr>
              <a:t>s</a:t>
            </a:r>
            <a:endParaRPr sz="1200">
              <a:latin typeface="Malgun Gothic"/>
              <a:cs typeface="Malgun Gothic"/>
            </a:endParaRPr>
          </a:p>
          <a:p>
            <a:pPr marL="119380">
              <a:lnSpc>
                <a:spcPct val="100000"/>
              </a:lnSpc>
            </a:pPr>
            <a:r>
              <a:rPr sz="1200" spc="-15" dirty="0">
                <a:latin typeface="Malgun Gothic"/>
                <a:cs typeface="Malgun Gothic"/>
              </a:rPr>
              <a:t>(</a:t>
            </a:r>
            <a:r>
              <a:rPr sz="1200" spc="-10" dirty="0">
                <a:latin typeface="Malgun Gothic"/>
                <a:cs typeface="Malgun Gothic"/>
              </a:rPr>
              <a:t>&gt;1</a:t>
            </a:r>
            <a:r>
              <a:rPr sz="1200" spc="-15" dirty="0">
                <a:latin typeface="Malgun Gothic"/>
                <a:cs typeface="Malgun Gothic"/>
              </a:rPr>
              <a:t>0</a:t>
            </a:r>
            <a:r>
              <a:rPr sz="1200" spc="-10" dirty="0">
                <a:latin typeface="Malgun Gothic"/>
                <a:cs typeface="Malgun Gothic"/>
              </a:rPr>
              <a:t>00ea)</a:t>
            </a:r>
            <a:endParaRPr sz="1200">
              <a:latin typeface="Malgun Gothic"/>
              <a:cs typeface="Malgun Gothic"/>
            </a:endParaRPr>
          </a:p>
          <a:p>
            <a:pPr marL="117475" indent="-104775">
              <a:lnSpc>
                <a:spcPct val="100000"/>
              </a:lnSpc>
              <a:buFont typeface="Arial"/>
              <a:buChar char="•"/>
              <a:tabLst>
                <a:tab pos="118110" algn="l"/>
              </a:tabLst>
            </a:pPr>
            <a:r>
              <a:rPr sz="1200" spc="-50" dirty="0">
                <a:latin typeface="Malgun Gothic"/>
                <a:cs typeface="Malgun Gothic"/>
              </a:rPr>
              <a:t>R</a:t>
            </a:r>
            <a:r>
              <a:rPr sz="1200" dirty="0">
                <a:latin typeface="Malgun Gothic"/>
                <a:cs typeface="Malgun Gothic"/>
              </a:rPr>
              <a:t>el</a:t>
            </a:r>
            <a:r>
              <a:rPr sz="1200" spc="-10" dirty="0">
                <a:latin typeface="Malgun Gothic"/>
                <a:cs typeface="Malgun Gothic"/>
              </a:rPr>
              <a:t>a</a:t>
            </a:r>
            <a:r>
              <a:rPr sz="1200" spc="-15" dirty="0">
                <a:latin typeface="Malgun Gothic"/>
                <a:cs typeface="Malgun Gothic"/>
              </a:rPr>
              <a:t>t</a:t>
            </a:r>
            <a:r>
              <a:rPr sz="1200" dirty="0">
                <a:latin typeface="Malgun Gothic"/>
                <a:cs typeface="Malgun Gothic"/>
              </a:rPr>
              <a:t>i</a:t>
            </a:r>
            <a:r>
              <a:rPr sz="1200" spc="-10" dirty="0">
                <a:latin typeface="Malgun Gothic"/>
                <a:cs typeface="Malgun Gothic"/>
              </a:rPr>
              <a:t>v</a:t>
            </a:r>
            <a:r>
              <a:rPr sz="1200" dirty="0">
                <a:latin typeface="Malgun Gothic"/>
                <a:cs typeface="Malgun Gothic"/>
              </a:rPr>
              <a:t>e </a:t>
            </a:r>
            <a:r>
              <a:rPr sz="1200" spc="-5" dirty="0">
                <a:latin typeface="Malgun Gothic"/>
                <a:cs typeface="Malgun Gothic"/>
              </a:rPr>
              <a:t>hi</a:t>
            </a:r>
            <a:r>
              <a:rPr sz="1200" spc="-15" dirty="0">
                <a:latin typeface="Malgun Gothic"/>
                <a:cs typeface="Malgun Gothic"/>
              </a:rPr>
              <a:t>g</a:t>
            </a:r>
            <a:r>
              <a:rPr sz="1200" spc="-10" dirty="0">
                <a:latin typeface="Malgun Gothic"/>
                <a:cs typeface="Malgun Gothic"/>
              </a:rPr>
              <a:t>h</a:t>
            </a:r>
            <a:r>
              <a:rPr sz="1200" spc="15" dirty="0">
                <a:latin typeface="Malgun Gothic"/>
                <a:cs typeface="Malgun Gothic"/>
              </a:rPr>
              <a:t> </a:t>
            </a:r>
            <a:r>
              <a:rPr sz="1200" spc="-10" dirty="0">
                <a:latin typeface="Malgun Gothic"/>
                <a:cs typeface="Malgun Gothic"/>
              </a:rPr>
              <a:t>co</a:t>
            </a:r>
            <a:r>
              <a:rPr sz="1200" spc="-20" dirty="0">
                <a:latin typeface="Malgun Gothic"/>
                <a:cs typeface="Malgun Gothic"/>
              </a:rPr>
              <a:t>s</a:t>
            </a:r>
            <a:r>
              <a:rPr sz="1200" spc="-5" dirty="0">
                <a:latin typeface="Malgun Gothic"/>
                <a:cs typeface="Malgun Gothic"/>
              </a:rPr>
              <a:t>t</a:t>
            </a:r>
            <a:endParaRPr sz="1200">
              <a:latin typeface="Malgun Gothic"/>
              <a:cs typeface="Malgun Gothic"/>
            </a:endParaRPr>
          </a:p>
        </p:txBody>
      </p:sp>
      <p:sp>
        <p:nvSpPr>
          <p:cNvPr id="40" name="object 40"/>
          <p:cNvSpPr txBox="1"/>
          <p:nvPr/>
        </p:nvSpPr>
        <p:spPr>
          <a:xfrm>
            <a:off x="3499230" y="2574424"/>
            <a:ext cx="2425700" cy="911225"/>
          </a:xfrm>
          <a:prstGeom prst="rect">
            <a:avLst/>
          </a:prstGeom>
        </p:spPr>
        <p:txBody>
          <a:bodyPr vert="horz" wrap="square" lIns="0" tIns="0" rIns="0" bIns="0" rtlCol="0">
            <a:spAutoFit/>
          </a:bodyPr>
          <a:lstStyle/>
          <a:p>
            <a:pPr marL="117475" indent="-104775">
              <a:lnSpc>
                <a:spcPct val="100000"/>
              </a:lnSpc>
              <a:buFont typeface="Arial"/>
              <a:buChar char="•"/>
              <a:tabLst>
                <a:tab pos="118110" algn="l"/>
              </a:tabLst>
            </a:pPr>
            <a:r>
              <a:rPr sz="1200" dirty="0">
                <a:latin typeface="Malgun Gothic"/>
                <a:cs typeface="Malgun Gothic"/>
              </a:rPr>
              <a:t>Long</a:t>
            </a:r>
            <a:r>
              <a:rPr sz="1200" spc="15" dirty="0">
                <a:latin typeface="Malgun Gothic"/>
                <a:cs typeface="Malgun Gothic"/>
              </a:rPr>
              <a:t> </a:t>
            </a:r>
            <a:r>
              <a:rPr sz="1200" spc="-10" dirty="0">
                <a:latin typeface="Malgun Gothic"/>
                <a:cs typeface="Malgun Gothic"/>
              </a:rPr>
              <a:t>Loop</a:t>
            </a:r>
            <a:r>
              <a:rPr sz="1200" spc="10" dirty="0">
                <a:latin typeface="Malgun Gothic"/>
                <a:cs typeface="Malgun Gothic"/>
              </a:rPr>
              <a:t> </a:t>
            </a:r>
            <a:r>
              <a:rPr sz="1200" spc="-20" dirty="0">
                <a:latin typeface="Malgun Gothic"/>
                <a:cs typeface="Malgun Gothic"/>
              </a:rPr>
              <a:t>W</a:t>
            </a:r>
            <a:r>
              <a:rPr sz="1200" dirty="0">
                <a:latin typeface="Malgun Gothic"/>
                <a:cs typeface="Malgun Gothic"/>
              </a:rPr>
              <a:t>i</a:t>
            </a:r>
            <a:r>
              <a:rPr sz="1200" spc="-25" dirty="0">
                <a:latin typeface="Malgun Gothic"/>
                <a:cs typeface="Malgun Gothic"/>
              </a:rPr>
              <a:t>r</a:t>
            </a:r>
            <a:r>
              <a:rPr sz="1200" dirty="0">
                <a:latin typeface="Malgun Gothic"/>
                <a:cs typeface="Malgun Gothic"/>
              </a:rPr>
              <a:t>es</a:t>
            </a:r>
            <a:endParaRPr sz="1200">
              <a:latin typeface="Malgun Gothic"/>
              <a:cs typeface="Malgun Gothic"/>
            </a:endParaRPr>
          </a:p>
          <a:p>
            <a:pPr marL="117475" indent="-104775">
              <a:lnSpc>
                <a:spcPct val="100000"/>
              </a:lnSpc>
              <a:buFont typeface="Arial"/>
              <a:buChar char="•"/>
              <a:tabLst>
                <a:tab pos="118110" algn="l"/>
              </a:tabLst>
            </a:pPr>
            <a:r>
              <a:rPr sz="1200" spc="-20" dirty="0">
                <a:latin typeface="Malgun Gothic"/>
                <a:cs typeface="Malgun Gothic"/>
              </a:rPr>
              <a:t>H</a:t>
            </a:r>
            <a:r>
              <a:rPr sz="1200" dirty="0">
                <a:latin typeface="Malgun Gothic"/>
                <a:cs typeface="Malgun Gothic"/>
              </a:rPr>
              <a:t>i</a:t>
            </a:r>
            <a:r>
              <a:rPr sz="1200" spc="-10" dirty="0">
                <a:latin typeface="Malgun Gothic"/>
                <a:cs typeface="Malgun Gothic"/>
              </a:rPr>
              <a:t>gher</a:t>
            </a:r>
            <a:r>
              <a:rPr sz="1200" spc="15" dirty="0">
                <a:latin typeface="Malgun Gothic"/>
                <a:cs typeface="Malgun Gothic"/>
              </a:rPr>
              <a:t> </a:t>
            </a:r>
            <a:r>
              <a:rPr sz="1200" spc="-10" dirty="0">
                <a:latin typeface="Malgun Gothic"/>
                <a:cs typeface="Malgun Gothic"/>
              </a:rPr>
              <a:t>P</a:t>
            </a:r>
            <a:r>
              <a:rPr sz="1200" spc="-25" dirty="0">
                <a:latin typeface="Malgun Gothic"/>
                <a:cs typeface="Malgun Gothic"/>
              </a:rPr>
              <a:t>ro</a:t>
            </a:r>
            <a:r>
              <a:rPr sz="1200" dirty="0">
                <a:latin typeface="Malgun Gothic"/>
                <a:cs typeface="Malgun Gothic"/>
              </a:rPr>
              <a:t>files</a:t>
            </a:r>
            <a:endParaRPr sz="1200">
              <a:latin typeface="Malgun Gothic"/>
              <a:cs typeface="Malgun Gothic"/>
            </a:endParaRPr>
          </a:p>
          <a:p>
            <a:pPr marL="117475" indent="-104775">
              <a:lnSpc>
                <a:spcPct val="100000"/>
              </a:lnSpc>
              <a:buFont typeface="Arial"/>
              <a:buChar char="•"/>
              <a:tabLst>
                <a:tab pos="118110" algn="l"/>
              </a:tabLst>
            </a:pPr>
            <a:r>
              <a:rPr sz="1200" dirty="0">
                <a:latin typeface="Malgun Gothic"/>
                <a:cs typeface="Malgun Gothic"/>
              </a:rPr>
              <a:t>Li</a:t>
            </a:r>
            <a:r>
              <a:rPr sz="1200" spc="-10" dirty="0">
                <a:latin typeface="Malgun Gothic"/>
                <a:cs typeface="Malgun Gothic"/>
              </a:rPr>
              <a:t>mi</a:t>
            </a:r>
            <a:r>
              <a:rPr sz="1200" spc="-15" dirty="0">
                <a:latin typeface="Malgun Gothic"/>
                <a:cs typeface="Malgun Gothic"/>
              </a:rPr>
              <a:t>t</a:t>
            </a:r>
            <a:r>
              <a:rPr sz="1200" spc="-10" dirty="0">
                <a:latin typeface="Malgun Gothic"/>
                <a:cs typeface="Malgun Gothic"/>
              </a:rPr>
              <a:t>a</a:t>
            </a:r>
            <a:r>
              <a:rPr sz="1200" spc="-15" dirty="0">
                <a:latin typeface="Malgun Gothic"/>
                <a:cs typeface="Malgun Gothic"/>
              </a:rPr>
              <a:t>t</a:t>
            </a:r>
            <a:r>
              <a:rPr sz="1200" dirty="0">
                <a:latin typeface="Malgun Gothic"/>
                <a:cs typeface="Malgun Gothic"/>
              </a:rPr>
              <a:t>i</a:t>
            </a:r>
            <a:r>
              <a:rPr sz="1200" spc="-5" dirty="0">
                <a:latin typeface="Malgun Gothic"/>
                <a:cs typeface="Malgun Gothic"/>
              </a:rPr>
              <a:t>on</a:t>
            </a:r>
            <a:r>
              <a:rPr sz="1200" dirty="0">
                <a:latin typeface="Malgun Gothic"/>
                <a:cs typeface="Malgun Gothic"/>
              </a:rPr>
              <a:t>s</a:t>
            </a:r>
            <a:r>
              <a:rPr sz="1200" spc="30" dirty="0">
                <a:latin typeface="Malgun Gothic"/>
                <a:cs typeface="Malgun Gothic"/>
              </a:rPr>
              <a:t> </a:t>
            </a:r>
            <a:r>
              <a:rPr sz="1200" dirty="0">
                <a:latin typeface="Malgun Gothic"/>
                <a:cs typeface="Malgun Gothic"/>
              </a:rPr>
              <a:t>in</a:t>
            </a:r>
            <a:r>
              <a:rPr sz="1200" spc="-5" dirty="0">
                <a:latin typeface="Malgun Gothic"/>
                <a:cs typeface="Malgun Gothic"/>
              </a:rPr>
              <a:t> </a:t>
            </a:r>
            <a:r>
              <a:rPr sz="1200" dirty="0">
                <a:latin typeface="Malgun Gothic"/>
                <a:cs typeface="Malgun Gothic"/>
              </a:rPr>
              <a:t># </a:t>
            </a:r>
            <a:r>
              <a:rPr sz="1200" spc="-30" dirty="0">
                <a:latin typeface="Malgun Gothic"/>
                <a:cs typeface="Malgun Gothic"/>
              </a:rPr>
              <a:t>o</a:t>
            </a:r>
            <a:r>
              <a:rPr sz="1200" dirty="0">
                <a:latin typeface="Malgun Gothic"/>
                <a:cs typeface="Malgun Gothic"/>
              </a:rPr>
              <a:t>f </a:t>
            </a:r>
            <a:r>
              <a:rPr sz="1200" spc="-5" dirty="0">
                <a:latin typeface="Malgun Gothic"/>
                <a:cs typeface="Malgun Gothic"/>
              </a:rPr>
              <a:t>In</a:t>
            </a:r>
            <a:r>
              <a:rPr sz="1200" spc="-25" dirty="0">
                <a:latin typeface="Malgun Gothic"/>
                <a:cs typeface="Malgun Gothic"/>
              </a:rPr>
              <a:t>t</a:t>
            </a:r>
            <a:r>
              <a:rPr sz="1200" dirty="0">
                <a:latin typeface="Malgun Gothic"/>
                <a:cs typeface="Malgun Gothic"/>
              </a:rPr>
              <a:t>e</a:t>
            </a:r>
            <a:r>
              <a:rPr sz="1200" spc="-25" dirty="0">
                <a:latin typeface="Malgun Gothic"/>
                <a:cs typeface="Malgun Gothic"/>
              </a:rPr>
              <a:t>r</a:t>
            </a:r>
            <a:r>
              <a:rPr sz="1200" dirty="0">
                <a:latin typeface="Malgun Gothic"/>
                <a:cs typeface="Malgun Gothic"/>
              </a:rPr>
              <a:t>conn</a:t>
            </a:r>
            <a:r>
              <a:rPr sz="1200" spc="5" dirty="0">
                <a:latin typeface="Malgun Gothic"/>
                <a:cs typeface="Malgun Gothic"/>
              </a:rPr>
              <a:t>e</a:t>
            </a:r>
            <a:r>
              <a:rPr sz="1200" spc="-10" dirty="0">
                <a:latin typeface="Malgun Gothic"/>
                <a:cs typeface="Malgun Gothic"/>
              </a:rPr>
              <a:t>c</a:t>
            </a:r>
            <a:r>
              <a:rPr sz="1200" spc="-15" dirty="0">
                <a:latin typeface="Malgun Gothic"/>
                <a:cs typeface="Malgun Gothic"/>
              </a:rPr>
              <a:t>t</a:t>
            </a:r>
            <a:r>
              <a:rPr sz="1200" dirty="0">
                <a:latin typeface="Malgun Gothic"/>
                <a:cs typeface="Malgun Gothic"/>
              </a:rPr>
              <a:t>s</a:t>
            </a:r>
            <a:endParaRPr sz="1200">
              <a:latin typeface="Malgun Gothic"/>
              <a:cs typeface="Malgun Gothic"/>
            </a:endParaRPr>
          </a:p>
          <a:p>
            <a:pPr marL="117475" indent="-104775">
              <a:lnSpc>
                <a:spcPct val="100000"/>
              </a:lnSpc>
              <a:buFont typeface="Arial"/>
              <a:buChar char="•"/>
              <a:tabLst>
                <a:tab pos="118110" algn="l"/>
              </a:tabLst>
            </a:pPr>
            <a:r>
              <a:rPr sz="1200" spc="-5" dirty="0">
                <a:latin typeface="Malgun Gothic"/>
                <a:cs typeface="Malgun Gothic"/>
              </a:rPr>
              <a:t>O</a:t>
            </a:r>
            <a:r>
              <a:rPr sz="1200" spc="-10" dirty="0">
                <a:latin typeface="Malgun Gothic"/>
                <a:cs typeface="Malgun Gothic"/>
              </a:rPr>
              <a:t>v</a:t>
            </a:r>
            <a:r>
              <a:rPr sz="1200" dirty="0">
                <a:latin typeface="Malgun Gothic"/>
                <a:cs typeface="Malgun Gothic"/>
              </a:rPr>
              <a:t>e</a:t>
            </a:r>
            <a:r>
              <a:rPr sz="1200" spc="-10" dirty="0">
                <a:latin typeface="Malgun Gothic"/>
                <a:cs typeface="Malgun Gothic"/>
              </a:rPr>
              <a:t>rhang</a:t>
            </a:r>
            <a:endParaRPr sz="1200">
              <a:latin typeface="Malgun Gothic"/>
              <a:cs typeface="Malgun Gothic"/>
            </a:endParaRPr>
          </a:p>
          <a:p>
            <a:pPr marL="117475" indent="-104775">
              <a:lnSpc>
                <a:spcPct val="100000"/>
              </a:lnSpc>
              <a:buFont typeface="Arial"/>
              <a:buChar char="•"/>
              <a:tabLst>
                <a:tab pos="118110" algn="l"/>
              </a:tabLst>
            </a:pPr>
            <a:r>
              <a:rPr sz="1200" dirty="0">
                <a:latin typeface="Malgun Gothic"/>
                <a:cs typeface="Malgun Gothic"/>
              </a:rPr>
              <a:t>Low</a:t>
            </a:r>
            <a:r>
              <a:rPr sz="1200" spc="10" dirty="0">
                <a:latin typeface="Malgun Gothic"/>
                <a:cs typeface="Malgun Gothic"/>
              </a:rPr>
              <a:t> </a:t>
            </a:r>
            <a:r>
              <a:rPr sz="1200" spc="-20" dirty="0">
                <a:latin typeface="Malgun Gothic"/>
                <a:cs typeface="Malgun Gothic"/>
              </a:rPr>
              <a:t>C</a:t>
            </a:r>
            <a:r>
              <a:rPr sz="1200" spc="-15" dirty="0">
                <a:latin typeface="Malgun Gothic"/>
                <a:cs typeface="Malgun Gothic"/>
              </a:rPr>
              <a:t>os</a:t>
            </a:r>
            <a:r>
              <a:rPr sz="1200" spc="-5" dirty="0">
                <a:latin typeface="Malgun Gothic"/>
                <a:cs typeface="Malgun Gothic"/>
              </a:rPr>
              <a:t>t</a:t>
            </a:r>
            <a:r>
              <a:rPr sz="1200" spc="20" dirty="0">
                <a:latin typeface="Malgun Gothic"/>
                <a:cs typeface="Malgun Gothic"/>
              </a:rPr>
              <a:t> </a:t>
            </a:r>
            <a:r>
              <a:rPr sz="1200" spc="-10" dirty="0">
                <a:latin typeface="Malgun Gothic"/>
                <a:cs typeface="Malgun Gothic"/>
              </a:rPr>
              <a:t>&amp;</a:t>
            </a:r>
            <a:r>
              <a:rPr sz="1200" dirty="0">
                <a:latin typeface="Malgun Gothic"/>
                <a:cs typeface="Malgun Gothic"/>
              </a:rPr>
              <a:t> </a:t>
            </a:r>
            <a:r>
              <a:rPr sz="1200" spc="-10" dirty="0">
                <a:latin typeface="Malgun Gothic"/>
                <a:cs typeface="Malgun Gothic"/>
              </a:rPr>
              <a:t>Matu</a:t>
            </a:r>
            <a:r>
              <a:rPr sz="1200" spc="-25" dirty="0">
                <a:latin typeface="Malgun Gothic"/>
                <a:cs typeface="Malgun Gothic"/>
              </a:rPr>
              <a:t>r</a:t>
            </a:r>
            <a:r>
              <a:rPr sz="1200" dirty="0">
                <a:latin typeface="Malgun Gothic"/>
                <a:cs typeface="Malgun Gothic"/>
              </a:rPr>
              <a:t>ed</a:t>
            </a:r>
            <a:r>
              <a:rPr sz="1200" spc="5" dirty="0">
                <a:latin typeface="Malgun Gothic"/>
                <a:cs typeface="Malgun Gothic"/>
              </a:rPr>
              <a:t> </a:t>
            </a:r>
            <a:r>
              <a:rPr sz="1200" spc="-150" dirty="0">
                <a:latin typeface="Malgun Gothic"/>
                <a:cs typeface="Malgun Gothic"/>
              </a:rPr>
              <a:t>T</a:t>
            </a:r>
            <a:r>
              <a:rPr sz="1200" dirty="0">
                <a:latin typeface="Malgun Gothic"/>
                <a:cs typeface="Malgun Gothic"/>
              </a:rPr>
              <a:t>e</a:t>
            </a:r>
            <a:r>
              <a:rPr sz="1200" spc="-10" dirty="0">
                <a:latin typeface="Malgun Gothic"/>
                <a:cs typeface="Malgun Gothic"/>
              </a:rPr>
              <a:t>chnol</a:t>
            </a:r>
            <a:r>
              <a:rPr sz="1200" spc="-15" dirty="0">
                <a:latin typeface="Malgun Gothic"/>
                <a:cs typeface="Malgun Gothic"/>
              </a:rPr>
              <a:t>ogy</a:t>
            </a:r>
            <a:endParaRPr sz="1200">
              <a:latin typeface="Malgun Gothic"/>
              <a:cs typeface="Malgun Gothic"/>
            </a:endParaRPr>
          </a:p>
        </p:txBody>
      </p:sp>
      <p:sp>
        <p:nvSpPr>
          <p:cNvPr id="41" name="object 41"/>
          <p:cNvSpPr/>
          <p:nvPr/>
        </p:nvSpPr>
        <p:spPr>
          <a:xfrm>
            <a:off x="1741423" y="3785628"/>
            <a:ext cx="1298448" cy="618858"/>
          </a:xfrm>
          <a:prstGeom prst="rect">
            <a:avLst/>
          </a:prstGeom>
          <a:blipFill>
            <a:blip r:embed="rId11" cstate="print"/>
            <a:stretch>
              <a:fillRect/>
            </a:stretch>
          </a:blipFill>
        </p:spPr>
        <p:txBody>
          <a:bodyPr wrap="square" lIns="0" tIns="0" rIns="0" bIns="0" rtlCol="0"/>
          <a:lstStyle/>
          <a:p>
            <a:endParaRPr/>
          </a:p>
        </p:txBody>
      </p:sp>
      <p:sp>
        <p:nvSpPr>
          <p:cNvPr id="42" name="object 42"/>
          <p:cNvSpPr/>
          <p:nvPr/>
        </p:nvSpPr>
        <p:spPr>
          <a:xfrm>
            <a:off x="1736598" y="3780929"/>
            <a:ext cx="1308100" cy="628650"/>
          </a:xfrm>
          <a:custGeom>
            <a:avLst/>
            <a:gdLst/>
            <a:ahLst/>
            <a:cxnLst/>
            <a:rect l="l" t="t" r="r" b="b"/>
            <a:pathLst>
              <a:path w="1308100" h="628650">
                <a:moveTo>
                  <a:pt x="0" y="628383"/>
                </a:moveTo>
                <a:lnTo>
                  <a:pt x="1307973" y="628383"/>
                </a:lnTo>
                <a:lnTo>
                  <a:pt x="1307973" y="0"/>
                </a:lnTo>
                <a:lnTo>
                  <a:pt x="0" y="0"/>
                </a:lnTo>
                <a:lnTo>
                  <a:pt x="0" y="628383"/>
                </a:lnTo>
                <a:close/>
              </a:path>
            </a:pathLst>
          </a:custGeom>
          <a:ln w="9525">
            <a:solidFill>
              <a:srgbClr val="B1B1B1"/>
            </a:solidFill>
          </a:ln>
        </p:spPr>
        <p:txBody>
          <a:bodyPr wrap="square" lIns="0" tIns="0" rIns="0" bIns="0" rtlCol="0"/>
          <a:lstStyle/>
          <a:p>
            <a:endParaRPr/>
          </a:p>
        </p:txBody>
      </p:sp>
      <p:sp>
        <p:nvSpPr>
          <p:cNvPr id="43" name="object 43"/>
          <p:cNvSpPr/>
          <p:nvPr/>
        </p:nvSpPr>
        <p:spPr>
          <a:xfrm>
            <a:off x="1702307" y="4438573"/>
            <a:ext cx="739140" cy="246379"/>
          </a:xfrm>
          <a:custGeom>
            <a:avLst/>
            <a:gdLst/>
            <a:ahLst/>
            <a:cxnLst/>
            <a:rect l="l" t="t" r="r" b="b"/>
            <a:pathLst>
              <a:path w="739139" h="246379">
                <a:moveTo>
                  <a:pt x="0" y="246202"/>
                </a:moveTo>
                <a:lnTo>
                  <a:pt x="738974" y="246202"/>
                </a:lnTo>
                <a:lnTo>
                  <a:pt x="738974" y="0"/>
                </a:lnTo>
                <a:lnTo>
                  <a:pt x="0" y="0"/>
                </a:lnTo>
                <a:lnTo>
                  <a:pt x="0" y="246202"/>
                </a:lnTo>
                <a:close/>
              </a:path>
            </a:pathLst>
          </a:custGeom>
          <a:solidFill>
            <a:srgbClr val="99CC00"/>
          </a:solidFill>
        </p:spPr>
        <p:txBody>
          <a:bodyPr wrap="square" lIns="0" tIns="0" rIns="0" bIns="0" rtlCol="0"/>
          <a:lstStyle/>
          <a:p>
            <a:endParaRPr/>
          </a:p>
        </p:txBody>
      </p:sp>
      <p:sp>
        <p:nvSpPr>
          <p:cNvPr id="44" name="object 44"/>
          <p:cNvSpPr/>
          <p:nvPr/>
        </p:nvSpPr>
        <p:spPr>
          <a:xfrm>
            <a:off x="1702307" y="4438573"/>
            <a:ext cx="739140" cy="246379"/>
          </a:xfrm>
          <a:custGeom>
            <a:avLst/>
            <a:gdLst/>
            <a:ahLst/>
            <a:cxnLst/>
            <a:rect l="l" t="t" r="r" b="b"/>
            <a:pathLst>
              <a:path w="739139" h="246379">
                <a:moveTo>
                  <a:pt x="0" y="246202"/>
                </a:moveTo>
                <a:lnTo>
                  <a:pt x="738974" y="246202"/>
                </a:lnTo>
                <a:lnTo>
                  <a:pt x="738974" y="0"/>
                </a:lnTo>
                <a:lnTo>
                  <a:pt x="0" y="0"/>
                </a:lnTo>
                <a:lnTo>
                  <a:pt x="0" y="246202"/>
                </a:lnTo>
                <a:close/>
              </a:path>
            </a:pathLst>
          </a:custGeom>
          <a:ln w="6349">
            <a:solidFill>
              <a:srgbClr val="000000"/>
            </a:solidFill>
          </a:ln>
        </p:spPr>
        <p:txBody>
          <a:bodyPr wrap="square" lIns="0" tIns="0" rIns="0" bIns="0" rtlCol="0"/>
          <a:lstStyle/>
          <a:p>
            <a:endParaRPr/>
          </a:p>
        </p:txBody>
      </p:sp>
      <p:sp>
        <p:nvSpPr>
          <p:cNvPr id="45" name="object 45"/>
          <p:cNvSpPr/>
          <p:nvPr/>
        </p:nvSpPr>
        <p:spPr>
          <a:xfrm>
            <a:off x="1883029" y="4721986"/>
            <a:ext cx="86359" cy="71881"/>
          </a:xfrm>
          <a:prstGeom prst="rect">
            <a:avLst/>
          </a:prstGeom>
          <a:blipFill>
            <a:blip r:embed="rId12" cstate="print"/>
            <a:stretch>
              <a:fillRect/>
            </a:stretch>
          </a:blipFill>
        </p:spPr>
        <p:txBody>
          <a:bodyPr wrap="square" lIns="0" tIns="0" rIns="0" bIns="0" rtlCol="0"/>
          <a:lstStyle/>
          <a:p>
            <a:endParaRPr/>
          </a:p>
        </p:txBody>
      </p:sp>
      <p:sp>
        <p:nvSpPr>
          <p:cNvPr id="46" name="object 46"/>
          <p:cNvSpPr/>
          <p:nvPr/>
        </p:nvSpPr>
        <p:spPr>
          <a:xfrm>
            <a:off x="1883029" y="4721986"/>
            <a:ext cx="86360" cy="72390"/>
          </a:xfrm>
          <a:custGeom>
            <a:avLst/>
            <a:gdLst/>
            <a:ahLst/>
            <a:cxnLst/>
            <a:rect l="l" t="t" r="r" b="b"/>
            <a:pathLst>
              <a:path w="86360" h="72389">
                <a:moveTo>
                  <a:pt x="0" y="35940"/>
                </a:moveTo>
                <a:lnTo>
                  <a:pt x="22039" y="4570"/>
                </a:lnTo>
                <a:lnTo>
                  <a:pt x="43179" y="0"/>
                </a:lnTo>
                <a:lnTo>
                  <a:pt x="58500" y="2313"/>
                </a:lnTo>
                <a:lnTo>
                  <a:pt x="71398" y="8697"/>
                </a:lnTo>
                <a:lnTo>
                  <a:pt x="80852" y="18315"/>
                </a:lnTo>
                <a:lnTo>
                  <a:pt x="85841" y="30330"/>
                </a:lnTo>
                <a:lnTo>
                  <a:pt x="86359" y="35940"/>
                </a:lnTo>
                <a:lnTo>
                  <a:pt x="83570" y="48668"/>
                </a:lnTo>
                <a:lnTo>
                  <a:pt x="75883" y="59404"/>
                </a:lnTo>
                <a:lnTo>
                  <a:pt x="64320" y="67285"/>
                </a:lnTo>
                <a:lnTo>
                  <a:pt x="49901" y="71449"/>
                </a:lnTo>
                <a:lnTo>
                  <a:pt x="43179" y="71881"/>
                </a:lnTo>
                <a:lnTo>
                  <a:pt x="27859" y="69553"/>
                </a:lnTo>
                <a:lnTo>
                  <a:pt x="14961" y="63141"/>
                </a:lnTo>
                <a:lnTo>
                  <a:pt x="5507" y="53510"/>
                </a:lnTo>
                <a:lnTo>
                  <a:pt x="518" y="41521"/>
                </a:lnTo>
                <a:lnTo>
                  <a:pt x="0" y="35940"/>
                </a:lnTo>
                <a:close/>
              </a:path>
            </a:pathLst>
          </a:custGeom>
          <a:ln w="6350">
            <a:solidFill>
              <a:srgbClr val="000000"/>
            </a:solidFill>
          </a:ln>
        </p:spPr>
        <p:txBody>
          <a:bodyPr wrap="square" lIns="0" tIns="0" rIns="0" bIns="0" rtlCol="0"/>
          <a:lstStyle/>
          <a:p>
            <a:endParaRPr/>
          </a:p>
        </p:txBody>
      </p:sp>
      <p:sp>
        <p:nvSpPr>
          <p:cNvPr id="47" name="object 47"/>
          <p:cNvSpPr/>
          <p:nvPr/>
        </p:nvSpPr>
        <p:spPr>
          <a:xfrm>
            <a:off x="2023236" y="4721986"/>
            <a:ext cx="86487" cy="71881"/>
          </a:xfrm>
          <a:prstGeom prst="rect">
            <a:avLst/>
          </a:prstGeom>
          <a:blipFill>
            <a:blip r:embed="rId13" cstate="print"/>
            <a:stretch>
              <a:fillRect/>
            </a:stretch>
          </a:blipFill>
        </p:spPr>
        <p:txBody>
          <a:bodyPr wrap="square" lIns="0" tIns="0" rIns="0" bIns="0" rtlCol="0"/>
          <a:lstStyle/>
          <a:p>
            <a:endParaRPr/>
          </a:p>
        </p:txBody>
      </p:sp>
      <p:sp>
        <p:nvSpPr>
          <p:cNvPr id="48" name="object 48"/>
          <p:cNvSpPr/>
          <p:nvPr/>
        </p:nvSpPr>
        <p:spPr>
          <a:xfrm>
            <a:off x="2023236" y="4721986"/>
            <a:ext cx="86995" cy="72390"/>
          </a:xfrm>
          <a:custGeom>
            <a:avLst/>
            <a:gdLst/>
            <a:ahLst/>
            <a:cxnLst/>
            <a:rect l="l" t="t" r="r" b="b"/>
            <a:pathLst>
              <a:path w="86994" h="72389">
                <a:moveTo>
                  <a:pt x="0" y="35940"/>
                </a:moveTo>
                <a:lnTo>
                  <a:pt x="22066" y="4602"/>
                </a:lnTo>
                <a:lnTo>
                  <a:pt x="43306" y="0"/>
                </a:lnTo>
                <a:lnTo>
                  <a:pt x="58576" y="2313"/>
                </a:lnTo>
                <a:lnTo>
                  <a:pt x="71474" y="8697"/>
                </a:lnTo>
                <a:lnTo>
                  <a:pt x="80953" y="18315"/>
                </a:lnTo>
                <a:lnTo>
                  <a:pt x="85965" y="30330"/>
                </a:lnTo>
                <a:lnTo>
                  <a:pt x="86487" y="35940"/>
                </a:lnTo>
                <a:lnTo>
                  <a:pt x="83682" y="48668"/>
                </a:lnTo>
                <a:lnTo>
                  <a:pt x="75968" y="59404"/>
                </a:lnTo>
                <a:lnTo>
                  <a:pt x="64390" y="67285"/>
                </a:lnTo>
                <a:lnTo>
                  <a:pt x="49998" y="71449"/>
                </a:lnTo>
                <a:lnTo>
                  <a:pt x="43306" y="71881"/>
                </a:lnTo>
                <a:lnTo>
                  <a:pt x="27994" y="69560"/>
                </a:lnTo>
                <a:lnTo>
                  <a:pt x="15073" y="63169"/>
                </a:lnTo>
                <a:lnTo>
                  <a:pt x="5576" y="53567"/>
                </a:lnTo>
                <a:lnTo>
                  <a:pt x="538" y="41610"/>
                </a:lnTo>
                <a:lnTo>
                  <a:pt x="0" y="35940"/>
                </a:lnTo>
                <a:close/>
              </a:path>
            </a:pathLst>
          </a:custGeom>
          <a:ln w="6349">
            <a:solidFill>
              <a:srgbClr val="000000"/>
            </a:solidFill>
          </a:ln>
        </p:spPr>
        <p:txBody>
          <a:bodyPr wrap="square" lIns="0" tIns="0" rIns="0" bIns="0" rtlCol="0"/>
          <a:lstStyle/>
          <a:p>
            <a:endParaRPr/>
          </a:p>
        </p:txBody>
      </p:sp>
      <p:sp>
        <p:nvSpPr>
          <p:cNvPr id="49" name="object 49"/>
          <p:cNvSpPr/>
          <p:nvPr/>
        </p:nvSpPr>
        <p:spPr>
          <a:xfrm>
            <a:off x="2171319" y="4721986"/>
            <a:ext cx="86487" cy="71881"/>
          </a:xfrm>
          <a:prstGeom prst="rect">
            <a:avLst/>
          </a:prstGeom>
          <a:blipFill>
            <a:blip r:embed="rId14" cstate="print"/>
            <a:stretch>
              <a:fillRect/>
            </a:stretch>
          </a:blipFill>
        </p:spPr>
        <p:txBody>
          <a:bodyPr wrap="square" lIns="0" tIns="0" rIns="0" bIns="0" rtlCol="0"/>
          <a:lstStyle/>
          <a:p>
            <a:endParaRPr/>
          </a:p>
        </p:txBody>
      </p:sp>
      <p:sp>
        <p:nvSpPr>
          <p:cNvPr id="50" name="object 50"/>
          <p:cNvSpPr/>
          <p:nvPr/>
        </p:nvSpPr>
        <p:spPr>
          <a:xfrm>
            <a:off x="2171319" y="4721986"/>
            <a:ext cx="86995" cy="72390"/>
          </a:xfrm>
          <a:custGeom>
            <a:avLst/>
            <a:gdLst/>
            <a:ahLst/>
            <a:cxnLst/>
            <a:rect l="l" t="t" r="r" b="b"/>
            <a:pathLst>
              <a:path w="86994" h="72389">
                <a:moveTo>
                  <a:pt x="0" y="35940"/>
                </a:moveTo>
                <a:lnTo>
                  <a:pt x="22096" y="4570"/>
                </a:lnTo>
                <a:lnTo>
                  <a:pt x="43180" y="0"/>
                </a:lnTo>
                <a:lnTo>
                  <a:pt x="58492" y="2306"/>
                </a:lnTo>
                <a:lnTo>
                  <a:pt x="71413" y="8669"/>
                </a:lnTo>
                <a:lnTo>
                  <a:pt x="80910" y="18258"/>
                </a:lnTo>
                <a:lnTo>
                  <a:pt x="85948" y="30241"/>
                </a:lnTo>
                <a:lnTo>
                  <a:pt x="86487" y="35940"/>
                </a:lnTo>
                <a:lnTo>
                  <a:pt x="83690" y="48647"/>
                </a:lnTo>
                <a:lnTo>
                  <a:pt x="75990" y="59371"/>
                </a:lnTo>
                <a:lnTo>
                  <a:pt x="64420" y="67253"/>
                </a:lnTo>
                <a:lnTo>
                  <a:pt x="50012" y="71434"/>
                </a:lnTo>
                <a:lnTo>
                  <a:pt x="43180" y="71881"/>
                </a:lnTo>
                <a:lnTo>
                  <a:pt x="27910" y="69553"/>
                </a:lnTo>
                <a:lnTo>
                  <a:pt x="15012" y="63141"/>
                </a:lnTo>
                <a:lnTo>
                  <a:pt x="5533" y="53510"/>
                </a:lnTo>
                <a:lnTo>
                  <a:pt x="521" y="41521"/>
                </a:lnTo>
                <a:lnTo>
                  <a:pt x="0" y="35940"/>
                </a:lnTo>
                <a:close/>
              </a:path>
            </a:pathLst>
          </a:custGeom>
          <a:ln w="6349">
            <a:solidFill>
              <a:srgbClr val="000000"/>
            </a:solidFill>
          </a:ln>
        </p:spPr>
        <p:txBody>
          <a:bodyPr wrap="square" lIns="0" tIns="0" rIns="0" bIns="0" rtlCol="0"/>
          <a:lstStyle/>
          <a:p>
            <a:endParaRPr/>
          </a:p>
        </p:txBody>
      </p:sp>
      <p:sp>
        <p:nvSpPr>
          <p:cNvPr id="51" name="object 51"/>
          <p:cNvSpPr/>
          <p:nvPr/>
        </p:nvSpPr>
        <p:spPr>
          <a:xfrm>
            <a:off x="2306701" y="4721986"/>
            <a:ext cx="86360" cy="71881"/>
          </a:xfrm>
          <a:prstGeom prst="rect">
            <a:avLst/>
          </a:prstGeom>
          <a:blipFill>
            <a:blip r:embed="rId15" cstate="print"/>
            <a:stretch>
              <a:fillRect/>
            </a:stretch>
          </a:blipFill>
        </p:spPr>
        <p:txBody>
          <a:bodyPr wrap="square" lIns="0" tIns="0" rIns="0" bIns="0" rtlCol="0"/>
          <a:lstStyle/>
          <a:p>
            <a:endParaRPr/>
          </a:p>
        </p:txBody>
      </p:sp>
      <p:sp>
        <p:nvSpPr>
          <p:cNvPr id="52" name="object 52"/>
          <p:cNvSpPr/>
          <p:nvPr/>
        </p:nvSpPr>
        <p:spPr>
          <a:xfrm>
            <a:off x="2306701" y="4721986"/>
            <a:ext cx="86360" cy="72390"/>
          </a:xfrm>
          <a:custGeom>
            <a:avLst/>
            <a:gdLst/>
            <a:ahLst/>
            <a:cxnLst/>
            <a:rect l="l" t="t" r="r" b="b"/>
            <a:pathLst>
              <a:path w="86360" h="72389">
                <a:moveTo>
                  <a:pt x="0" y="35940"/>
                </a:moveTo>
                <a:lnTo>
                  <a:pt x="22039" y="4570"/>
                </a:lnTo>
                <a:lnTo>
                  <a:pt x="43180" y="0"/>
                </a:lnTo>
                <a:lnTo>
                  <a:pt x="58500" y="2313"/>
                </a:lnTo>
                <a:lnTo>
                  <a:pt x="71398" y="8697"/>
                </a:lnTo>
                <a:lnTo>
                  <a:pt x="80852" y="18315"/>
                </a:lnTo>
                <a:lnTo>
                  <a:pt x="85841" y="30330"/>
                </a:lnTo>
                <a:lnTo>
                  <a:pt x="86360" y="35940"/>
                </a:lnTo>
                <a:lnTo>
                  <a:pt x="83570" y="48668"/>
                </a:lnTo>
                <a:lnTo>
                  <a:pt x="75883" y="59404"/>
                </a:lnTo>
                <a:lnTo>
                  <a:pt x="64320" y="67285"/>
                </a:lnTo>
                <a:lnTo>
                  <a:pt x="49901" y="71449"/>
                </a:lnTo>
                <a:lnTo>
                  <a:pt x="43180" y="71881"/>
                </a:lnTo>
                <a:lnTo>
                  <a:pt x="27859" y="69553"/>
                </a:lnTo>
                <a:lnTo>
                  <a:pt x="14961" y="63141"/>
                </a:lnTo>
                <a:lnTo>
                  <a:pt x="5507" y="53510"/>
                </a:lnTo>
                <a:lnTo>
                  <a:pt x="518" y="41521"/>
                </a:lnTo>
                <a:lnTo>
                  <a:pt x="0" y="35940"/>
                </a:lnTo>
                <a:close/>
              </a:path>
            </a:pathLst>
          </a:custGeom>
          <a:ln w="6350">
            <a:solidFill>
              <a:srgbClr val="000000"/>
            </a:solidFill>
          </a:ln>
        </p:spPr>
        <p:txBody>
          <a:bodyPr wrap="square" lIns="0" tIns="0" rIns="0" bIns="0" rtlCol="0"/>
          <a:lstStyle/>
          <a:p>
            <a:endParaRPr/>
          </a:p>
        </p:txBody>
      </p:sp>
      <p:sp>
        <p:nvSpPr>
          <p:cNvPr id="53" name="object 53"/>
          <p:cNvSpPr/>
          <p:nvPr/>
        </p:nvSpPr>
        <p:spPr>
          <a:xfrm>
            <a:off x="1741297" y="4721986"/>
            <a:ext cx="86359" cy="71881"/>
          </a:xfrm>
          <a:prstGeom prst="rect">
            <a:avLst/>
          </a:prstGeom>
          <a:blipFill>
            <a:blip r:embed="rId15" cstate="print"/>
            <a:stretch>
              <a:fillRect/>
            </a:stretch>
          </a:blipFill>
        </p:spPr>
        <p:txBody>
          <a:bodyPr wrap="square" lIns="0" tIns="0" rIns="0" bIns="0" rtlCol="0"/>
          <a:lstStyle/>
          <a:p>
            <a:endParaRPr/>
          </a:p>
        </p:txBody>
      </p:sp>
      <p:sp>
        <p:nvSpPr>
          <p:cNvPr id="54" name="object 54"/>
          <p:cNvSpPr/>
          <p:nvPr/>
        </p:nvSpPr>
        <p:spPr>
          <a:xfrm>
            <a:off x="1741297" y="4721986"/>
            <a:ext cx="86360" cy="72390"/>
          </a:xfrm>
          <a:custGeom>
            <a:avLst/>
            <a:gdLst/>
            <a:ahLst/>
            <a:cxnLst/>
            <a:rect l="l" t="t" r="r" b="b"/>
            <a:pathLst>
              <a:path w="86360" h="72389">
                <a:moveTo>
                  <a:pt x="0" y="35940"/>
                </a:moveTo>
                <a:lnTo>
                  <a:pt x="22039" y="4570"/>
                </a:lnTo>
                <a:lnTo>
                  <a:pt x="43179" y="0"/>
                </a:lnTo>
                <a:lnTo>
                  <a:pt x="58500" y="2313"/>
                </a:lnTo>
                <a:lnTo>
                  <a:pt x="71398" y="8697"/>
                </a:lnTo>
                <a:lnTo>
                  <a:pt x="80852" y="18315"/>
                </a:lnTo>
                <a:lnTo>
                  <a:pt x="85841" y="30330"/>
                </a:lnTo>
                <a:lnTo>
                  <a:pt x="86359" y="35940"/>
                </a:lnTo>
                <a:lnTo>
                  <a:pt x="83570" y="48668"/>
                </a:lnTo>
                <a:lnTo>
                  <a:pt x="75883" y="59404"/>
                </a:lnTo>
                <a:lnTo>
                  <a:pt x="64320" y="67285"/>
                </a:lnTo>
                <a:lnTo>
                  <a:pt x="49901" y="71449"/>
                </a:lnTo>
                <a:lnTo>
                  <a:pt x="43179" y="71881"/>
                </a:lnTo>
                <a:lnTo>
                  <a:pt x="27859" y="69553"/>
                </a:lnTo>
                <a:lnTo>
                  <a:pt x="14961" y="63141"/>
                </a:lnTo>
                <a:lnTo>
                  <a:pt x="5507" y="53510"/>
                </a:lnTo>
                <a:lnTo>
                  <a:pt x="518" y="41521"/>
                </a:lnTo>
                <a:lnTo>
                  <a:pt x="0" y="35940"/>
                </a:lnTo>
                <a:close/>
              </a:path>
            </a:pathLst>
          </a:custGeom>
          <a:ln w="6350">
            <a:solidFill>
              <a:srgbClr val="000000"/>
            </a:solidFill>
          </a:ln>
        </p:spPr>
        <p:txBody>
          <a:bodyPr wrap="square" lIns="0" tIns="0" rIns="0" bIns="0" rtlCol="0"/>
          <a:lstStyle/>
          <a:p>
            <a:endParaRPr/>
          </a:p>
        </p:txBody>
      </p:sp>
      <p:sp>
        <p:nvSpPr>
          <p:cNvPr id="55" name="object 55"/>
          <p:cNvSpPr/>
          <p:nvPr/>
        </p:nvSpPr>
        <p:spPr>
          <a:xfrm>
            <a:off x="1702307" y="4670737"/>
            <a:ext cx="739140" cy="71120"/>
          </a:xfrm>
          <a:custGeom>
            <a:avLst/>
            <a:gdLst/>
            <a:ahLst/>
            <a:cxnLst/>
            <a:rect l="l" t="t" r="r" b="b"/>
            <a:pathLst>
              <a:path w="739139" h="71120">
                <a:moveTo>
                  <a:pt x="0" y="70680"/>
                </a:moveTo>
                <a:lnTo>
                  <a:pt x="738974" y="70680"/>
                </a:lnTo>
                <a:lnTo>
                  <a:pt x="738974" y="0"/>
                </a:lnTo>
                <a:lnTo>
                  <a:pt x="0" y="0"/>
                </a:lnTo>
                <a:lnTo>
                  <a:pt x="0" y="70680"/>
                </a:lnTo>
                <a:close/>
              </a:path>
            </a:pathLst>
          </a:custGeom>
          <a:solidFill>
            <a:srgbClr val="66FF99"/>
          </a:solidFill>
        </p:spPr>
        <p:txBody>
          <a:bodyPr wrap="square" lIns="0" tIns="0" rIns="0" bIns="0" rtlCol="0"/>
          <a:lstStyle/>
          <a:p>
            <a:endParaRPr/>
          </a:p>
        </p:txBody>
      </p:sp>
      <p:sp>
        <p:nvSpPr>
          <p:cNvPr id="56" name="object 56"/>
          <p:cNvSpPr/>
          <p:nvPr/>
        </p:nvSpPr>
        <p:spPr>
          <a:xfrm>
            <a:off x="1702307" y="4670737"/>
            <a:ext cx="739140" cy="71120"/>
          </a:xfrm>
          <a:custGeom>
            <a:avLst/>
            <a:gdLst/>
            <a:ahLst/>
            <a:cxnLst/>
            <a:rect l="l" t="t" r="r" b="b"/>
            <a:pathLst>
              <a:path w="739139" h="71120">
                <a:moveTo>
                  <a:pt x="0" y="70680"/>
                </a:moveTo>
                <a:lnTo>
                  <a:pt x="738974" y="70680"/>
                </a:lnTo>
                <a:lnTo>
                  <a:pt x="738974" y="0"/>
                </a:lnTo>
                <a:lnTo>
                  <a:pt x="0" y="0"/>
                </a:lnTo>
                <a:lnTo>
                  <a:pt x="0" y="70680"/>
                </a:lnTo>
                <a:close/>
              </a:path>
            </a:pathLst>
          </a:custGeom>
          <a:ln w="6350">
            <a:solidFill>
              <a:srgbClr val="669900"/>
            </a:solidFill>
          </a:ln>
        </p:spPr>
        <p:txBody>
          <a:bodyPr wrap="square" lIns="0" tIns="0" rIns="0" bIns="0" rtlCol="0"/>
          <a:lstStyle/>
          <a:p>
            <a:endParaRPr/>
          </a:p>
        </p:txBody>
      </p:sp>
      <p:sp>
        <p:nvSpPr>
          <p:cNvPr id="57" name="object 57"/>
          <p:cNvSpPr/>
          <p:nvPr/>
        </p:nvSpPr>
        <p:spPr>
          <a:xfrm>
            <a:off x="1792351" y="4650997"/>
            <a:ext cx="556260" cy="0"/>
          </a:xfrm>
          <a:custGeom>
            <a:avLst/>
            <a:gdLst/>
            <a:ahLst/>
            <a:cxnLst/>
            <a:rect l="l" t="t" r="r" b="b"/>
            <a:pathLst>
              <a:path w="556260">
                <a:moveTo>
                  <a:pt x="0" y="0"/>
                </a:moveTo>
                <a:lnTo>
                  <a:pt x="556171" y="0"/>
                </a:lnTo>
              </a:path>
            </a:pathLst>
          </a:custGeom>
          <a:ln w="15994">
            <a:solidFill>
              <a:srgbClr val="DDDDDD"/>
            </a:solidFill>
          </a:ln>
        </p:spPr>
        <p:txBody>
          <a:bodyPr wrap="square" lIns="0" tIns="0" rIns="0" bIns="0" rtlCol="0"/>
          <a:lstStyle/>
          <a:p>
            <a:endParaRPr/>
          </a:p>
        </p:txBody>
      </p:sp>
      <p:sp>
        <p:nvSpPr>
          <p:cNvPr id="58" name="object 58"/>
          <p:cNvSpPr/>
          <p:nvPr/>
        </p:nvSpPr>
        <p:spPr>
          <a:xfrm>
            <a:off x="1790763" y="4650997"/>
            <a:ext cx="559435" cy="0"/>
          </a:xfrm>
          <a:custGeom>
            <a:avLst/>
            <a:gdLst/>
            <a:ahLst/>
            <a:cxnLst/>
            <a:rect l="l" t="t" r="r" b="b"/>
            <a:pathLst>
              <a:path w="559435">
                <a:moveTo>
                  <a:pt x="0" y="0"/>
                </a:moveTo>
                <a:lnTo>
                  <a:pt x="559346" y="0"/>
                </a:lnTo>
              </a:path>
            </a:pathLst>
          </a:custGeom>
          <a:ln w="19169">
            <a:solidFill>
              <a:srgbClr val="5F5F5F"/>
            </a:solidFill>
          </a:ln>
        </p:spPr>
        <p:txBody>
          <a:bodyPr wrap="square" lIns="0" tIns="0" rIns="0" bIns="0" rtlCol="0"/>
          <a:lstStyle/>
          <a:p>
            <a:endParaRPr/>
          </a:p>
        </p:txBody>
      </p:sp>
      <p:sp>
        <p:nvSpPr>
          <p:cNvPr id="59" name="object 59"/>
          <p:cNvSpPr/>
          <p:nvPr/>
        </p:nvSpPr>
        <p:spPr>
          <a:xfrm>
            <a:off x="1792351" y="4625349"/>
            <a:ext cx="556260" cy="0"/>
          </a:xfrm>
          <a:custGeom>
            <a:avLst/>
            <a:gdLst/>
            <a:ahLst/>
            <a:cxnLst/>
            <a:rect l="l" t="t" r="r" b="b"/>
            <a:pathLst>
              <a:path w="556260">
                <a:moveTo>
                  <a:pt x="0" y="0"/>
                </a:moveTo>
                <a:lnTo>
                  <a:pt x="556171" y="0"/>
                </a:lnTo>
              </a:path>
            </a:pathLst>
          </a:custGeom>
          <a:ln w="17762">
            <a:solidFill>
              <a:srgbClr val="DDDDDD"/>
            </a:solidFill>
          </a:ln>
        </p:spPr>
        <p:txBody>
          <a:bodyPr wrap="square" lIns="0" tIns="0" rIns="0" bIns="0" rtlCol="0"/>
          <a:lstStyle/>
          <a:p>
            <a:endParaRPr/>
          </a:p>
        </p:txBody>
      </p:sp>
      <p:sp>
        <p:nvSpPr>
          <p:cNvPr id="60" name="object 60"/>
          <p:cNvSpPr/>
          <p:nvPr/>
        </p:nvSpPr>
        <p:spPr>
          <a:xfrm>
            <a:off x="1792351" y="4617102"/>
            <a:ext cx="556260" cy="16510"/>
          </a:xfrm>
          <a:custGeom>
            <a:avLst/>
            <a:gdLst/>
            <a:ahLst/>
            <a:cxnLst/>
            <a:rect l="l" t="t" r="r" b="b"/>
            <a:pathLst>
              <a:path w="556260" h="16510">
                <a:moveTo>
                  <a:pt x="0" y="16492"/>
                </a:moveTo>
                <a:lnTo>
                  <a:pt x="556171" y="16492"/>
                </a:lnTo>
                <a:lnTo>
                  <a:pt x="556171" y="0"/>
                </a:lnTo>
                <a:lnTo>
                  <a:pt x="0" y="0"/>
                </a:lnTo>
                <a:lnTo>
                  <a:pt x="0" y="16492"/>
                </a:lnTo>
                <a:close/>
              </a:path>
            </a:pathLst>
          </a:custGeom>
          <a:ln w="3175">
            <a:solidFill>
              <a:srgbClr val="5F5F5F"/>
            </a:solidFill>
          </a:ln>
        </p:spPr>
        <p:txBody>
          <a:bodyPr wrap="square" lIns="0" tIns="0" rIns="0" bIns="0" rtlCol="0"/>
          <a:lstStyle/>
          <a:p>
            <a:endParaRPr/>
          </a:p>
        </p:txBody>
      </p:sp>
      <p:sp>
        <p:nvSpPr>
          <p:cNvPr id="61" name="object 61"/>
          <p:cNvSpPr/>
          <p:nvPr/>
        </p:nvSpPr>
        <p:spPr>
          <a:xfrm>
            <a:off x="1792351" y="4600075"/>
            <a:ext cx="556260" cy="0"/>
          </a:xfrm>
          <a:custGeom>
            <a:avLst/>
            <a:gdLst/>
            <a:ahLst/>
            <a:cxnLst/>
            <a:rect l="l" t="t" r="r" b="b"/>
            <a:pathLst>
              <a:path w="556260">
                <a:moveTo>
                  <a:pt x="0" y="0"/>
                </a:moveTo>
                <a:lnTo>
                  <a:pt x="556171" y="0"/>
                </a:lnTo>
              </a:path>
            </a:pathLst>
          </a:custGeom>
          <a:ln w="17762">
            <a:solidFill>
              <a:srgbClr val="DDDDDD"/>
            </a:solidFill>
          </a:ln>
        </p:spPr>
        <p:txBody>
          <a:bodyPr wrap="square" lIns="0" tIns="0" rIns="0" bIns="0" rtlCol="0"/>
          <a:lstStyle/>
          <a:p>
            <a:endParaRPr/>
          </a:p>
        </p:txBody>
      </p:sp>
      <p:sp>
        <p:nvSpPr>
          <p:cNvPr id="62" name="object 62"/>
          <p:cNvSpPr/>
          <p:nvPr/>
        </p:nvSpPr>
        <p:spPr>
          <a:xfrm>
            <a:off x="1792351" y="4591829"/>
            <a:ext cx="556260" cy="16510"/>
          </a:xfrm>
          <a:custGeom>
            <a:avLst/>
            <a:gdLst/>
            <a:ahLst/>
            <a:cxnLst/>
            <a:rect l="l" t="t" r="r" b="b"/>
            <a:pathLst>
              <a:path w="556260" h="16510">
                <a:moveTo>
                  <a:pt x="0" y="16492"/>
                </a:moveTo>
                <a:lnTo>
                  <a:pt x="556171" y="16492"/>
                </a:lnTo>
                <a:lnTo>
                  <a:pt x="556171" y="0"/>
                </a:lnTo>
                <a:lnTo>
                  <a:pt x="0" y="0"/>
                </a:lnTo>
                <a:lnTo>
                  <a:pt x="0" y="16492"/>
                </a:lnTo>
                <a:close/>
              </a:path>
            </a:pathLst>
          </a:custGeom>
          <a:ln w="3175">
            <a:solidFill>
              <a:srgbClr val="5F5F5F"/>
            </a:solidFill>
          </a:ln>
        </p:spPr>
        <p:txBody>
          <a:bodyPr wrap="square" lIns="0" tIns="0" rIns="0" bIns="0" rtlCol="0"/>
          <a:lstStyle/>
          <a:p>
            <a:endParaRPr/>
          </a:p>
        </p:txBody>
      </p:sp>
      <p:sp>
        <p:nvSpPr>
          <p:cNvPr id="63" name="object 63"/>
          <p:cNvSpPr/>
          <p:nvPr/>
        </p:nvSpPr>
        <p:spPr>
          <a:xfrm>
            <a:off x="1792351" y="4567053"/>
            <a:ext cx="556260" cy="16510"/>
          </a:xfrm>
          <a:custGeom>
            <a:avLst/>
            <a:gdLst/>
            <a:ahLst/>
            <a:cxnLst/>
            <a:rect l="l" t="t" r="r" b="b"/>
            <a:pathLst>
              <a:path w="556260" h="16510">
                <a:moveTo>
                  <a:pt x="0" y="15995"/>
                </a:moveTo>
                <a:lnTo>
                  <a:pt x="556171" y="15995"/>
                </a:lnTo>
                <a:lnTo>
                  <a:pt x="556171" y="0"/>
                </a:lnTo>
                <a:lnTo>
                  <a:pt x="0" y="0"/>
                </a:lnTo>
                <a:lnTo>
                  <a:pt x="0" y="15995"/>
                </a:lnTo>
                <a:close/>
              </a:path>
            </a:pathLst>
          </a:custGeom>
          <a:solidFill>
            <a:srgbClr val="DDDDDD"/>
          </a:solidFill>
        </p:spPr>
        <p:txBody>
          <a:bodyPr wrap="square" lIns="0" tIns="0" rIns="0" bIns="0" rtlCol="0"/>
          <a:lstStyle/>
          <a:p>
            <a:endParaRPr/>
          </a:p>
        </p:txBody>
      </p:sp>
      <p:sp>
        <p:nvSpPr>
          <p:cNvPr id="64" name="object 64"/>
          <p:cNvSpPr/>
          <p:nvPr/>
        </p:nvSpPr>
        <p:spPr>
          <a:xfrm>
            <a:off x="1787842" y="4540702"/>
            <a:ext cx="563880" cy="44450"/>
          </a:xfrm>
          <a:custGeom>
            <a:avLst/>
            <a:gdLst/>
            <a:ahLst/>
            <a:cxnLst/>
            <a:rect l="l" t="t" r="r" b="b"/>
            <a:pathLst>
              <a:path w="563880" h="44450">
                <a:moveTo>
                  <a:pt x="0" y="43934"/>
                </a:moveTo>
                <a:lnTo>
                  <a:pt x="563600" y="43934"/>
                </a:lnTo>
                <a:lnTo>
                  <a:pt x="563600" y="0"/>
                </a:lnTo>
                <a:lnTo>
                  <a:pt x="0" y="0"/>
                </a:lnTo>
                <a:lnTo>
                  <a:pt x="0" y="43934"/>
                </a:lnTo>
                <a:close/>
              </a:path>
            </a:pathLst>
          </a:custGeom>
          <a:solidFill>
            <a:srgbClr val="5F5F5F"/>
          </a:solidFill>
        </p:spPr>
        <p:txBody>
          <a:bodyPr wrap="square" lIns="0" tIns="0" rIns="0" bIns="0" rtlCol="0"/>
          <a:lstStyle/>
          <a:p>
            <a:endParaRPr/>
          </a:p>
        </p:txBody>
      </p:sp>
      <p:sp>
        <p:nvSpPr>
          <p:cNvPr id="65" name="object 65"/>
          <p:cNvSpPr/>
          <p:nvPr/>
        </p:nvSpPr>
        <p:spPr>
          <a:xfrm>
            <a:off x="1789429" y="4550286"/>
            <a:ext cx="560705" cy="0"/>
          </a:xfrm>
          <a:custGeom>
            <a:avLst/>
            <a:gdLst/>
            <a:ahLst/>
            <a:cxnLst/>
            <a:rect l="l" t="t" r="r" b="b"/>
            <a:pathLst>
              <a:path w="560705">
                <a:moveTo>
                  <a:pt x="0" y="0"/>
                </a:moveTo>
                <a:lnTo>
                  <a:pt x="560425" y="0"/>
                </a:lnTo>
              </a:path>
            </a:pathLst>
          </a:custGeom>
          <a:ln w="15994">
            <a:solidFill>
              <a:srgbClr val="DDDDDD"/>
            </a:solidFill>
          </a:ln>
        </p:spPr>
        <p:txBody>
          <a:bodyPr wrap="square" lIns="0" tIns="0" rIns="0" bIns="0" rtlCol="0"/>
          <a:lstStyle/>
          <a:p>
            <a:endParaRPr/>
          </a:p>
        </p:txBody>
      </p:sp>
      <p:sp>
        <p:nvSpPr>
          <p:cNvPr id="66" name="object 66"/>
          <p:cNvSpPr/>
          <p:nvPr/>
        </p:nvSpPr>
        <p:spPr>
          <a:xfrm>
            <a:off x="1789429" y="4516935"/>
            <a:ext cx="560705" cy="17145"/>
          </a:xfrm>
          <a:custGeom>
            <a:avLst/>
            <a:gdLst/>
            <a:ahLst/>
            <a:cxnLst/>
            <a:rect l="l" t="t" r="r" b="b"/>
            <a:pathLst>
              <a:path w="560705" h="17145">
                <a:moveTo>
                  <a:pt x="0" y="16583"/>
                </a:moveTo>
                <a:lnTo>
                  <a:pt x="560425" y="16583"/>
                </a:lnTo>
                <a:lnTo>
                  <a:pt x="560425" y="0"/>
                </a:lnTo>
                <a:lnTo>
                  <a:pt x="0" y="0"/>
                </a:lnTo>
                <a:lnTo>
                  <a:pt x="0" y="16583"/>
                </a:lnTo>
                <a:close/>
              </a:path>
            </a:pathLst>
          </a:custGeom>
          <a:solidFill>
            <a:srgbClr val="DDDDDD"/>
          </a:solidFill>
        </p:spPr>
        <p:txBody>
          <a:bodyPr wrap="square" lIns="0" tIns="0" rIns="0" bIns="0" rtlCol="0"/>
          <a:lstStyle/>
          <a:p>
            <a:endParaRPr/>
          </a:p>
        </p:txBody>
      </p:sp>
      <p:sp>
        <p:nvSpPr>
          <p:cNvPr id="67" name="object 67"/>
          <p:cNvSpPr/>
          <p:nvPr/>
        </p:nvSpPr>
        <p:spPr>
          <a:xfrm>
            <a:off x="1787842" y="4490074"/>
            <a:ext cx="563880" cy="45085"/>
          </a:xfrm>
          <a:custGeom>
            <a:avLst/>
            <a:gdLst/>
            <a:ahLst/>
            <a:cxnLst/>
            <a:rect l="l" t="t" r="r" b="b"/>
            <a:pathLst>
              <a:path w="563880" h="45085">
                <a:moveTo>
                  <a:pt x="0" y="45031"/>
                </a:moveTo>
                <a:lnTo>
                  <a:pt x="563600" y="45031"/>
                </a:lnTo>
                <a:lnTo>
                  <a:pt x="563600" y="0"/>
                </a:lnTo>
                <a:lnTo>
                  <a:pt x="0" y="0"/>
                </a:lnTo>
                <a:lnTo>
                  <a:pt x="0" y="45031"/>
                </a:lnTo>
                <a:close/>
              </a:path>
            </a:pathLst>
          </a:custGeom>
          <a:solidFill>
            <a:srgbClr val="5F5F5F"/>
          </a:solidFill>
        </p:spPr>
        <p:txBody>
          <a:bodyPr wrap="square" lIns="0" tIns="0" rIns="0" bIns="0" rtlCol="0"/>
          <a:lstStyle/>
          <a:p>
            <a:endParaRPr/>
          </a:p>
        </p:txBody>
      </p:sp>
      <p:sp>
        <p:nvSpPr>
          <p:cNvPr id="68" name="object 68"/>
          <p:cNvSpPr/>
          <p:nvPr/>
        </p:nvSpPr>
        <p:spPr>
          <a:xfrm>
            <a:off x="1789429" y="4499954"/>
            <a:ext cx="560705" cy="0"/>
          </a:xfrm>
          <a:custGeom>
            <a:avLst/>
            <a:gdLst/>
            <a:ahLst/>
            <a:cxnLst/>
            <a:rect l="l" t="t" r="r" b="b"/>
            <a:pathLst>
              <a:path w="560705">
                <a:moveTo>
                  <a:pt x="0" y="0"/>
                </a:moveTo>
                <a:lnTo>
                  <a:pt x="560425" y="0"/>
                </a:lnTo>
              </a:path>
            </a:pathLst>
          </a:custGeom>
          <a:ln w="16583">
            <a:solidFill>
              <a:srgbClr val="DDDDDD"/>
            </a:solidFill>
          </a:ln>
        </p:spPr>
        <p:txBody>
          <a:bodyPr wrap="square" lIns="0" tIns="0" rIns="0" bIns="0" rtlCol="0"/>
          <a:lstStyle/>
          <a:p>
            <a:endParaRPr/>
          </a:p>
        </p:txBody>
      </p:sp>
      <p:sp>
        <p:nvSpPr>
          <p:cNvPr id="69" name="object 69"/>
          <p:cNvSpPr/>
          <p:nvPr/>
        </p:nvSpPr>
        <p:spPr>
          <a:xfrm>
            <a:off x="1789429" y="4473964"/>
            <a:ext cx="560705" cy="0"/>
          </a:xfrm>
          <a:custGeom>
            <a:avLst/>
            <a:gdLst/>
            <a:ahLst/>
            <a:cxnLst/>
            <a:rect l="l" t="t" r="r" b="b"/>
            <a:pathLst>
              <a:path w="560705">
                <a:moveTo>
                  <a:pt x="0" y="0"/>
                </a:moveTo>
                <a:lnTo>
                  <a:pt x="560425" y="0"/>
                </a:lnTo>
              </a:path>
            </a:pathLst>
          </a:custGeom>
          <a:ln w="17762">
            <a:solidFill>
              <a:srgbClr val="DDDDDD"/>
            </a:solidFill>
          </a:ln>
        </p:spPr>
        <p:txBody>
          <a:bodyPr wrap="square" lIns="0" tIns="0" rIns="0" bIns="0" rtlCol="0"/>
          <a:lstStyle/>
          <a:p>
            <a:endParaRPr/>
          </a:p>
        </p:txBody>
      </p:sp>
      <p:sp>
        <p:nvSpPr>
          <p:cNvPr id="70" name="object 70"/>
          <p:cNvSpPr/>
          <p:nvPr/>
        </p:nvSpPr>
        <p:spPr>
          <a:xfrm>
            <a:off x="1789429" y="4465718"/>
            <a:ext cx="560705" cy="16510"/>
          </a:xfrm>
          <a:custGeom>
            <a:avLst/>
            <a:gdLst/>
            <a:ahLst/>
            <a:cxnLst/>
            <a:rect l="l" t="t" r="r" b="b"/>
            <a:pathLst>
              <a:path w="560705" h="16510">
                <a:moveTo>
                  <a:pt x="0" y="16492"/>
                </a:moveTo>
                <a:lnTo>
                  <a:pt x="560425" y="16492"/>
                </a:lnTo>
                <a:lnTo>
                  <a:pt x="560425" y="0"/>
                </a:lnTo>
                <a:lnTo>
                  <a:pt x="0" y="0"/>
                </a:lnTo>
                <a:lnTo>
                  <a:pt x="0" y="16492"/>
                </a:lnTo>
                <a:close/>
              </a:path>
            </a:pathLst>
          </a:custGeom>
          <a:ln w="3175">
            <a:solidFill>
              <a:srgbClr val="5F5F5F"/>
            </a:solidFill>
          </a:ln>
        </p:spPr>
        <p:txBody>
          <a:bodyPr wrap="square" lIns="0" tIns="0" rIns="0" bIns="0" rtlCol="0"/>
          <a:lstStyle/>
          <a:p>
            <a:endParaRPr/>
          </a:p>
        </p:txBody>
      </p:sp>
      <p:sp>
        <p:nvSpPr>
          <p:cNvPr id="71" name="object 71"/>
          <p:cNvSpPr/>
          <p:nvPr/>
        </p:nvSpPr>
        <p:spPr>
          <a:xfrm>
            <a:off x="1848558" y="4466513"/>
            <a:ext cx="0" cy="198120"/>
          </a:xfrm>
          <a:custGeom>
            <a:avLst/>
            <a:gdLst/>
            <a:ahLst/>
            <a:cxnLst/>
            <a:rect l="l" t="t" r="r" b="b"/>
            <a:pathLst>
              <a:path h="198120">
                <a:moveTo>
                  <a:pt x="0" y="0"/>
                </a:moveTo>
                <a:lnTo>
                  <a:pt x="0" y="198132"/>
                </a:lnTo>
              </a:path>
            </a:pathLst>
          </a:custGeom>
          <a:ln w="19324">
            <a:solidFill>
              <a:srgbClr val="CC3300"/>
            </a:solidFill>
          </a:ln>
        </p:spPr>
        <p:txBody>
          <a:bodyPr wrap="square" lIns="0" tIns="0" rIns="0" bIns="0" rtlCol="0"/>
          <a:lstStyle/>
          <a:p>
            <a:endParaRPr/>
          </a:p>
        </p:txBody>
      </p:sp>
      <p:sp>
        <p:nvSpPr>
          <p:cNvPr id="72" name="object 72"/>
          <p:cNvSpPr/>
          <p:nvPr/>
        </p:nvSpPr>
        <p:spPr>
          <a:xfrm>
            <a:off x="1727835" y="4669511"/>
            <a:ext cx="227329" cy="0"/>
          </a:xfrm>
          <a:custGeom>
            <a:avLst/>
            <a:gdLst/>
            <a:ahLst/>
            <a:cxnLst/>
            <a:rect l="l" t="t" r="r" b="b"/>
            <a:pathLst>
              <a:path w="227330">
                <a:moveTo>
                  <a:pt x="0" y="0"/>
                </a:moveTo>
                <a:lnTo>
                  <a:pt x="226720" y="0"/>
                </a:lnTo>
              </a:path>
            </a:pathLst>
          </a:custGeom>
          <a:ln w="7160">
            <a:solidFill>
              <a:srgbClr val="FF9900"/>
            </a:solidFill>
          </a:ln>
        </p:spPr>
        <p:txBody>
          <a:bodyPr wrap="square" lIns="0" tIns="0" rIns="0" bIns="0" rtlCol="0"/>
          <a:lstStyle/>
          <a:p>
            <a:endParaRPr/>
          </a:p>
        </p:txBody>
      </p:sp>
      <p:sp>
        <p:nvSpPr>
          <p:cNvPr id="73" name="object 73"/>
          <p:cNvSpPr/>
          <p:nvPr/>
        </p:nvSpPr>
        <p:spPr>
          <a:xfrm>
            <a:off x="1726247" y="4669511"/>
            <a:ext cx="230504" cy="0"/>
          </a:xfrm>
          <a:custGeom>
            <a:avLst/>
            <a:gdLst/>
            <a:ahLst/>
            <a:cxnLst/>
            <a:rect l="l" t="t" r="r" b="b"/>
            <a:pathLst>
              <a:path w="230505">
                <a:moveTo>
                  <a:pt x="0" y="0"/>
                </a:moveTo>
                <a:lnTo>
                  <a:pt x="229895" y="0"/>
                </a:lnTo>
              </a:path>
            </a:pathLst>
          </a:custGeom>
          <a:ln w="10335">
            <a:solidFill>
              <a:srgbClr val="5F5F5F"/>
            </a:solidFill>
          </a:ln>
        </p:spPr>
        <p:txBody>
          <a:bodyPr wrap="square" lIns="0" tIns="0" rIns="0" bIns="0" rtlCol="0"/>
          <a:lstStyle/>
          <a:p>
            <a:endParaRPr/>
          </a:p>
        </p:txBody>
      </p:sp>
      <p:sp>
        <p:nvSpPr>
          <p:cNvPr id="74" name="object 74"/>
          <p:cNvSpPr/>
          <p:nvPr/>
        </p:nvSpPr>
        <p:spPr>
          <a:xfrm>
            <a:off x="1722120" y="4742831"/>
            <a:ext cx="113030" cy="0"/>
          </a:xfrm>
          <a:custGeom>
            <a:avLst/>
            <a:gdLst/>
            <a:ahLst/>
            <a:cxnLst/>
            <a:rect l="l" t="t" r="r" b="b"/>
            <a:pathLst>
              <a:path w="113030">
                <a:moveTo>
                  <a:pt x="0" y="0"/>
                </a:moveTo>
                <a:lnTo>
                  <a:pt x="112651" y="0"/>
                </a:lnTo>
              </a:path>
            </a:pathLst>
          </a:custGeom>
          <a:ln w="6570">
            <a:solidFill>
              <a:srgbClr val="FF9900"/>
            </a:solidFill>
          </a:ln>
        </p:spPr>
        <p:txBody>
          <a:bodyPr wrap="square" lIns="0" tIns="0" rIns="0" bIns="0" rtlCol="0"/>
          <a:lstStyle/>
          <a:p>
            <a:endParaRPr/>
          </a:p>
        </p:txBody>
      </p:sp>
      <p:sp>
        <p:nvSpPr>
          <p:cNvPr id="75" name="object 75"/>
          <p:cNvSpPr/>
          <p:nvPr/>
        </p:nvSpPr>
        <p:spPr>
          <a:xfrm>
            <a:off x="1720532" y="4742831"/>
            <a:ext cx="116205" cy="0"/>
          </a:xfrm>
          <a:custGeom>
            <a:avLst/>
            <a:gdLst/>
            <a:ahLst/>
            <a:cxnLst/>
            <a:rect l="l" t="t" r="r" b="b"/>
            <a:pathLst>
              <a:path w="116205">
                <a:moveTo>
                  <a:pt x="0" y="0"/>
                </a:moveTo>
                <a:lnTo>
                  <a:pt x="115826" y="0"/>
                </a:lnTo>
              </a:path>
            </a:pathLst>
          </a:custGeom>
          <a:ln w="9745">
            <a:solidFill>
              <a:srgbClr val="5F5F5F"/>
            </a:solidFill>
          </a:ln>
        </p:spPr>
        <p:txBody>
          <a:bodyPr wrap="square" lIns="0" tIns="0" rIns="0" bIns="0" rtlCol="0"/>
          <a:lstStyle/>
          <a:p>
            <a:endParaRPr/>
          </a:p>
        </p:txBody>
      </p:sp>
      <p:sp>
        <p:nvSpPr>
          <p:cNvPr id="76" name="object 76"/>
          <p:cNvSpPr/>
          <p:nvPr/>
        </p:nvSpPr>
        <p:spPr>
          <a:xfrm>
            <a:off x="2191130" y="4669511"/>
            <a:ext cx="227965" cy="0"/>
          </a:xfrm>
          <a:custGeom>
            <a:avLst/>
            <a:gdLst/>
            <a:ahLst/>
            <a:cxnLst/>
            <a:rect l="l" t="t" r="r" b="b"/>
            <a:pathLst>
              <a:path w="227964">
                <a:moveTo>
                  <a:pt x="0" y="0"/>
                </a:moveTo>
                <a:lnTo>
                  <a:pt x="227431" y="0"/>
                </a:lnTo>
              </a:path>
            </a:pathLst>
          </a:custGeom>
          <a:ln w="7160">
            <a:solidFill>
              <a:srgbClr val="FF9900"/>
            </a:solidFill>
          </a:ln>
        </p:spPr>
        <p:txBody>
          <a:bodyPr wrap="square" lIns="0" tIns="0" rIns="0" bIns="0" rtlCol="0"/>
          <a:lstStyle/>
          <a:p>
            <a:endParaRPr/>
          </a:p>
        </p:txBody>
      </p:sp>
      <p:sp>
        <p:nvSpPr>
          <p:cNvPr id="77" name="object 77"/>
          <p:cNvSpPr/>
          <p:nvPr/>
        </p:nvSpPr>
        <p:spPr>
          <a:xfrm>
            <a:off x="2189543" y="4669511"/>
            <a:ext cx="231140" cy="0"/>
          </a:xfrm>
          <a:custGeom>
            <a:avLst/>
            <a:gdLst/>
            <a:ahLst/>
            <a:cxnLst/>
            <a:rect l="l" t="t" r="r" b="b"/>
            <a:pathLst>
              <a:path w="231139">
                <a:moveTo>
                  <a:pt x="0" y="0"/>
                </a:moveTo>
                <a:lnTo>
                  <a:pt x="230606" y="0"/>
                </a:lnTo>
              </a:path>
            </a:pathLst>
          </a:custGeom>
          <a:ln w="10335">
            <a:solidFill>
              <a:srgbClr val="5F5F5F"/>
            </a:solidFill>
          </a:ln>
        </p:spPr>
        <p:txBody>
          <a:bodyPr wrap="square" lIns="0" tIns="0" rIns="0" bIns="0" rtlCol="0"/>
          <a:lstStyle/>
          <a:p>
            <a:endParaRPr/>
          </a:p>
        </p:txBody>
      </p:sp>
      <p:sp>
        <p:nvSpPr>
          <p:cNvPr id="78" name="object 78"/>
          <p:cNvSpPr/>
          <p:nvPr/>
        </p:nvSpPr>
        <p:spPr>
          <a:xfrm>
            <a:off x="2293566" y="4466513"/>
            <a:ext cx="0" cy="198120"/>
          </a:xfrm>
          <a:custGeom>
            <a:avLst/>
            <a:gdLst/>
            <a:ahLst/>
            <a:cxnLst/>
            <a:rect l="l" t="t" r="r" b="b"/>
            <a:pathLst>
              <a:path h="198120">
                <a:moveTo>
                  <a:pt x="0" y="0"/>
                </a:moveTo>
                <a:lnTo>
                  <a:pt x="0" y="198132"/>
                </a:lnTo>
              </a:path>
            </a:pathLst>
          </a:custGeom>
          <a:ln w="19324">
            <a:solidFill>
              <a:srgbClr val="CC3300"/>
            </a:solidFill>
          </a:ln>
        </p:spPr>
        <p:txBody>
          <a:bodyPr wrap="square" lIns="0" tIns="0" rIns="0" bIns="0" rtlCol="0"/>
          <a:lstStyle/>
          <a:p>
            <a:endParaRPr/>
          </a:p>
        </p:txBody>
      </p:sp>
      <p:sp>
        <p:nvSpPr>
          <p:cNvPr id="79" name="object 79"/>
          <p:cNvSpPr/>
          <p:nvPr/>
        </p:nvSpPr>
        <p:spPr>
          <a:xfrm>
            <a:off x="1869567" y="4740545"/>
            <a:ext cx="113030" cy="0"/>
          </a:xfrm>
          <a:custGeom>
            <a:avLst/>
            <a:gdLst/>
            <a:ahLst/>
            <a:cxnLst/>
            <a:rect l="l" t="t" r="r" b="b"/>
            <a:pathLst>
              <a:path w="113030">
                <a:moveTo>
                  <a:pt x="0" y="0"/>
                </a:moveTo>
                <a:lnTo>
                  <a:pt x="112651" y="0"/>
                </a:lnTo>
              </a:path>
            </a:pathLst>
          </a:custGeom>
          <a:ln w="6571">
            <a:solidFill>
              <a:srgbClr val="FF9900"/>
            </a:solidFill>
          </a:ln>
        </p:spPr>
        <p:txBody>
          <a:bodyPr wrap="square" lIns="0" tIns="0" rIns="0" bIns="0" rtlCol="0"/>
          <a:lstStyle/>
          <a:p>
            <a:endParaRPr/>
          </a:p>
        </p:txBody>
      </p:sp>
      <p:sp>
        <p:nvSpPr>
          <p:cNvPr id="80" name="object 80"/>
          <p:cNvSpPr/>
          <p:nvPr/>
        </p:nvSpPr>
        <p:spPr>
          <a:xfrm>
            <a:off x="1867979" y="4740545"/>
            <a:ext cx="116205" cy="0"/>
          </a:xfrm>
          <a:custGeom>
            <a:avLst/>
            <a:gdLst/>
            <a:ahLst/>
            <a:cxnLst/>
            <a:rect l="l" t="t" r="r" b="b"/>
            <a:pathLst>
              <a:path w="116205">
                <a:moveTo>
                  <a:pt x="0" y="0"/>
                </a:moveTo>
                <a:lnTo>
                  <a:pt x="115826" y="0"/>
                </a:lnTo>
              </a:path>
            </a:pathLst>
          </a:custGeom>
          <a:ln w="9746">
            <a:solidFill>
              <a:srgbClr val="5F5F5F"/>
            </a:solidFill>
          </a:ln>
        </p:spPr>
        <p:txBody>
          <a:bodyPr wrap="square" lIns="0" tIns="0" rIns="0" bIns="0" rtlCol="0"/>
          <a:lstStyle/>
          <a:p>
            <a:endParaRPr/>
          </a:p>
        </p:txBody>
      </p:sp>
      <p:sp>
        <p:nvSpPr>
          <p:cNvPr id="81" name="object 81"/>
          <p:cNvSpPr/>
          <p:nvPr/>
        </p:nvSpPr>
        <p:spPr>
          <a:xfrm>
            <a:off x="2017648" y="4740545"/>
            <a:ext cx="254000" cy="0"/>
          </a:xfrm>
          <a:custGeom>
            <a:avLst/>
            <a:gdLst/>
            <a:ahLst/>
            <a:cxnLst/>
            <a:rect l="l" t="t" r="r" b="b"/>
            <a:pathLst>
              <a:path w="254000">
                <a:moveTo>
                  <a:pt x="0" y="0"/>
                </a:moveTo>
                <a:lnTo>
                  <a:pt x="253621" y="0"/>
                </a:lnTo>
              </a:path>
            </a:pathLst>
          </a:custGeom>
          <a:ln w="6571">
            <a:solidFill>
              <a:srgbClr val="FF9900"/>
            </a:solidFill>
          </a:ln>
        </p:spPr>
        <p:txBody>
          <a:bodyPr wrap="square" lIns="0" tIns="0" rIns="0" bIns="0" rtlCol="0"/>
          <a:lstStyle/>
          <a:p>
            <a:endParaRPr/>
          </a:p>
        </p:txBody>
      </p:sp>
      <p:sp>
        <p:nvSpPr>
          <p:cNvPr id="82" name="object 82"/>
          <p:cNvSpPr/>
          <p:nvPr/>
        </p:nvSpPr>
        <p:spPr>
          <a:xfrm>
            <a:off x="2016061" y="4740545"/>
            <a:ext cx="257175" cy="0"/>
          </a:xfrm>
          <a:custGeom>
            <a:avLst/>
            <a:gdLst/>
            <a:ahLst/>
            <a:cxnLst/>
            <a:rect l="l" t="t" r="r" b="b"/>
            <a:pathLst>
              <a:path w="257175">
                <a:moveTo>
                  <a:pt x="0" y="0"/>
                </a:moveTo>
                <a:lnTo>
                  <a:pt x="256796" y="0"/>
                </a:lnTo>
              </a:path>
            </a:pathLst>
          </a:custGeom>
          <a:ln w="9746">
            <a:solidFill>
              <a:srgbClr val="5F5F5F"/>
            </a:solidFill>
          </a:ln>
        </p:spPr>
        <p:txBody>
          <a:bodyPr wrap="square" lIns="0" tIns="0" rIns="0" bIns="0" rtlCol="0"/>
          <a:lstStyle/>
          <a:p>
            <a:endParaRPr/>
          </a:p>
        </p:txBody>
      </p:sp>
      <p:sp>
        <p:nvSpPr>
          <p:cNvPr id="83" name="object 83"/>
          <p:cNvSpPr/>
          <p:nvPr/>
        </p:nvSpPr>
        <p:spPr>
          <a:xfrm>
            <a:off x="2306701" y="4740545"/>
            <a:ext cx="113030" cy="0"/>
          </a:xfrm>
          <a:custGeom>
            <a:avLst/>
            <a:gdLst/>
            <a:ahLst/>
            <a:cxnLst/>
            <a:rect l="l" t="t" r="r" b="b"/>
            <a:pathLst>
              <a:path w="113030">
                <a:moveTo>
                  <a:pt x="0" y="0"/>
                </a:moveTo>
                <a:lnTo>
                  <a:pt x="112651" y="0"/>
                </a:lnTo>
              </a:path>
            </a:pathLst>
          </a:custGeom>
          <a:ln w="6571">
            <a:solidFill>
              <a:srgbClr val="FF9900"/>
            </a:solidFill>
          </a:ln>
        </p:spPr>
        <p:txBody>
          <a:bodyPr wrap="square" lIns="0" tIns="0" rIns="0" bIns="0" rtlCol="0"/>
          <a:lstStyle/>
          <a:p>
            <a:endParaRPr/>
          </a:p>
        </p:txBody>
      </p:sp>
      <p:sp>
        <p:nvSpPr>
          <p:cNvPr id="84" name="object 84"/>
          <p:cNvSpPr/>
          <p:nvPr/>
        </p:nvSpPr>
        <p:spPr>
          <a:xfrm>
            <a:off x="2305113" y="4740545"/>
            <a:ext cx="116205" cy="0"/>
          </a:xfrm>
          <a:custGeom>
            <a:avLst/>
            <a:gdLst/>
            <a:ahLst/>
            <a:cxnLst/>
            <a:rect l="l" t="t" r="r" b="b"/>
            <a:pathLst>
              <a:path w="116205">
                <a:moveTo>
                  <a:pt x="0" y="0"/>
                </a:moveTo>
                <a:lnTo>
                  <a:pt x="115826" y="0"/>
                </a:lnTo>
              </a:path>
            </a:pathLst>
          </a:custGeom>
          <a:ln w="9746">
            <a:solidFill>
              <a:srgbClr val="5F5F5F"/>
            </a:solidFill>
          </a:ln>
        </p:spPr>
        <p:txBody>
          <a:bodyPr wrap="square" lIns="0" tIns="0" rIns="0" bIns="0" rtlCol="0"/>
          <a:lstStyle/>
          <a:p>
            <a:endParaRPr/>
          </a:p>
        </p:txBody>
      </p:sp>
      <p:sp>
        <p:nvSpPr>
          <p:cNvPr id="85" name="object 85"/>
          <p:cNvSpPr/>
          <p:nvPr/>
        </p:nvSpPr>
        <p:spPr>
          <a:xfrm>
            <a:off x="2249170" y="4061028"/>
            <a:ext cx="150495" cy="207645"/>
          </a:xfrm>
          <a:custGeom>
            <a:avLst/>
            <a:gdLst/>
            <a:ahLst/>
            <a:cxnLst/>
            <a:rect l="l" t="t" r="r" b="b"/>
            <a:pathLst>
              <a:path w="150494" h="207645">
                <a:moveTo>
                  <a:pt x="0" y="207187"/>
                </a:moveTo>
                <a:lnTo>
                  <a:pt x="149910" y="207187"/>
                </a:lnTo>
                <a:lnTo>
                  <a:pt x="149910" y="0"/>
                </a:lnTo>
                <a:lnTo>
                  <a:pt x="0" y="0"/>
                </a:lnTo>
                <a:lnTo>
                  <a:pt x="0" y="207187"/>
                </a:lnTo>
                <a:close/>
              </a:path>
            </a:pathLst>
          </a:custGeom>
          <a:ln w="9525">
            <a:solidFill>
              <a:srgbClr val="FF3300"/>
            </a:solidFill>
          </a:ln>
        </p:spPr>
        <p:txBody>
          <a:bodyPr wrap="square" lIns="0" tIns="0" rIns="0" bIns="0" rtlCol="0"/>
          <a:lstStyle/>
          <a:p>
            <a:endParaRPr/>
          </a:p>
        </p:txBody>
      </p:sp>
      <p:sp>
        <p:nvSpPr>
          <p:cNvPr id="86" name="object 86"/>
          <p:cNvSpPr/>
          <p:nvPr/>
        </p:nvSpPr>
        <p:spPr>
          <a:xfrm>
            <a:off x="2249170" y="4263771"/>
            <a:ext cx="283210" cy="188595"/>
          </a:xfrm>
          <a:custGeom>
            <a:avLst/>
            <a:gdLst/>
            <a:ahLst/>
            <a:cxnLst/>
            <a:rect l="l" t="t" r="r" b="b"/>
            <a:pathLst>
              <a:path w="283210" h="188595">
                <a:moveTo>
                  <a:pt x="0" y="0"/>
                </a:moveTo>
                <a:lnTo>
                  <a:pt x="282956" y="188340"/>
                </a:lnTo>
              </a:path>
            </a:pathLst>
          </a:custGeom>
          <a:ln w="9525">
            <a:solidFill>
              <a:srgbClr val="FF3300"/>
            </a:solidFill>
          </a:ln>
        </p:spPr>
        <p:txBody>
          <a:bodyPr wrap="square" lIns="0" tIns="0" rIns="0" bIns="0" rtlCol="0"/>
          <a:lstStyle/>
          <a:p>
            <a:endParaRPr/>
          </a:p>
        </p:txBody>
      </p:sp>
      <p:sp>
        <p:nvSpPr>
          <p:cNvPr id="87" name="object 87"/>
          <p:cNvSpPr/>
          <p:nvPr/>
        </p:nvSpPr>
        <p:spPr>
          <a:xfrm>
            <a:off x="2399029" y="4061078"/>
            <a:ext cx="643255" cy="382270"/>
          </a:xfrm>
          <a:custGeom>
            <a:avLst/>
            <a:gdLst/>
            <a:ahLst/>
            <a:cxnLst/>
            <a:rect l="l" t="t" r="r" b="b"/>
            <a:pathLst>
              <a:path w="643255" h="382270">
                <a:moveTo>
                  <a:pt x="0" y="0"/>
                </a:moveTo>
                <a:lnTo>
                  <a:pt x="642874" y="382016"/>
                </a:lnTo>
              </a:path>
            </a:pathLst>
          </a:custGeom>
          <a:ln w="9525">
            <a:solidFill>
              <a:srgbClr val="FF3300"/>
            </a:solidFill>
          </a:ln>
        </p:spPr>
        <p:txBody>
          <a:bodyPr wrap="square" lIns="0" tIns="0" rIns="0" bIns="0" rtlCol="0"/>
          <a:lstStyle/>
          <a:p>
            <a:endParaRPr/>
          </a:p>
        </p:txBody>
      </p:sp>
      <p:sp>
        <p:nvSpPr>
          <p:cNvPr id="88" name="object 88"/>
          <p:cNvSpPr/>
          <p:nvPr/>
        </p:nvSpPr>
        <p:spPr>
          <a:xfrm>
            <a:off x="2496185" y="4427905"/>
            <a:ext cx="574281" cy="325577"/>
          </a:xfrm>
          <a:prstGeom prst="rect">
            <a:avLst/>
          </a:prstGeom>
          <a:blipFill>
            <a:blip r:embed="rId16" cstate="print"/>
            <a:stretch>
              <a:fillRect/>
            </a:stretch>
          </a:blipFill>
        </p:spPr>
        <p:txBody>
          <a:bodyPr wrap="square" lIns="0" tIns="0" rIns="0" bIns="0" rtlCol="0"/>
          <a:lstStyle/>
          <a:p>
            <a:endParaRPr/>
          </a:p>
        </p:txBody>
      </p:sp>
      <p:sp>
        <p:nvSpPr>
          <p:cNvPr id="89" name="object 89"/>
          <p:cNvSpPr/>
          <p:nvPr/>
        </p:nvSpPr>
        <p:spPr>
          <a:xfrm>
            <a:off x="4026534" y="4463402"/>
            <a:ext cx="1433830" cy="243840"/>
          </a:xfrm>
          <a:custGeom>
            <a:avLst/>
            <a:gdLst/>
            <a:ahLst/>
            <a:cxnLst/>
            <a:rect l="l" t="t" r="r" b="b"/>
            <a:pathLst>
              <a:path w="1433829" h="243839">
                <a:moveTo>
                  <a:pt x="0" y="243852"/>
                </a:moveTo>
                <a:lnTo>
                  <a:pt x="1433322" y="243852"/>
                </a:lnTo>
                <a:lnTo>
                  <a:pt x="1433322" y="0"/>
                </a:lnTo>
                <a:lnTo>
                  <a:pt x="0" y="0"/>
                </a:lnTo>
                <a:lnTo>
                  <a:pt x="0" y="243852"/>
                </a:lnTo>
                <a:close/>
              </a:path>
            </a:pathLst>
          </a:custGeom>
          <a:solidFill>
            <a:srgbClr val="99CC00"/>
          </a:solidFill>
        </p:spPr>
        <p:txBody>
          <a:bodyPr wrap="square" lIns="0" tIns="0" rIns="0" bIns="0" rtlCol="0"/>
          <a:lstStyle/>
          <a:p>
            <a:endParaRPr/>
          </a:p>
        </p:txBody>
      </p:sp>
      <p:sp>
        <p:nvSpPr>
          <p:cNvPr id="90" name="object 90"/>
          <p:cNvSpPr/>
          <p:nvPr/>
        </p:nvSpPr>
        <p:spPr>
          <a:xfrm>
            <a:off x="4026534" y="4463402"/>
            <a:ext cx="1433830" cy="243840"/>
          </a:xfrm>
          <a:custGeom>
            <a:avLst/>
            <a:gdLst/>
            <a:ahLst/>
            <a:cxnLst/>
            <a:rect l="l" t="t" r="r" b="b"/>
            <a:pathLst>
              <a:path w="1433829" h="243839">
                <a:moveTo>
                  <a:pt x="0" y="243852"/>
                </a:moveTo>
                <a:lnTo>
                  <a:pt x="1433322" y="243852"/>
                </a:lnTo>
                <a:lnTo>
                  <a:pt x="1433322" y="0"/>
                </a:lnTo>
                <a:lnTo>
                  <a:pt x="0" y="0"/>
                </a:lnTo>
                <a:lnTo>
                  <a:pt x="0" y="243852"/>
                </a:lnTo>
                <a:close/>
              </a:path>
            </a:pathLst>
          </a:custGeom>
          <a:ln w="6350">
            <a:solidFill>
              <a:srgbClr val="000000"/>
            </a:solidFill>
          </a:ln>
        </p:spPr>
        <p:txBody>
          <a:bodyPr wrap="square" lIns="0" tIns="0" rIns="0" bIns="0" rtlCol="0"/>
          <a:lstStyle/>
          <a:p>
            <a:endParaRPr/>
          </a:p>
        </p:txBody>
      </p:sp>
      <p:sp>
        <p:nvSpPr>
          <p:cNvPr id="91" name="object 91"/>
          <p:cNvSpPr/>
          <p:nvPr/>
        </p:nvSpPr>
        <p:spPr>
          <a:xfrm>
            <a:off x="4416933" y="4594747"/>
            <a:ext cx="575945" cy="0"/>
          </a:xfrm>
          <a:custGeom>
            <a:avLst/>
            <a:gdLst/>
            <a:ahLst/>
            <a:cxnLst/>
            <a:rect l="l" t="t" r="r" b="b"/>
            <a:pathLst>
              <a:path w="575945">
                <a:moveTo>
                  <a:pt x="0" y="0"/>
                </a:moveTo>
                <a:lnTo>
                  <a:pt x="575868" y="0"/>
                </a:lnTo>
              </a:path>
            </a:pathLst>
          </a:custGeom>
          <a:ln w="19022">
            <a:solidFill>
              <a:srgbClr val="FFFF99"/>
            </a:solidFill>
          </a:ln>
        </p:spPr>
        <p:txBody>
          <a:bodyPr wrap="square" lIns="0" tIns="0" rIns="0" bIns="0" rtlCol="0"/>
          <a:lstStyle/>
          <a:p>
            <a:endParaRPr/>
          </a:p>
        </p:txBody>
      </p:sp>
      <p:sp>
        <p:nvSpPr>
          <p:cNvPr id="92" name="object 92"/>
          <p:cNvSpPr/>
          <p:nvPr/>
        </p:nvSpPr>
        <p:spPr>
          <a:xfrm>
            <a:off x="4455159" y="4535597"/>
            <a:ext cx="570230" cy="26670"/>
          </a:xfrm>
          <a:custGeom>
            <a:avLst/>
            <a:gdLst/>
            <a:ahLst/>
            <a:cxnLst/>
            <a:rect l="l" t="t" r="r" b="b"/>
            <a:pathLst>
              <a:path w="570229" h="26670">
                <a:moveTo>
                  <a:pt x="0" y="26496"/>
                </a:moveTo>
                <a:lnTo>
                  <a:pt x="569976" y="26496"/>
                </a:lnTo>
                <a:lnTo>
                  <a:pt x="569976" y="0"/>
                </a:lnTo>
                <a:lnTo>
                  <a:pt x="0" y="0"/>
                </a:lnTo>
                <a:lnTo>
                  <a:pt x="0" y="26496"/>
                </a:lnTo>
                <a:close/>
              </a:path>
            </a:pathLst>
          </a:custGeom>
          <a:solidFill>
            <a:srgbClr val="FFFF99"/>
          </a:solidFill>
        </p:spPr>
        <p:txBody>
          <a:bodyPr wrap="square" lIns="0" tIns="0" rIns="0" bIns="0" rtlCol="0"/>
          <a:lstStyle/>
          <a:p>
            <a:endParaRPr/>
          </a:p>
        </p:txBody>
      </p:sp>
      <p:sp>
        <p:nvSpPr>
          <p:cNvPr id="93" name="object 93"/>
          <p:cNvSpPr/>
          <p:nvPr/>
        </p:nvSpPr>
        <p:spPr>
          <a:xfrm>
            <a:off x="4607305" y="4715636"/>
            <a:ext cx="109855" cy="88773"/>
          </a:xfrm>
          <a:prstGeom prst="rect">
            <a:avLst/>
          </a:prstGeom>
          <a:blipFill>
            <a:blip r:embed="rId17" cstate="print"/>
            <a:stretch>
              <a:fillRect/>
            </a:stretch>
          </a:blipFill>
        </p:spPr>
        <p:txBody>
          <a:bodyPr wrap="square" lIns="0" tIns="0" rIns="0" bIns="0" rtlCol="0"/>
          <a:lstStyle/>
          <a:p>
            <a:endParaRPr/>
          </a:p>
        </p:txBody>
      </p:sp>
      <p:sp>
        <p:nvSpPr>
          <p:cNvPr id="94" name="object 94"/>
          <p:cNvSpPr/>
          <p:nvPr/>
        </p:nvSpPr>
        <p:spPr>
          <a:xfrm>
            <a:off x="4452239" y="4715636"/>
            <a:ext cx="106934" cy="88773"/>
          </a:xfrm>
          <a:prstGeom prst="rect">
            <a:avLst/>
          </a:prstGeom>
          <a:blipFill>
            <a:blip r:embed="rId18" cstate="print"/>
            <a:stretch>
              <a:fillRect/>
            </a:stretch>
          </a:blipFill>
        </p:spPr>
        <p:txBody>
          <a:bodyPr wrap="square" lIns="0" tIns="0" rIns="0" bIns="0" rtlCol="0"/>
          <a:lstStyle/>
          <a:p>
            <a:endParaRPr/>
          </a:p>
        </p:txBody>
      </p:sp>
      <p:sp>
        <p:nvSpPr>
          <p:cNvPr id="95" name="object 95"/>
          <p:cNvSpPr/>
          <p:nvPr/>
        </p:nvSpPr>
        <p:spPr>
          <a:xfrm>
            <a:off x="4296283" y="4715636"/>
            <a:ext cx="108838" cy="88773"/>
          </a:xfrm>
          <a:prstGeom prst="rect">
            <a:avLst/>
          </a:prstGeom>
          <a:blipFill>
            <a:blip r:embed="rId19" cstate="print"/>
            <a:stretch>
              <a:fillRect/>
            </a:stretch>
          </a:blipFill>
        </p:spPr>
        <p:txBody>
          <a:bodyPr wrap="square" lIns="0" tIns="0" rIns="0" bIns="0" rtlCol="0"/>
          <a:lstStyle/>
          <a:p>
            <a:endParaRPr/>
          </a:p>
        </p:txBody>
      </p:sp>
      <p:sp>
        <p:nvSpPr>
          <p:cNvPr id="96" name="object 96"/>
          <p:cNvSpPr/>
          <p:nvPr/>
        </p:nvSpPr>
        <p:spPr>
          <a:xfrm>
            <a:off x="4140327" y="4715636"/>
            <a:ext cx="108838" cy="88773"/>
          </a:xfrm>
          <a:prstGeom prst="rect">
            <a:avLst/>
          </a:prstGeom>
          <a:blipFill>
            <a:blip r:embed="rId19" cstate="print"/>
            <a:stretch>
              <a:fillRect/>
            </a:stretch>
          </a:blipFill>
        </p:spPr>
        <p:txBody>
          <a:bodyPr wrap="square" lIns="0" tIns="0" rIns="0" bIns="0" rtlCol="0"/>
          <a:lstStyle/>
          <a:p>
            <a:endParaRPr/>
          </a:p>
        </p:txBody>
      </p:sp>
      <p:sp>
        <p:nvSpPr>
          <p:cNvPr id="97" name="object 97"/>
          <p:cNvSpPr/>
          <p:nvPr/>
        </p:nvSpPr>
        <p:spPr>
          <a:xfrm>
            <a:off x="4918202" y="4715636"/>
            <a:ext cx="110871" cy="88773"/>
          </a:xfrm>
          <a:prstGeom prst="rect">
            <a:avLst/>
          </a:prstGeom>
          <a:blipFill>
            <a:blip r:embed="rId20" cstate="print"/>
            <a:stretch>
              <a:fillRect/>
            </a:stretch>
          </a:blipFill>
        </p:spPr>
        <p:txBody>
          <a:bodyPr wrap="square" lIns="0" tIns="0" rIns="0" bIns="0" rtlCol="0"/>
          <a:lstStyle/>
          <a:p>
            <a:endParaRPr/>
          </a:p>
        </p:txBody>
      </p:sp>
      <p:sp>
        <p:nvSpPr>
          <p:cNvPr id="98" name="object 98"/>
          <p:cNvSpPr/>
          <p:nvPr/>
        </p:nvSpPr>
        <p:spPr>
          <a:xfrm>
            <a:off x="4765166" y="4715636"/>
            <a:ext cx="106045" cy="88773"/>
          </a:xfrm>
          <a:prstGeom prst="rect">
            <a:avLst/>
          </a:prstGeom>
          <a:blipFill>
            <a:blip r:embed="rId21" cstate="print"/>
            <a:stretch>
              <a:fillRect/>
            </a:stretch>
          </a:blipFill>
        </p:spPr>
        <p:txBody>
          <a:bodyPr wrap="square" lIns="0" tIns="0" rIns="0" bIns="0" rtlCol="0"/>
          <a:lstStyle/>
          <a:p>
            <a:endParaRPr/>
          </a:p>
        </p:txBody>
      </p:sp>
      <p:sp>
        <p:nvSpPr>
          <p:cNvPr id="99" name="object 99"/>
          <p:cNvSpPr/>
          <p:nvPr/>
        </p:nvSpPr>
        <p:spPr>
          <a:xfrm>
            <a:off x="5231257" y="4715636"/>
            <a:ext cx="108838" cy="88773"/>
          </a:xfrm>
          <a:prstGeom prst="rect">
            <a:avLst/>
          </a:prstGeom>
          <a:blipFill>
            <a:blip r:embed="rId19" cstate="print"/>
            <a:stretch>
              <a:fillRect/>
            </a:stretch>
          </a:blipFill>
        </p:spPr>
        <p:txBody>
          <a:bodyPr wrap="square" lIns="0" tIns="0" rIns="0" bIns="0" rtlCol="0"/>
          <a:lstStyle/>
          <a:p>
            <a:endParaRPr/>
          </a:p>
        </p:txBody>
      </p:sp>
      <p:sp>
        <p:nvSpPr>
          <p:cNvPr id="100" name="object 100"/>
          <p:cNvSpPr/>
          <p:nvPr/>
        </p:nvSpPr>
        <p:spPr>
          <a:xfrm>
            <a:off x="5077205" y="4715636"/>
            <a:ext cx="106934" cy="88773"/>
          </a:xfrm>
          <a:prstGeom prst="rect">
            <a:avLst/>
          </a:prstGeom>
          <a:blipFill>
            <a:blip r:embed="rId22" cstate="print"/>
            <a:stretch>
              <a:fillRect/>
            </a:stretch>
          </a:blipFill>
        </p:spPr>
        <p:txBody>
          <a:bodyPr wrap="square" lIns="0" tIns="0" rIns="0" bIns="0" rtlCol="0"/>
          <a:lstStyle/>
          <a:p>
            <a:endParaRPr/>
          </a:p>
        </p:txBody>
      </p:sp>
      <p:sp>
        <p:nvSpPr>
          <p:cNvPr id="101" name="object 101"/>
          <p:cNvSpPr/>
          <p:nvPr/>
        </p:nvSpPr>
        <p:spPr>
          <a:xfrm>
            <a:off x="4127500" y="4725034"/>
            <a:ext cx="1191260" cy="0"/>
          </a:xfrm>
          <a:custGeom>
            <a:avLst/>
            <a:gdLst/>
            <a:ahLst/>
            <a:cxnLst/>
            <a:rect l="l" t="t" r="r" b="b"/>
            <a:pathLst>
              <a:path w="1191260">
                <a:moveTo>
                  <a:pt x="0" y="0"/>
                </a:moveTo>
                <a:lnTo>
                  <a:pt x="1191005" y="0"/>
                </a:lnTo>
              </a:path>
            </a:pathLst>
          </a:custGeom>
          <a:ln w="28575">
            <a:solidFill>
              <a:srgbClr val="009900"/>
            </a:solidFill>
          </a:ln>
        </p:spPr>
        <p:txBody>
          <a:bodyPr wrap="square" lIns="0" tIns="0" rIns="0" bIns="0" rtlCol="0"/>
          <a:lstStyle/>
          <a:p>
            <a:endParaRPr/>
          </a:p>
        </p:txBody>
      </p:sp>
      <p:sp>
        <p:nvSpPr>
          <p:cNvPr id="102" name="object 102"/>
          <p:cNvSpPr/>
          <p:nvPr/>
        </p:nvSpPr>
        <p:spPr>
          <a:xfrm>
            <a:off x="4029455" y="4727828"/>
            <a:ext cx="1409700" cy="0"/>
          </a:xfrm>
          <a:custGeom>
            <a:avLst/>
            <a:gdLst/>
            <a:ahLst/>
            <a:cxnLst/>
            <a:rect l="l" t="t" r="r" b="b"/>
            <a:pathLst>
              <a:path w="1409700">
                <a:moveTo>
                  <a:pt x="0" y="0"/>
                </a:moveTo>
                <a:lnTo>
                  <a:pt x="1409700" y="0"/>
                </a:lnTo>
              </a:path>
            </a:pathLst>
          </a:custGeom>
          <a:ln w="19050">
            <a:solidFill>
              <a:srgbClr val="FF9966"/>
            </a:solidFill>
            <a:prstDash val="dash"/>
          </a:ln>
        </p:spPr>
        <p:txBody>
          <a:bodyPr wrap="square" lIns="0" tIns="0" rIns="0" bIns="0" rtlCol="0"/>
          <a:lstStyle/>
          <a:p>
            <a:endParaRPr/>
          </a:p>
        </p:txBody>
      </p:sp>
      <p:sp>
        <p:nvSpPr>
          <p:cNvPr id="103" name="object 103"/>
          <p:cNvSpPr/>
          <p:nvPr/>
        </p:nvSpPr>
        <p:spPr>
          <a:xfrm>
            <a:off x="4621021" y="4704416"/>
            <a:ext cx="29430" cy="27095"/>
          </a:xfrm>
          <a:prstGeom prst="rect">
            <a:avLst/>
          </a:prstGeom>
          <a:blipFill>
            <a:blip r:embed="rId23" cstate="print"/>
            <a:stretch>
              <a:fillRect/>
            </a:stretch>
          </a:blipFill>
        </p:spPr>
        <p:txBody>
          <a:bodyPr wrap="square" lIns="0" tIns="0" rIns="0" bIns="0" rtlCol="0"/>
          <a:lstStyle/>
          <a:p>
            <a:endParaRPr/>
          </a:p>
        </p:txBody>
      </p:sp>
      <p:sp>
        <p:nvSpPr>
          <p:cNvPr id="104" name="object 104"/>
          <p:cNvSpPr/>
          <p:nvPr/>
        </p:nvSpPr>
        <p:spPr>
          <a:xfrm>
            <a:off x="4818126" y="4704416"/>
            <a:ext cx="30412" cy="27095"/>
          </a:xfrm>
          <a:prstGeom prst="rect">
            <a:avLst/>
          </a:prstGeom>
          <a:blipFill>
            <a:blip r:embed="rId24" cstate="print"/>
            <a:stretch>
              <a:fillRect/>
            </a:stretch>
          </a:blipFill>
        </p:spPr>
        <p:txBody>
          <a:bodyPr wrap="square" lIns="0" tIns="0" rIns="0" bIns="0" rtlCol="0"/>
          <a:lstStyle/>
          <a:p>
            <a:endParaRPr/>
          </a:p>
        </p:txBody>
      </p:sp>
      <p:sp>
        <p:nvSpPr>
          <p:cNvPr id="105" name="object 105"/>
          <p:cNvSpPr/>
          <p:nvPr/>
        </p:nvSpPr>
        <p:spPr>
          <a:xfrm>
            <a:off x="4986909" y="4704416"/>
            <a:ext cx="28449" cy="27095"/>
          </a:xfrm>
          <a:prstGeom prst="rect">
            <a:avLst/>
          </a:prstGeom>
          <a:blipFill>
            <a:blip r:embed="rId25" cstate="print"/>
            <a:stretch>
              <a:fillRect/>
            </a:stretch>
          </a:blipFill>
        </p:spPr>
        <p:txBody>
          <a:bodyPr wrap="square" lIns="0" tIns="0" rIns="0" bIns="0" rtlCol="0"/>
          <a:lstStyle/>
          <a:p>
            <a:endParaRPr/>
          </a:p>
        </p:txBody>
      </p:sp>
      <p:sp>
        <p:nvSpPr>
          <p:cNvPr id="106" name="object 106"/>
          <p:cNvSpPr/>
          <p:nvPr/>
        </p:nvSpPr>
        <p:spPr>
          <a:xfrm>
            <a:off x="5251830" y="4727828"/>
            <a:ext cx="111760" cy="0"/>
          </a:xfrm>
          <a:custGeom>
            <a:avLst/>
            <a:gdLst/>
            <a:ahLst/>
            <a:cxnLst/>
            <a:rect l="l" t="t" r="r" b="b"/>
            <a:pathLst>
              <a:path w="111760">
                <a:moveTo>
                  <a:pt x="111760" y="0"/>
                </a:moveTo>
                <a:lnTo>
                  <a:pt x="0" y="0"/>
                </a:lnTo>
              </a:path>
            </a:pathLst>
          </a:custGeom>
          <a:ln w="19050">
            <a:solidFill>
              <a:srgbClr val="FFFF00"/>
            </a:solidFill>
          </a:ln>
        </p:spPr>
        <p:txBody>
          <a:bodyPr wrap="square" lIns="0" tIns="0" rIns="0" bIns="0" rtlCol="0"/>
          <a:lstStyle/>
          <a:p>
            <a:endParaRPr/>
          </a:p>
        </p:txBody>
      </p:sp>
      <p:sp>
        <p:nvSpPr>
          <p:cNvPr id="107" name="object 107"/>
          <p:cNvSpPr/>
          <p:nvPr/>
        </p:nvSpPr>
        <p:spPr>
          <a:xfrm>
            <a:off x="4305046" y="4700678"/>
            <a:ext cx="866775" cy="0"/>
          </a:xfrm>
          <a:custGeom>
            <a:avLst/>
            <a:gdLst/>
            <a:ahLst/>
            <a:cxnLst/>
            <a:rect l="l" t="t" r="r" b="b"/>
            <a:pathLst>
              <a:path w="866775">
                <a:moveTo>
                  <a:pt x="0" y="0"/>
                </a:moveTo>
                <a:lnTo>
                  <a:pt x="866254" y="0"/>
                </a:lnTo>
              </a:path>
            </a:pathLst>
          </a:custGeom>
          <a:ln w="10612">
            <a:solidFill>
              <a:srgbClr val="FF0000"/>
            </a:solidFill>
          </a:ln>
        </p:spPr>
        <p:txBody>
          <a:bodyPr wrap="square" lIns="0" tIns="0" rIns="0" bIns="0" rtlCol="0"/>
          <a:lstStyle/>
          <a:p>
            <a:endParaRPr/>
          </a:p>
        </p:txBody>
      </p:sp>
      <p:sp>
        <p:nvSpPr>
          <p:cNvPr id="108" name="object 108"/>
          <p:cNvSpPr/>
          <p:nvPr/>
        </p:nvSpPr>
        <p:spPr>
          <a:xfrm>
            <a:off x="4300283" y="4700678"/>
            <a:ext cx="876300" cy="0"/>
          </a:xfrm>
          <a:custGeom>
            <a:avLst/>
            <a:gdLst/>
            <a:ahLst/>
            <a:cxnLst/>
            <a:rect l="l" t="t" r="r" b="b"/>
            <a:pathLst>
              <a:path w="876300">
                <a:moveTo>
                  <a:pt x="0" y="0"/>
                </a:moveTo>
                <a:lnTo>
                  <a:pt x="875779" y="0"/>
                </a:lnTo>
              </a:path>
            </a:pathLst>
          </a:custGeom>
          <a:ln w="20137">
            <a:solidFill>
              <a:srgbClr val="000000"/>
            </a:solidFill>
          </a:ln>
        </p:spPr>
        <p:txBody>
          <a:bodyPr wrap="square" lIns="0" tIns="0" rIns="0" bIns="0" rtlCol="0"/>
          <a:lstStyle/>
          <a:p>
            <a:endParaRPr/>
          </a:p>
        </p:txBody>
      </p:sp>
      <p:sp>
        <p:nvSpPr>
          <p:cNvPr id="109" name="object 109"/>
          <p:cNvSpPr/>
          <p:nvPr/>
        </p:nvSpPr>
        <p:spPr>
          <a:xfrm>
            <a:off x="4140327" y="4747386"/>
            <a:ext cx="107950" cy="0"/>
          </a:xfrm>
          <a:custGeom>
            <a:avLst/>
            <a:gdLst/>
            <a:ahLst/>
            <a:cxnLst/>
            <a:rect l="l" t="t" r="r" b="b"/>
            <a:pathLst>
              <a:path w="107950">
                <a:moveTo>
                  <a:pt x="107823" y="0"/>
                </a:moveTo>
                <a:lnTo>
                  <a:pt x="0" y="0"/>
                </a:lnTo>
              </a:path>
            </a:pathLst>
          </a:custGeom>
          <a:ln w="38100">
            <a:solidFill>
              <a:srgbClr val="FF9966"/>
            </a:solidFill>
          </a:ln>
        </p:spPr>
        <p:txBody>
          <a:bodyPr wrap="square" lIns="0" tIns="0" rIns="0" bIns="0" rtlCol="0"/>
          <a:lstStyle/>
          <a:p>
            <a:endParaRPr/>
          </a:p>
        </p:txBody>
      </p:sp>
      <p:sp>
        <p:nvSpPr>
          <p:cNvPr id="110" name="object 110"/>
          <p:cNvSpPr/>
          <p:nvPr/>
        </p:nvSpPr>
        <p:spPr>
          <a:xfrm>
            <a:off x="4296283" y="4747386"/>
            <a:ext cx="106045" cy="5080"/>
          </a:xfrm>
          <a:custGeom>
            <a:avLst/>
            <a:gdLst/>
            <a:ahLst/>
            <a:cxnLst/>
            <a:rect l="l" t="t" r="r" b="b"/>
            <a:pathLst>
              <a:path w="106045" h="5079">
                <a:moveTo>
                  <a:pt x="105917" y="4699"/>
                </a:moveTo>
                <a:lnTo>
                  <a:pt x="0" y="0"/>
                </a:lnTo>
              </a:path>
            </a:pathLst>
          </a:custGeom>
          <a:ln w="38100">
            <a:solidFill>
              <a:srgbClr val="FF9966"/>
            </a:solidFill>
          </a:ln>
        </p:spPr>
        <p:txBody>
          <a:bodyPr wrap="square" lIns="0" tIns="0" rIns="0" bIns="0" rtlCol="0"/>
          <a:lstStyle/>
          <a:p>
            <a:endParaRPr/>
          </a:p>
        </p:txBody>
      </p:sp>
      <p:sp>
        <p:nvSpPr>
          <p:cNvPr id="111" name="object 111"/>
          <p:cNvSpPr/>
          <p:nvPr/>
        </p:nvSpPr>
        <p:spPr>
          <a:xfrm>
            <a:off x="4452239" y="4747386"/>
            <a:ext cx="105410" cy="0"/>
          </a:xfrm>
          <a:custGeom>
            <a:avLst/>
            <a:gdLst/>
            <a:ahLst/>
            <a:cxnLst/>
            <a:rect l="l" t="t" r="r" b="b"/>
            <a:pathLst>
              <a:path w="105410">
                <a:moveTo>
                  <a:pt x="105028" y="0"/>
                </a:moveTo>
                <a:lnTo>
                  <a:pt x="0" y="0"/>
                </a:lnTo>
              </a:path>
            </a:pathLst>
          </a:custGeom>
          <a:ln w="38100">
            <a:solidFill>
              <a:srgbClr val="FF9966"/>
            </a:solidFill>
          </a:ln>
        </p:spPr>
        <p:txBody>
          <a:bodyPr wrap="square" lIns="0" tIns="0" rIns="0" bIns="0" rtlCol="0"/>
          <a:lstStyle/>
          <a:p>
            <a:endParaRPr/>
          </a:p>
        </p:txBody>
      </p:sp>
      <p:sp>
        <p:nvSpPr>
          <p:cNvPr id="112" name="object 112"/>
          <p:cNvSpPr/>
          <p:nvPr/>
        </p:nvSpPr>
        <p:spPr>
          <a:xfrm>
            <a:off x="4608195" y="4747386"/>
            <a:ext cx="105410" cy="0"/>
          </a:xfrm>
          <a:custGeom>
            <a:avLst/>
            <a:gdLst/>
            <a:ahLst/>
            <a:cxnLst/>
            <a:rect l="l" t="t" r="r" b="b"/>
            <a:pathLst>
              <a:path w="105410">
                <a:moveTo>
                  <a:pt x="105028" y="0"/>
                </a:moveTo>
                <a:lnTo>
                  <a:pt x="0" y="0"/>
                </a:lnTo>
              </a:path>
            </a:pathLst>
          </a:custGeom>
          <a:ln w="38100">
            <a:solidFill>
              <a:srgbClr val="FF9966"/>
            </a:solidFill>
          </a:ln>
        </p:spPr>
        <p:txBody>
          <a:bodyPr wrap="square" lIns="0" tIns="0" rIns="0" bIns="0" rtlCol="0"/>
          <a:lstStyle/>
          <a:p>
            <a:endParaRPr/>
          </a:p>
        </p:txBody>
      </p:sp>
      <p:sp>
        <p:nvSpPr>
          <p:cNvPr id="113" name="object 113"/>
          <p:cNvSpPr/>
          <p:nvPr/>
        </p:nvSpPr>
        <p:spPr>
          <a:xfrm>
            <a:off x="4764278" y="4747386"/>
            <a:ext cx="106045" cy="0"/>
          </a:xfrm>
          <a:custGeom>
            <a:avLst/>
            <a:gdLst/>
            <a:ahLst/>
            <a:cxnLst/>
            <a:rect l="l" t="t" r="r" b="b"/>
            <a:pathLst>
              <a:path w="106045">
                <a:moveTo>
                  <a:pt x="105918" y="0"/>
                </a:moveTo>
                <a:lnTo>
                  <a:pt x="0" y="0"/>
                </a:lnTo>
              </a:path>
            </a:pathLst>
          </a:custGeom>
          <a:ln w="38100">
            <a:solidFill>
              <a:srgbClr val="FF9966"/>
            </a:solidFill>
          </a:ln>
        </p:spPr>
        <p:txBody>
          <a:bodyPr wrap="square" lIns="0" tIns="0" rIns="0" bIns="0" rtlCol="0"/>
          <a:lstStyle/>
          <a:p>
            <a:endParaRPr/>
          </a:p>
        </p:txBody>
      </p:sp>
      <p:sp>
        <p:nvSpPr>
          <p:cNvPr id="114" name="object 114"/>
          <p:cNvSpPr/>
          <p:nvPr/>
        </p:nvSpPr>
        <p:spPr>
          <a:xfrm>
            <a:off x="4921250" y="4747386"/>
            <a:ext cx="104139" cy="0"/>
          </a:xfrm>
          <a:custGeom>
            <a:avLst/>
            <a:gdLst/>
            <a:ahLst/>
            <a:cxnLst/>
            <a:rect l="l" t="t" r="r" b="b"/>
            <a:pathLst>
              <a:path w="104139">
                <a:moveTo>
                  <a:pt x="103886" y="0"/>
                </a:moveTo>
                <a:lnTo>
                  <a:pt x="0" y="0"/>
                </a:lnTo>
              </a:path>
            </a:pathLst>
          </a:custGeom>
          <a:ln w="38100">
            <a:solidFill>
              <a:srgbClr val="FF9966"/>
            </a:solidFill>
          </a:ln>
        </p:spPr>
        <p:txBody>
          <a:bodyPr wrap="square" lIns="0" tIns="0" rIns="0" bIns="0" rtlCol="0"/>
          <a:lstStyle/>
          <a:p>
            <a:endParaRPr/>
          </a:p>
        </p:txBody>
      </p:sp>
      <p:sp>
        <p:nvSpPr>
          <p:cNvPr id="115" name="object 115"/>
          <p:cNvSpPr/>
          <p:nvPr/>
        </p:nvSpPr>
        <p:spPr>
          <a:xfrm>
            <a:off x="5077205" y="4747386"/>
            <a:ext cx="103505" cy="0"/>
          </a:xfrm>
          <a:custGeom>
            <a:avLst/>
            <a:gdLst/>
            <a:ahLst/>
            <a:cxnLst/>
            <a:rect l="l" t="t" r="r" b="b"/>
            <a:pathLst>
              <a:path w="103504">
                <a:moveTo>
                  <a:pt x="102997" y="0"/>
                </a:moveTo>
                <a:lnTo>
                  <a:pt x="0" y="0"/>
                </a:lnTo>
              </a:path>
            </a:pathLst>
          </a:custGeom>
          <a:ln w="38100">
            <a:solidFill>
              <a:srgbClr val="FF9966"/>
            </a:solidFill>
          </a:ln>
        </p:spPr>
        <p:txBody>
          <a:bodyPr wrap="square" lIns="0" tIns="0" rIns="0" bIns="0" rtlCol="0"/>
          <a:lstStyle/>
          <a:p>
            <a:endParaRPr/>
          </a:p>
        </p:txBody>
      </p:sp>
      <p:sp>
        <p:nvSpPr>
          <p:cNvPr id="116" name="object 116"/>
          <p:cNvSpPr/>
          <p:nvPr/>
        </p:nvSpPr>
        <p:spPr>
          <a:xfrm>
            <a:off x="5232146" y="4747386"/>
            <a:ext cx="106045" cy="0"/>
          </a:xfrm>
          <a:custGeom>
            <a:avLst/>
            <a:gdLst/>
            <a:ahLst/>
            <a:cxnLst/>
            <a:rect l="l" t="t" r="r" b="b"/>
            <a:pathLst>
              <a:path w="106045">
                <a:moveTo>
                  <a:pt x="106044" y="0"/>
                </a:moveTo>
                <a:lnTo>
                  <a:pt x="0" y="0"/>
                </a:lnTo>
              </a:path>
            </a:pathLst>
          </a:custGeom>
          <a:ln w="38100">
            <a:solidFill>
              <a:srgbClr val="FF9966"/>
            </a:solidFill>
          </a:ln>
        </p:spPr>
        <p:txBody>
          <a:bodyPr wrap="square" lIns="0" tIns="0" rIns="0" bIns="0" rtlCol="0"/>
          <a:lstStyle/>
          <a:p>
            <a:endParaRPr/>
          </a:p>
        </p:txBody>
      </p:sp>
      <p:sp>
        <p:nvSpPr>
          <p:cNvPr id="117" name="object 117"/>
          <p:cNvSpPr/>
          <p:nvPr/>
        </p:nvSpPr>
        <p:spPr>
          <a:xfrm>
            <a:off x="4059809" y="4705350"/>
            <a:ext cx="190500" cy="0"/>
          </a:xfrm>
          <a:custGeom>
            <a:avLst/>
            <a:gdLst/>
            <a:ahLst/>
            <a:cxnLst/>
            <a:rect l="l" t="t" r="r" b="b"/>
            <a:pathLst>
              <a:path w="190500">
                <a:moveTo>
                  <a:pt x="0" y="0"/>
                </a:moveTo>
                <a:lnTo>
                  <a:pt x="190373" y="0"/>
                </a:lnTo>
              </a:path>
            </a:pathLst>
          </a:custGeom>
          <a:ln w="38100">
            <a:solidFill>
              <a:srgbClr val="FF9999"/>
            </a:solidFill>
          </a:ln>
        </p:spPr>
        <p:txBody>
          <a:bodyPr wrap="square" lIns="0" tIns="0" rIns="0" bIns="0" rtlCol="0"/>
          <a:lstStyle/>
          <a:p>
            <a:endParaRPr/>
          </a:p>
        </p:txBody>
      </p:sp>
      <p:sp>
        <p:nvSpPr>
          <p:cNvPr id="118" name="object 118"/>
          <p:cNvSpPr/>
          <p:nvPr/>
        </p:nvSpPr>
        <p:spPr>
          <a:xfrm>
            <a:off x="5228209" y="4705350"/>
            <a:ext cx="190500" cy="0"/>
          </a:xfrm>
          <a:custGeom>
            <a:avLst/>
            <a:gdLst/>
            <a:ahLst/>
            <a:cxnLst/>
            <a:rect l="l" t="t" r="r" b="b"/>
            <a:pathLst>
              <a:path w="190500">
                <a:moveTo>
                  <a:pt x="0" y="0"/>
                </a:moveTo>
                <a:lnTo>
                  <a:pt x="190373" y="0"/>
                </a:lnTo>
              </a:path>
            </a:pathLst>
          </a:custGeom>
          <a:ln w="38100">
            <a:solidFill>
              <a:srgbClr val="FF9999"/>
            </a:solidFill>
          </a:ln>
        </p:spPr>
        <p:txBody>
          <a:bodyPr wrap="square" lIns="0" tIns="0" rIns="0" bIns="0" rtlCol="0"/>
          <a:lstStyle/>
          <a:p>
            <a:endParaRPr/>
          </a:p>
        </p:txBody>
      </p:sp>
      <p:sp>
        <p:nvSpPr>
          <p:cNvPr id="119" name="object 119"/>
          <p:cNvSpPr/>
          <p:nvPr/>
        </p:nvSpPr>
        <p:spPr>
          <a:xfrm>
            <a:off x="4367910" y="4693267"/>
            <a:ext cx="732155" cy="0"/>
          </a:xfrm>
          <a:custGeom>
            <a:avLst/>
            <a:gdLst/>
            <a:ahLst/>
            <a:cxnLst/>
            <a:rect l="l" t="t" r="r" b="b"/>
            <a:pathLst>
              <a:path w="732154">
                <a:moveTo>
                  <a:pt x="0" y="0"/>
                </a:moveTo>
                <a:lnTo>
                  <a:pt x="731850" y="0"/>
                </a:lnTo>
              </a:path>
            </a:pathLst>
          </a:custGeom>
          <a:ln w="12481">
            <a:solidFill>
              <a:srgbClr val="5F5F5F"/>
            </a:solidFill>
          </a:ln>
        </p:spPr>
        <p:txBody>
          <a:bodyPr wrap="square" lIns="0" tIns="0" rIns="0" bIns="0" rtlCol="0"/>
          <a:lstStyle/>
          <a:p>
            <a:endParaRPr/>
          </a:p>
        </p:txBody>
      </p:sp>
      <p:sp>
        <p:nvSpPr>
          <p:cNvPr id="120" name="object 120"/>
          <p:cNvSpPr/>
          <p:nvPr/>
        </p:nvSpPr>
        <p:spPr>
          <a:xfrm>
            <a:off x="4363148" y="4693267"/>
            <a:ext cx="741680" cy="0"/>
          </a:xfrm>
          <a:custGeom>
            <a:avLst/>
            <a:gdLst/>
            <a:ahLst/>
            <a:cxnLst/>
            <a:rect l="l" t="t" r="r" b="b"/>
            <a:pathLst>
              <a:path w="741679">
                <a:moveTo>
                  <a:pt x="0" y="0"/>
                </a:moveTo>
                <a:lnTo>
                  <a:pt x="741375" y="0"/>
                </a:lnTo>
              </a:path>
            </a:pathLst>
          </a:custGeom>
          <a:ln w="22006">
            <a:solidFill>
              <a:srgbClr val="000000"/>
            </a:solidFill>
          </a:ln>
        </p:spPr>
        <p:txBody>
          <a:bodyPr wrap="square" lIns="0" tIns="0" rIns="0" bIns="0" rtlCol="0"/>
          <a:lstStyle/>
          <a:p>
            <a:endParaRPr/>
          </a:p>
        </p:txBody>
      </p:sp>
      <p:sp>
        <p:nvSpPr>
          <p:cNvPr id="121" name="object 121"/>
          <p:cNvSpPr/>
          <p:nvPr/>
        </p:nvSpPr>
        <p:spPr>
          <a:xfrm>
            <a:off x="4330572" y="4645625"/>
            <a:ext cx="818184" cy="37372"/>
          </a:xfrm>
          <a:prstGeom prst="rect">
            <a:avLst/>
          </a:prstGeom>
          <a:blipFill>
            <a:blip r:embed="rId26" cstate="print"/>
            <a:stretch>
              <a:fillRect/>
            </a:stretch>
          </a:blipFill>
        </p:spPr>
        <p:txBody>
          <a:bodyPr wrap="square" lIns="0" tIns="0" rIns="0" bIns="0" rtlCol="0"/>
          <a:lstStyle/>
          <a:p>
            <a:endParaRPr/>
          </a:p>
        </p:txBody>
      </p:sp>
      <p:sp>
        <p:nvSpPr>
          <p:cNvPr id="122" name="object 122"/>
          <p:cNvSpPr/>
          <p:nvPr/>
        </p:nvSpPr>
        <p:spPr>
          <a:xfrm>
            <a:off x="4330572" y="4645625"/>
            <a:ext cx="818515" cy="37465"/>
          </a:xfrm>
          <a:custGeom>
            <a:avLst/>
            <a:gdLst/>
            <a:ahLst/>
            <a:cxnLst/>
            <a:rect l="l" t="t" r="r" b="b"/>
            <a:pathLst>
              <a:path w="818514" h="37464">
                <a:moveTo>
                  <a:pt x="0" y="37372"/>
                </a:moveTo>
                <a:lnTo>
                  <a:pt x="818184" y="37372"/>
                </a:lnTo>
                <a:lnTo>
                  <a:pt x="818184" y="0"/>
                </a:lnTo>
                <a:lnTo>
                  <a:pt x="0" y="0"/>
                </a:lnTo>
                <a:lnTo>
                  <a:pt x="0" y="37372"/>
                </a:lnTo>
                <a:close/>
              </a:path>
            </a:pathLst>
          </a:custGeom>
          <a:ln w="6350">
            <a:solidFill>
              <a:srgbClr val="959595"/>
            </a:solidFill>
          </a:ln>
        </p:spPr>
        <p:txBody>
          <a:bodyPr wrap="square" lIns="0" tIns="0" rIns="0" bIns="0" rtlCol="0"/>
          <a:lstStyle/>
          <a:p>
            <a:endParaRPr/>
          </a:p>
        </p:txBody>
      </p:sp>
      <p:sp>
        <p:nvSpPr>
          <p:cNvPr id="123" name="object 123"/>
          <p:cNvSpPr/>
          <p:nvPr/>
        </p:nvSpPr>
        <p:spPr>
          <a:xfrm>
            <a:off x="4377690" y="4642272"/>
            <a:ext cx="732155" cy="0"/>
          </a:xfrm>
          <a:custGeom>
            <a:avLst/>
            <a:gdLst/>
            <a:ahLst/>
            <a:cxnLst/>
            <a:rect l="l" t="t" r="r" b="b"/>
            <a:pathLst>
              <a:path w="732154">
                <a:moveTo>
                  <a:pt x="0" y="0"/>
                </a:moveTo>
                <a:lnTo>
                  <a:pt x="731850" y="0"/>
                </a:lnTo>
              </a:path>
            </a:pathLst>
          </a:custGeom>
          <a:ln w="28365">
            <a:solidFill>
              <a:srgbClr val="FFFF99"/>
            </a:solidFill>
          </a:ln>
        </p:spPr>
        <p:txBody>
          <a:bodyPr wrap="square" lIns="0" tIns="0" rIns="0" bIns="0" rtlCol="0"/>
          <a:lstStyle/>
          <a:p>
            <a:endParaRPr/>
          </a:p>
        </p:txBody>
      </p:sp>
      <p:sp>
        <p:nvSpPr>
          <p:cNvPr id="124" name="object 124"/>
          <p:cNvSpPr/>
          <p:nvPr/>
        </p:nvSpPr>
        <p:spPr>
          <a:xfrm>
            <a:off x="5057338" y="4586217"/>
            <a:ext cx="313690" cy="121285"/>
          </a:xfrm>
          <a:custGeom>
            <a:avLst/>
            <a:gdLst/>
            <a:ahLst/>
            <a:cxnLst/>
            <a:rect l="l" t="t" r="r" b="b"/>
            <a:pathLst>
              <a:path w="313689" h="121285">
                <a:moveTo>
                  <a:pt x="313110" y="121037"/>
                </a:moveTo>
                <a:lnTo>
                  <a:pt x="311785" y="112636"/>
                </a:lnTo>
                <a:lnTo>
                  <a:pt x="309933" y="100692"/>
                </a:lnTo>
                <a:lnTo>
                  <a:pt x="307664" y="86506"/>
                </a:lnTo>
                <a:lnTo>
                  <a:pt x="299484" y="43502"/>
                </a:lnTo>
                <a:lnTo>
                  <a:pt x="266442" y="5260"/>
                </a:lnTo>
                <a:lnTo>
                  <a:pt x="216096" y="0"/>
                </a:lnTo>
                <a:lnTo>
                  <a:pt x="202972" y="140"/>
                </a:lnTo>
                <a:lnTo>
                  <a:pt x="190700" y="446"/>
                </a:lnTo>
                <a:lnTo>
                  <a:pt x="178900" y="796"/>
                </a:lnTo>
                <a:lnTo>
                  <a:pt x="165272" y="1182"/>
                </a:lnTo>
                <a:lnTo>
                  <a:pt x="153033" y="1569"/>
                </a:lnTo>
                <a:lnTo>
                  <a:pt x="141383" y="1951"/>
                </a:lnTo>
                <a:lnTo>
                  <a:pt x="129521" y="2323"/>
                </a:lnTo>
                <a:lnTo>
                  <a:pt x="89780" y="3235"/>
                </a:lnTo>
                <a:lnTo>
                  <a:pt x="46659" y="4024"/>
                </a:lnTo>
                <a:lnTo>
                  <a:pt x="33067" y="4264"/>
                </a:lnTo>
                <a:lnTo>
                  <a:pt x="20504" y="4489"/>
                </a:lnTo>
                <a:lnTo>
                  <a:pt x="9353" y="4694"/>
                </a:lnTo>
                <a:lnTo>
                  <a:pt x="0" y="4879"/>
                </a:lnTo>
              </a:path>
            </a:pathLst>
          </a:custGeom>
          <a:ln w="28575">
            <a:solidFill>
              <a:srgbClr val="FF6600"/>
            </a:solidFill>
          </a:ln>
        </p:spPr>
        <p:txBody>
          <a:bodyPr wrap="square" lIns="0" tIns="0" rIns="0" bIns="0" rtlCol="0"/>
          <a:lstStyle/>
          <a:p>
            <a:endParaRPr/>
          </a:p>
        </p:txBody>
      </p:sp>
      <p:sp>
        <p:nvSpPr>
          <p:cNvPr id="125" name="object 125"/>
          <p:cNvSpPr/>
          <p:nvPr/>
        </p:nvSpPr>
        <p:spPr>
          <a:xfrm>
            <a:off x="5041900" y="4592320"/>
            <a:ext cx="28575" cy="5715"/>
          </a:xfrm>
          <a:custGeom>
            <a:avLst/>
            <a:gdLst/>
            <a:ahLst/>
            <a:cxnLst/>
            <a:rect l="l" t="t" r="r" b="b"/>
            <a:pathLst>
              <a:path w="28575" h="5714">
                <a:moveTo>
                  <a:pt x="22098" y="0"/>
                </a:moveTo>
                <a:lnTo>
                  <a:pt x="6350" y="0"/>
                </a:lnTo>
                <a:lnTo>
                  <a:pt x="0" y="1269"/>
                </a:lnTo>
                <a:lnTo>
                  <a:pt x="0" y="4317"/>
                </a:lnTo>
                <a:lnTo>
                  <a:pt x="6350" y="5587"/>
                </a:lnTo>
                <a:lnTo>
                  <a:pt x="22098" y="5587"/>
                </a:lnTo>
                <a:lnTo>
                  <a:pt x="28448" y="4317"/>
                </a:lnTo>
                <a:lnTo>
                  <a:pt x="28448" y="1269"/>
                </a:lnTo>
                <a:lnTo>
                  <a:pt x="22098" y="0"/>
                </a:lnTo>
                <a:close/>
              </a:path>
            </a:pathLst>
          </a:custGeom>
          <a:solidFill>
            <a:srgbClr val="FF6600"/>
          </a:solidFill>
        </p:spPr>
        <p:txBody>
          <a:bodyPr wrap="square" lIns="0" tIns="0" rIns="0" bIns="0" rtlCol="0"/>
          <a:lstStyle/>
          <a:p>
            <a:endParaRPr/>
          </a:p>
        </p:txBody>
      </p:sp>
      <p:sp>
        <p:nvSpPr>
          <p:cNvPr id="126" name="object 126"/>
          <p:cNvSpPr/>
          <p:nvPr/>
        </p:nvSpPr>
        <p:spPr>
          <a:xfrm>
            <a:off x="5041900" y="4592320"/>
            <a:ext cx="28575" cy="5715"/>
          </a:xfrm>
          <a:custGeom>
            <a:avLst/>
            <a:gdLst/>
            <a:ahLst/>
            <a:cxnLst/>
            <a:rect l="l" t="t" r="r" b="b"/>
            <a:pathLst>
              <a:path w="28575" h="5714">
                <a:moveTo>
                  <a:pt x="28448" y="2793"/>
                </a:moveTo>
                <a:lnTo>
                  <a:pt x="28448" y="1269"/>
                </a:lnTo>
                <a:lnTo>
                  <a:pt x="22098" y="0"/>
                </a:lnTo>
                <a:lnTo>
                  <a:pt x="14224" y="0"/>
                </a:lnTo>
                <a:lnTo>
                  <a:pt x="6350" y="0"/>
                </a:lnTo>
                <a:lnTo>
                  <a:pt x="0" y="1269"/>
                </a:lnTo>
                <a:lnTo>
                  <a:pt x="0" y="2793"/>
                </a:lnTo>
                <a:lnTo>
                  <a:pt x="0" y="4317"/>
                </a:lnTo>
                <a:lnTo>
                  <a:pt x="6350" y="5587"/>
                </a:lnTo>
                <a:lnTo>
                  <a:pt x="14224" y="5587"/>
                </a:lnTo>
                <a:lnTo>
                  <a:pt x="22098" y="5587"/>
                </a:lnTo>
                <a:lnTo>
                  <a:pt x="28448" y="4317"/>
                </a:lnTo>
                <a:lnTo>
                  <a:pt x="28448" y="2793"/>
                </a:lnTo>
                <a:close/>
              </a:path>
            </a:pathLst>
          </a:custGeom>
          <a:ln w="28575">
            <a:solidFill>
              <a:srgbClr val="FF6600"/>
            </a:solidFill>
          </a:ln>
        </p:spPr>
        <p:txBody>
          <a:bodyPr wrap="square" lIns="0" tIns="0" rIns="0" bIns="0" rtlCol="0"/>
          <a:lstStyle/>
          <a:p>
            <a:endParaRPr/>
          </a:p>
        </p:txBody>
      </p:sp>
      <p:sp>
        <p:nvSpPr>
          <p:cNvPr id="127" name="object 127"/>
          <p:cNvSpPr/>
          <p:nvPr/>
        </p:nvSpPr>
        <p:spPr>
          <a:xfrm>
            <a:off x="5150188" y="4641088"/>
            <a:ext cx="161925" cy="62865"/>
          </a:xfrm>
          <a:custGeom>
            <a:avLst/>
            <a:gdLst/>
            <a:ahLst/>
            <a:cxnLst/>
            <a:rect l="l" t="t" r="r" b="b"/>
            <a:pathLst>
              <a:path w="161925" h="62864">
                <a:moveTo>
                  <a:pt x="161459" y="62484"/>
                </a:moveTo>
                <a:lnTo>
                  <a:pt x="159882" y="52382"/>
                </a:lnTo>
                <a:lnTo>
                  <a:pt x="157497" y="37820"/>
                </a:lnTo>
                <a:lnTo>
                  <a:pt x="154694" y="23640"/>
                </a:lnTo>
                <a:lnTo>
                  <a:pt x="149521" y="7238"/>
                </a:lnTo>
                <a:lnTo>
                  <a:pt x="145711" y="7238"/>
                </a:lnTo>
                <a:lnTo>
                  <a:pt x="141774" y="4572"/>
                </a:lnTo>
                <a:lnTo>
                  <a:pt x="137837" y="1905"/>
                </a:lnTo>
                <a:lnTo>
                  <a:pt x="133773" y="2031"/>
                </a:lnTo>
                <a:lnTo>
                  <a:pt x="129201" y="1269"/>
                </a:lnTo>
                <a:lnTo>
                  <a:pt x="124629" y="507"/>
                </a:lnTo>
                <a:lnTo>
                  <a:pt x="120438" y="0"/>
                </a:lnTo>
                <a:lnTo>
                  <a:pt x="113580" y="0"/>
                </a:lnTo>
                <a:lnTo>
                  <a:pt x="101891" y="168"/>
                </a:lnTo>
                <a:lnTo>
                  <a:pt x="88243" y="623"/>
                </a:lnTo>
                <a:lnTo>
                  <a:pt x="77000" y="973"/>
                </a:lnTo>
                <a:lnTo>
                  <a:pt x="35339" y="1960"/>
                </a:lnTo>
                <a:lnTo>
                  <a:pt x="9276" y="2397"/>
                </a:lnTo>
                <a:lnTo>
                  <a:pt x="0" y="2524"/>
                </a:lnTo>
              </a:path>
            </a:pathLst>
          </a:custGeom>
          <a:ln w="28575">
            <a:solidFill>
              <a:srgbClr val="FF6600"/>
            </a:solidFill>
          </a:ln>
        </p:spPr>
        <p:txBody>
          <a:bodyPr wrap="square" lIns="0" tIns="0" rIns="0" bIns="0" rtlCol="0"/>
          <a:lstStyle/>
          <a:p>
            <a:endParaRPr/>
          </a:p>
        </p:txBody>
      </p:sp>
      <p:sp>
        <p:nvSpPr>
          <p:cNvPr id="128" name="object 128"/>
          <p:cNvSpPr/>
          <p:nvPr/>
        </p:nvSpPr>
        <p:spPr>
          <a:xfrm>
            <a:off x="4158869" y="4641088"/>
            <a:ext cx="167005" cy="60960"/>
          </a:xfrm>
          <a:custGeom>
            <a:avLst/>
            <a:gdLst/>
            <a:ahLst/>
            <a:cxnLst/>
            <a:rect l="l" t="t" r="r" b="b"/>
            <a:pathLst>
              <a:path w="167004" h="60960">
                <a:moveTo>
                  <a:pt x="0" y="60579"/>
                </a:moveTo>
                <a:lnTo>
                  <a:pt x="7448" y="21945"/>
                </a:lnTo>
                <a:lnTo>
                  <a:pt x="16636" y="6985"/>
                </a:lnTo>
                <a:lnTo>
                  <a:pt x="20827" y="4444"/>
                </a:lnTo>
                <a:lnTo>
                  <a:pt x="25018" y="1905"/>
                </a:lnTo>
                <a:lnTo>
                  <a:pt x="29209" y="1905"/>
                </a:lnTo>
                <a:lnTo>
                  <a:pt x="34035" y="1269"/>
                </a:lnTo>
                <a:lnTo>
                  <a:pt x="38861" y="507"/>
                </a:lnTo>
                <a:lnTo>
                  <a:pt x="43306" y="0"/>
                </a:lnTo>
                <a:lnTo>
                  <a:pt x="50545" y="0"/>
                </a:lnTo>
                <a:lnTo>
                  <a:pt x="62181" y="147"/>
                </a:lnTo>
                <a:lnTo>
                  <a:pt x="75721" y="581"/>
                </a:lnTo>
                <a:lnTo>
                  <a:pt x="87600" y="865"/>
                </a:lnTo>
                <a:lnTo>
                  <a:pt x="129693" y="1843"/>
                </a:lnTo>
                <a:lnTo>
                  <a:pt x="156319" y="2277"/>
                </a:lnTo>
                <a:lnTo>
                  <a:pt x="166493" y="2443"/>
                </a:lnTo>
              </a:path>
            </a:pathLst>
          </a:custGeom>
          <a:ln w="28575">
            <a:solidFill>
              <a:srgbClr val="FF6600"/>
            </a:solidFill>
          </a:ln>
        </p:spPr>
        <p:txBody>
          <a:bodyPr wrap="square" lIns="0" tIns="0" rIns="0" bIns="0" rtlCol="0"/>
          <a:lstStyle/>
          <a:p>
            <a:endParaRPr/>
          </a:p>
        </p:txBody>
      </p:sp>
      <p:sp>
        <p:nvSpPr>
          <p:cNvPr id="129" name="object 129"/>
          <p:cNvSpPr/>
          <p:nvPr/>
        </p:nvSpPr>
        <p:spPr>
          <a:xfrm>
            <a:off x="4094226" y="4585307"/>
            <a:ext cx="325120" cy="122555"/>
          </a:xfrm>
          <a:custGeom>
            <a:avLst/>
            <a:gdLst/>
            <a:ahLst/>
            <a:cxnLst/>
            <a:rect l="l" t="t" r="r" b="b"/>
            <a:pathLst>
              <a:path w="325120" h="122554">
                <a:moveTo>
                  <a:pt x="0" y="121947"/>
                </a:moveTo>
                <a:lnTo>
                  <a:pt x="1324" y="113569"/>
                </a:lnTo>
                <a:lnTo>
                  <a:pt x="3193" y="101669"/>
                </a:lnTo>
                <a:lnTo>
                  <a:pt x="5493" y="87525"/>
                </a:lnTo>
                <a:lnTo>
                  <a:pt x="13854" y="44402"/>
                </a:lnTo>
                <a:lnTo>
                  <a:pt x="47335" y="5515"/>
                </a:lnTo>
                <a:lnTo>
                  <a:pt x="98372" y="0"/>
                </a:lnTo>
                <a:lnTo>
                  <a:pt x="111658" y="96"/>
                </a:lnTo>
                <a:lnTo>
                  <a:pt x="123954" y="384"/>
                </a:lnTo>
                <a:lnTo>
                  <a:pt x="135660" y="740"/>
                </a:lnTo>
                <a:lnTo>
                  <a:pt x="147173" y="1040"/>
                </a:lnTo>
                <a:lnTo>
                  <a:pt x="158256" y="1363"/>
                </a:lnTo>
                <a:lnTo>
                  <a:pt x="169348" y="1726"/>
                </a:lnTo>
                <a:lnTo>
                  <a:pt x="181178" y="2113"/>
                </a:lnTo>
                <a:lnTo>
                  <a:pt x="221540" y="3125"/>
                </a:lnTo>
                <a:lnTo>
                  <a:pt x="263120" y="3857"/>
                </a:lnTo>
                <a:lnTo>
                  <a:pt x="304321" y="4515"/>
                </a:lnTo>
                <a:lnTo>
                  <a:pt x="315592" y="4692"/>
                </a:lnTo>
                <a:lnTo>
                  <a:pt x="324782" y="4839"/>
                </a:lnTo>
              </a:path>
            </a:pathLst>
          </a:custGeom>
          <a:ln w="28575">
            <a:solidFill>
              <a:srgbClr val="FF6600"/>
            </a:solidFill>
          </a:ln>
        </p:spPr>
        <p:txBody>
          <a:bodyPr wrap="square" lIns="0" tIns="0" rIns="0" bIns="0" rtlCol="0"/>
          <a:lstStyle/>
          <a:p>
            <a:endParaRPr/>
          </a:p>
        </p:txBody>
      </p:sp>
      <p:sp>
        <p:nvSpPr>
          <p:cNvPr id="130" name="object 130"/>
          <p:cNvSpPr/>
          <p:nvPr/>
        </p:nvSpPr>
        <p:spPr>
          <a:xfrm>
            <a:off x="4390516" y="4593335"/>
            <a:ext cx="29845" cy="5715"/>
          </a:xfrm>
          <a:custGeom>
            <a:avLst/>
            <a:gdLst/>
            <a:ahLst/>
            <a:cxnLst/>
            <a:rect l="l" t="t" r="r" b="b"/>
            <a:pathLst>
              <a:path w="29845" h="5714">
                <a:moveTo>
                  <a:pt x="22733" y="0"/>
                </a:moveTo>
                <a:lnTo>
                  <a:pt x="6477" y="0"/>
                </a:lnTo>
                <a:lnTo>
                  <a:pt x="0" y="1143"/>
                </a:lnTo>
                <a:lnTo>
                  <a:pt x="0" y="4318"/>
                </a:lnTo>
                <a:lnTo>
                  <a:pt x="6477" y="5587"/>
                </a:lnTo>
                <a:lnTo>
                  <a:pt x="22733" y="5587"/>
                </a:lnTo>
                <a:lnTo>
                  <a:pt x="29337" y="4318"/>
                </a:lnTo>
                <a:lnTo>
                  <a:pt x="29337" y="1143"/>
                </a:lnTo>
                <a:lnTo>
                  <a:pt x="22733" y="0"/>
                </a:lnTo>
                <a:close/>
              </a:path>
            </a:pathLst>
          </a:custGeom>
          <a:solidFill>
            <a:srgbClr val="FF6600"/>
          </a:solidFill>
        </p:spPr>
        <p:txBody>
          <a:bodyPr wrap="square" lIns="0" tIns="0" rIns="0" bIns="0" rtlCol="0"/>
          <a:lstStyle/>
          <a:p>
            <a:endParaRPr/>
          </a:p>
        </p:txBody>
      </p:sp>
      <p:sp>
        <p:nvSpPr>
          <p:cNvPr id="131" name="object 131"/>
          <p:cNvSpPr/>
          <p:nvPr/>
        </p:nvSpPr>
        <p:spPr>
          <a:xfrm>
            <a:off x="4390516" y="4593335"/>
            <a:ext cx="29845" cy="5715"/>
          </a:xfrm>
          <a:custGeom>
            <a:avLst/>
            <a:gdLst/>
            <a:ahLst/>
            <a:cxnLst/>
            <a:rect l="l" t="t" r="r" b="b"/>
            <a:pathLst>
              <a:path w="29845" h="5714">
                <a:moveTo>
                  <a:pt x="29337" y="2793"/>
                </a:moveTo>
                <a:lnTo>
                  <a:pt x="29337" y="1143"/>
                </a:lnTo>
                <a:lnTo>
                  <a:pt x="22733" y="0"/>
                </a:lnTo>
                <a:lnTo>
                  <a:pt x="14605" y="0"/>
                </a:lnTo>
                <a:lnTo>
                  <a:pt x="6477" y="0"/>
                </a:lnTo>
                <a:lnTo>
                  <a:pt x="0" y="1143"/>
                </a:lnTo>
                <a:lnTo>
                  <a:pt x="0" y="2793"/>
                </a:lnTo>
                <a:lnTo>
                  <a:pt x="0" y="4318"/>
                </a:lnTo>
                <a:lnTo>
                  <a:pt x="6477" y="5587"/>
                </a:lnTo>
                <a:lnTo>
                  <a:pt x="14605" y="5587"/>
                </a:lnTo>
                <a:lnTo>
                  <a:pt x="22733" y="5587"/>
                </a:lnTo>
                <a:lnTo>
                  <a:pt x="29337" y="4318"/>
                </a:lnTo>
                <a:lnTo>
                  <a:pt x="29337" y="2793"/>
                </a:lnTo>
                <a:close/>
              </a:path>
            </a:pathLst>
          </a:custGeom>
          <a:ln w="28575">
            <a:solidFill>
              <a:srgbClr val="FF6600"/>
            </a:solidFill>
          </a:ln>
        </p:spPr>
        <p:txBody>
          <a:bodyPr wrap="square" lIns="0" tIns="0" rIns="0" bIns="0" rtlCol="0"/>
          <a:lstStyle/>
          <a:p>
            <a:endParaRPr/>
          </a:p>
        </p:txBody>
      </p:sp>
      <p:sp>
        <p:nvSpPr>
          <p:cNvPr id="132" name="object 132"/>
          <p:cNvSpPr/>
          <p:nvPr/>
        </p:nvSpPr>
        <p:spPr>
          <a:xfrm>
            <a:off x="4330572" y="4640960"/>
            <a:ext cx="29845" cy="6985"/>
          </a:xfrm>
          <a:custGeom>
            <a:avLst/>
            <a:gdLst/>
            <a:ahLst/>
            <a:cxnLst/>
            <a:rect l="l" t="t" r="r" b="b"/>
            <a:pathLst>
              <a:path w="29845" h="6985">
                <a:moveTo>
                  <a:pt x="22860" y="0"/>
                </a:moveTo>
                <a:lnTo>
                  <a:pt x="6603" y="0"/>
                </a:lnTo>
                <a:lnTo>
                  <a:pt x="0" y="1396"/>
                </a:lnTo>
                <a:lnTo>
                  <a:pt x="0" y="5080"/>
                </a:lnTo>
                <a:lnTo>
                  <a:pt x="6603" y="6476"/>
                </a:lnTo>
                <a:lnTo>
                  <a:pt x="22860" y="6476"/>
                </a:lnTo>
                <a:lnTo>
                  <a:pt x="29463" y="5080"/>
                </a:lnTo>
                <a:lnTo>
                  <a:pt x="29463" y="1396"/>
                </a:lnTo>
                <a:lnTo>
                  <a:pt x="22860" y="0"/>
                </a:lnTo>
                <a:close/>
              </a:path>
            </a:pathLst>
          </a:custGeom>
          <a:solidFill>
            <a:srgbClr val="FF6600"/>
          </a:solidFill>
        </p:spPr>
        <p:txBody>
          <a:bodyPr wrap="square" lIns="0" tIns="0" rIns="0" bIns="0" rtlCol="0"/>
          <a:lstStyle/>
          <a:p>
            <a:endParaRPr/>
          </a:p>
        </p:txBody>
      </p:sp>
      <p:sp>
        <p:nvSpPr>
          <p:cNvPr id="133" name="object 133"/>
          <p:cNvSpPr/>
          <p:nvPr/>
        </p:nvSpPr>
        <p:spPr>
          <a:xfrm>
            <a:off x="4330572" y="4640960"/>
            <a:ext cx="29845" cy="6985"/>
          </a:xfrm>
          <a:custGeom>
            <a:avLst/>
            <a:gdLst/>
            <a:ahLst/>
            <a:cxnLst/>
            <a:rect l="l" t="t" r="r" b="b"/>
            <a:pathLst>
              <a:path w="29845" h="6985">
                <a:moveTo>
                  <a:pt x="29463" y="3301"/>
                </a:moveTo>
                <a:lnTo>
                  <a:pt x="29463" y="1396"/>
                </a:lnTo>
                <a:lnTo>
                  <a:pt x="22860" y="0"/>
                </a:lnTo>
                <a:lnTo>
                  <a:pt x="14731" y="0"/>
                </a:lnTo>
                <a:lnTo>
                  <a:pt x="6603" y="0"/>
                </a:lnTo>
                <a:lnTo>
                  <a:pt x="0" y="1396"/>
                </a:lnTo>
                <a:lnTo>
                  <a:pt x="0" y="3301"/>
                </a:lnTo>
                <a:lnTo>
                  <a:pt x="0" y="5080"/>
                </a:lnTo>
                <a:lnTo>
                  <a:pt x="6603" y="6476"/>
                </a:lnTo>
                <a:lnTo>
                  <a:pt x="14731" y="6476"/>
                </a:lnTo>
                <a:lnTo>
                  <a:pt x="22860" y="6476"/>
                </a:lnTo>
                <a:lnTo>
                  <a:pt x="29463" y="5080"/>
                </a:lnTo>
                <a:lnTo>
                  <a:pt x="29463" y="3301"/>
                </a:lnTo>
                <a:close/>
              </a:path>
            </a:pathLst>
          </a:custGeom>
          <a:ln w="28575">
            <a:solidFill>
              <a:srgbClr val="FF6600"/>
            </a:solidFill>
          </a:ln>
        </p:spPr>
        <p:txBody>
          <a:bodyPr wrap="square" lIns="0" tIns="0" rIns="0" bIns="0" rtlCol="0"/>
          <a:lstStyle/>
          <a:p>
            <a:endParaRPr/>
          </a:p>
        </p:txBody>
      </p:sp>
      <p:sp>
        <p:nvSpPr>
          <p:cNvPr id="134" name="object 134"/>
          <p:cNvSpPr/>
          <p:nvPr/>
        </p:nvSpPr>
        <p:spPr>
          <a:xfrm>
            <a:off x="5119370" y="4640960"/>
            <a:ext cx="29845" cy="5715"/>
          </a:xfrm>
          <a:custGeom>
            <a:avLst/>
            <a:gdLst/>
            <a:ahLst/>
            <a:cxnLst/>
            <a:rect l="l" t="t" r="r" b="b"/>
            <a:pathLst>
              <a:path w="29845" h="5714">
                <a:moveTo>
                  <a:pt x="22859" y="0"/>
                </a:moveTo>
                <a:lnTo>
                  <a:pt x="6603" y="0"/>
                </a:lnTo>
                <a:lnTo>
                  <a:pt x="0" y="1269"/>
                </a:lnTo>
                <a:lnTo>
                  <a:pt x="0" y="4318"/>
                </a:lnTo>
                <a:lnTo>
                  <a:pt x="6603" y="5587"/>
                </a:lnTo>
                <a:lnTo>
                  <a:pt x="22859" y="5587"/>
                </a:lnTo>
                <a:lnTo>
                  <a:pt x="29463" y="4318"/>
                </a:lnTo>
                <a:lnTo>
                  <a:pt x="29463" y="1269"/>
                </a:lnTo>
                <a:lnTo>
                  <a:pt x="22859" y="0"/>
                </a:lnTo>
                <a:close/>
              </a:path>
            </a:pathLst>
          </a:custGeom>
          <a:solidFill>
            <a:srgbClr val="FF6600"/>
          </a:solidFill>
        </p:spPr>
        <p:txBody>
          <a:bodyPr wrap="square" lIns="0" tIns="0" rIns="0" bIns="0" rtlCol="0"/>
          <a:lstStyle/>
          <a:p>
            <a:endParaRPr/>
          </a:p>
        </p:txBody>
      </p:sp>
      <p:sp>
        <p:nvSpPr>
          <p:cNvPr id="135" name="object 135"/>
          <p:cNvSpPr/>
          <p:nvPr/>
        </p:nvSpPr>
        <p:spPr>
          <a:xfrm>
            <a:off x="5119370" y="4640960"/>
            <a:ext cx="29845" cy="5715"/>
          </a:xfrm>
          <a:custGeom>
            <a:avLst/>
            <a:gdLst/>
            <a:ahLst/>
            <a:cxnLst/>
            <a:rect l="l" t="t" r="r" b="b"/>
            <a:pathLst>
              <a:path w="29845" h="5714">
                <a:moveTo>
                  <a:pt x="29463" y="2793"/>
                </a:moveTo>
                <a:lnTo>
                  <a:pt x="29463" y="1269"/>
                </a:lnTo>
                <a:lnTo>
                  <a:pt x="22859" y="0"/>
                </a:lnTo>
                <a:lnTo>
                  <a:pt x="14731" y="0"/>
                </a:lnTo>
                <a:lnTo>
                  <a:pt x="6603" y="0"/>
                </a:lnTo>
                <a:lnTo>
                  <a:pt x="0" y="1269"/>
                </a:lnTo>
                <a:lnTo>
                  <a:pt x="0" y="2793"/>
                </a:lnTo>
                <a:lnTo>
                  <a:pt x="0" y="4318"/>
                </a:lnTo>
                <a:lnTo>
                  <a:pt x="6603" y="5587"/>
                </a:lnTo>
                <a:lnTo>
                  <a:pt x="14731" y="5587"/>
                </a:lnTo>
                <a:lnTo>
                  <a:pt x="22859" y="5587"/>
                </a:lnTo>
                <a:lnTo>
                  <a:pt x="29463" y="4318"/>
                </a:lnTo>
                <a:lnTo>
                  <a:pt x="29463" y="2793"/>
                </a:lnTo>
                <a:close/>
              </a:path>
            </a:pathLst>
          </a:custGeom>
          <a:ln w="28575">
            <a:solidFill>
              <a:srgbClr val="FF6600"/>
            </a:solidFill>
          </a:ln>
        </p:spPr>
        <p:txBody>
          <a:bodyPr wrap="square" lIns="0" tIns="0" rIns="0" bIns="0" rtlCol="0"/>
          <a:lstStyle/>
          <a:p>
            <a:endParaRPr/>
          </a:p>
        </p:txBody>
      </p:sp>
      <p:sp>
        <p:nvSpPr>
          <p:cNvPr id="136" name="object 136"/>
          <p:cNvSpPr/>
          <p:nvPr/>
        </p:nvSpPr>
        <p:spPr>
          <a:xfrm>
            <a:off x="4377690" y="4601701"/>
            <a:ext cx="731850" cy="31766"/>
          </a:xfrm>
          <a:prstGeom prst="rect">
            <a:avLst/>
          </a:prstGeom>
          <a:blipFill>
            <a:blip r:embed="rId27" cstate="print"/>
            <a:stretch>
              <a:fillRect/>
            </a:stretch>
          </a:blipFill>
        </p:spPr>
        <p:txBody>
          <a:bodyPr wrap="square" lIns="0" tIns="0" rIns="0" bIns="0" rtlCol="0"/>
          <a:lstStyle/>
          <a:p>
            <a:endParaRPr/>
          </a:p>
        </p:txBody>
      </p:sp>
      <p:sp>
        <p:nvSpPr>
          <p:cNvPr id="137" name="object 137"/>
          <p:cNvSpPr/>
          <p:nvPr/>
        </p:nvSpPr>
        <p:spPr>
          <a:xfrm>
            <a:off x="4377690" y="4601701"/>
            <a:ext cx="732155" cy="32384"/>
          </a:xfrm>
          <a:custGeom>
            <a:avLst/>
            <a:gdLst/>
            <a:ahLst/>
            <a:cxnLst/>
            <a:rect l="l" t="t" r="r" b="b"/>
            <a:pathLst>
              <a:path w="732154" h="32385">
                <a:moveTo>
                  <a:pt x="0" y="31766"/>
                </a:moveTo>
                <a:lnTo>
                  <a:pt x="731850" y="31766"/>
                </a:lnTo>
                <a:lnTo>
                  <a:pt x="731850" y="0"/>
                </a:lnTo>
                <a:lnTo>
                  <a:pt x="0" y="0"/>
                </a:lnTo>
                <a:lnTo>
                  <a:pt x="0" y="31766"/>
                </a:lnTo>
                <a:close/>
              </a:path>
            </a:pathLst>
          </a:custGeom>
          <a:ln w="6350">
            <a:solidFill>
              <a:srgbClr val="959595"/>
            </a:solidFill>
          </a:ln>
        </p:spPr>
        <p:txBody>
          <a:bodyPr wrap="square" lIns="0" tIns="0" rIns="0" bIns="0" rtlCol="0"/>
          <a:lstStyle/>
          <a:p>
            <a:endParaRPr/>
          </a:p>
        </p:txBody>
      </p:sp>
      <p:sp>
        <p:nvSpPr>
          <p:cNvPr id="138" name="object 138"/>
          <p:cNvSpPr/>
          <p:nvPr/>
        </p:nvSpPr>
        <p:spPr>
          <a:xfrm>
            <a:off x="4904485" y="4544695"/>
            <a:ext cx="29845" cy="5715"/>
          </a:xfrm>
          <a:custGeom>
            <a:avLst/>
            <a:gdLst/>
            <a:ahLst/>
            <a:cxnLst/>
            <a:rect l="l" t="t" r="r" b="b"/>
            <a:pathLst>
              <a:path w="29845" h="5714">
                <a:moveTo>
                  <a:pt x="22860" y="0"/>
                </a:moveTo>
                <a:lnTo>
                  <a:pt x="6603" y="0"/>
                </a:lnTo>
                <a:lnTo>
                  <a:pt x="0" y="1269"/>
                </a:lnTo>
                <a:lnTo>
                  <a:pt x="0" y="4317"/>
                </a:lnTo>
                <a:lnTo>
                  <a:pt x="6603" y="5587"/>
                </a:lnTo>
                <a:lnTo>
                  <a:pt x="22860" y="5587"/>
                </a:lnTo>
                <a:lnTo>
                  <a:pt x="29463" y="4317"/>
                </a:lnTo>
                <a:lnTo>
                  <a:pt x="29463" y="1269"/>
                </a:lnTo>
                <a:lnTo>
                  <a:pt x="22860" y="0"/>
                </a:lnTo>
                <a:close/>
              </a:path>
            </a:pathLst>
          </a:custGeom>
          <a:solidFill>
            <a:srgbClr val="FF6600"/>
          </a:solidFill>
        </p:spPr>
        <p:txBody>
          <a:bodyPr wrap="square" lIns="0" tIns="0" rIns="0" bIns="0" rtlCol="0"/>
          <a:lstStyle/>
          <a:p>
            <a:endParaRPr/>
          </a:p>
        </p:txBody>
      </p:sp>
      <p:sp>
        <p:nvSpPr>
          <p:cNvPr id="139" name="object 139"/>
          <p:cNvSpPr/>
          <p:nvPr/>
        </p:nvSpPr>
        <p:spPr>
          <a:xfrm>
            <a:off x="4904485" y="4544695"/>
            <a:ext cx="29845" cy="5715"/>
          </a:xfrm>
          <a:custGeom>
            <a:avLst/>
            <a:gdLst/>
            <a:ahLst/>
            <a:cxnLst/>
            <a:rect l="l" t="t" r="r" b="b"/>
            <a:pathLst>
              <a:path w="29845" h="5714">
                <a:moveTo>
                  <a:pt x="29463" y="2793"/>
                </a:moveTo>
                <a:lnTo>
                  <a:pt x="29463" y="1269"/>
                </a:lnTo>
                <a:lnTo>
                  <a:pt x="22860" y="0"/>
                </a:lnTo>
                <a:lnTo>
                  <a:pt x="14731" y="0"/>
                </a:lnTo>
                <a:lnTo>
                  <a:pt x="6603" y="0"/>
                </a:lnTo>
                <a:lnTo>
                  <a:pt x="0" y="1269"/>
                </a:lnTo>
                <a:lnTo>
                  <a:pt x="0" y="2793"/>
                </a:lnTo>
                <a:lnTo>
                  <a:pt x="0" y="4317"/>
                </a:lnTo>
                <a:lnTo>
                  <a:pt x="6603" y="5587"/>
                </a:lnTo>
                <a:lnTo>
                  <a:pt x="14731" y="5587"/>
                </a:lnTo>
                <a:lnTo>
                  <a:pt x="22860" y="5587"/>
                </a:lnTo>
                <a:lnTo>
                  <a:pt x="29463" y="4317"/>
                </a:lnTo>
                <a:lnTo>
                  <a:pt x="29463" y="2793"/>
                </a:lnTo>
                <a:close/>
              </a:path>
            </a:pathLst>
          </a:custGeom>
          <a:ln w="28575">
            <a:solidFill>
              <a:srgbClr val="FF6600"/>
            </a:solidFill>
          </a:ln>
        </p:spPr>
        <p:txBody>
          <a:bodyPr wrap="square" lIns="0" tIns="0" rIns="0" bIns="0" rtlCol="0"/>
          <a:lstStyle/>
          <a:p>
            <a:endParaRPr/>
          </a:p>
        </p:txBody>
      </p:sp>
      <p:sp>
        <p:nvSpPr>
          <p:cNvPr id="140" name="object 140"/>
          <p:cNvSpPr/>
          <p:nvPr/>
        </p:nvSpPr>
        <p:spPr>
          <a:xfrm>
            <a:off x="4834890" y="4544695"/>
            <a:ext cx="28575" cy="5715"/>
          </a:xfrm>
          <a:custGeom>
            <a:avLst/>
            <a:gdLst/>
            <a:ahLst/>
            <a:cxnLst/>
            <a:rect l="l" t="t" r="r" b="b"/>
            <a:pathLst>
              <a:path w="28575" h="5714">
                <a:moveTo>
                  <a:pt x="22098" y="0"/>
                </a:moveTo>
                <a:lnTo>
                  <a:pt x="6350" y="0"/>
                </a:lnTo>
                <a:lnTo>
                  <a:pt x="0" y="1269"/>
                </a:lnTo>
                <a:lnTo>
                  <a:pt x="0" y="4317"/>
                </a:lnTo>
                <a:lnTo>
                  <a:pt x="6350" y="5587"/>
                </a:lnTo>
                <a:lnTo>
                  <a:pt x="22098" y="5587"/>
                </a:lnTo>
                <a:lnTo>
                  <a:pt x="28448" y="4317"/>
                </a:lnTo>
                <a:lnTo>
                  <a:pt x="28448" y="1269"/>
                </a:lnTo>
                <a:lnTo>
                  <a:pt x="22098" y="0"/>
                </a:lnTo>
                <a:close/>
              </a:path>
            </a:pathLst>
          </a:custGeom>
          <a:solidFill>
            <a:srgbClr val="FF6600"/>
          </a:solidFill>
        </p:spPr>
        <p:txBody>
          <a:bodyPr wrap="square" lIns="0" tIns="0" rIns="0" bIns="0" rtlCol="0"/>
          <a:lstStyle/>
          <a:p>
            <a:endParaRPr/>
          </a:p>
        </p:txBody>
      </p:sp>
      <p:sp>
        <p:nvSpPr>
          <p:cNvPr id="141" name="object 141"/>
          <p:cNvSpPr/>
          <p:nvPr/>
        </p:nvSpPr>
        <p:spPr>
          <a:xfrm>
            <a:off x="4834890" y="4544695"/>
            <a:ext cx="28575" cy="5715"/>
          </a:xfrm>
          <a:custGeom>
            <a:avLst/>
            <a:gdLst/>
            <a:ahLst/>
            <a:cxnLst/>
            <a:rect l="l" t="t" r="r" b="b"/>
            <a:pathLst>
              <a:path w="28575" h="5714">
                <a:moveTo>
                  <a:pt x="28448" y="2793"/>
                </a:moveTo>
                <a:lnTo>
                  <a:pt x="28448" y="1269"/>
                </a:lnTo>
                <a:lnTo>
                  <a:pt x="22098" y="0"/>
                </a:lnTo>
                <a:lnTo>
                  <a:pt x="14224" y="0"/>
                </a:lnTo>
                <a:lnTo>
                  <a:pt x="6350" y="0"/>
                </a:lnTo>
                <a:lnTo>
                  <a:pt x="0" y="1269"/>
                </a:lnTo>
                <a:lnTo>
                  <a:pt x="0" y="2793"/>
                </a:lnTo>
                <a:lnTo>
                  <a:pt x="0" y="4317"/>
                </a:lnTo>
                <a:lnTo>
                  <a:pt x="6350" y="5587"/>
                </a:lnTo>
                <a:lnTo>
                  <a:pt x="14224" y="5587"/>
                </a:lnTo>
                <a:lnTo>
                  <a:pt x="22098" y="5587"/>
                </a:lnTo>
                <a:lnTo>
                  <a:pt x="28448" y="4317"/>
                </a:lnTo>
                <a:lnTo>
                  <a:pt x="28448" y="2793"/>
                </a:lnTo>
                <a:close/>
              </a:path>
            </a:pathLst>
          </a:custGeom>
          <a:ln w="28575">
            <a:solidFill>
              <a:srgbClr val="FF6600"/>
            </a:solidFill>
          </a:ln>
        </p:spPr>
        <p:txBody>
          <a:bodyPr wrap="square" lIns="0" tIns="0" rIns="0" bIns="0" rtlCol="0"/>
          <a:lstStyle/>
          <a:p>
            <a:endParaRPr/>
          </a:p>
        </p:txBody>
      </p:sp>
      <p:sp>
        <p:nvSpPr>
          <p:cNvPr id="142" name="object 142"/>
          <p:cNvSpPr/>
          <p:nvPr/>
        </p:nvSpPr>
        <p:spPr>
          <a:xfrm>
            <a:off x="4760340" y="4544695"/>
            <a:ext cx="27940" cy="5715"/>
          </a:xfrm>
          <a:custGeom>
            <a:avLst/>
            <a:gdLst/>
            <a:ahLst/>
            <a:cxnLst/>
            <a:rect l="l" t="t" r="r" b="b"/>
            <a:pathLst>
              <a:path w="27939" h="5714">
                <a:moveTo>
                  <a:pt x="21336" y="0"/>
                </a:moveTo>
                <a:lnTo>
                  <a:pt x="6096" y="0"/>
                </a:lnTo>
                <a:lnTo>
                  <a:pt x="0" y="1269"/>
                </a:lnTo>
                <a:lnTo>
                  <a:pt x="0" y="4317"/>
                </a:lnTo>
                <a:lnTo>
                  <a:pt x="6096" y="5587"/>
                </a:lnTo>
                <a:lnTo>
                  <a:pt x="21336" y="5587"/>
                </a:lnTo>
                <a:lnTo>
                  <a:pt x="27432" y="4317"/>
                </a:lnTo>
                <a:lnTo>
                  <a:pt x="27432" y="1269"/>
                </a:lnTo>
                <a:lnTo>
                  <a:pt x="21336" y="0"/>
                </a:lnTo>
                <a:close/>
              </a:path>
            </a:pathLst>
          </a:custGeom>
          <a:solidFill>
            <a:srgbClr val="FF6600"/>
          </a:solidFill>
        </p:spPr>
        <p:txBody>
          <a:bodyPr wrap="square" lIns="0" tIns="0" rIns="0" bIns="0" rtlCol="0"/>
          <a:lstStyle/>
          <a:p>
            <a:endParaRPr/>
          </a:p>
        </p:txBody>
      </p:sp>
      <p:sp>
        <p:nvSpPr>
          <p:cNvPr id="143" name="object 143"/>
          <p:cNvSpPr/>
          <p:nvPr/>
        </p:nvSpPr>
        <p:spPr>
          <a:xfrm>
            <a:off x="4760340" y="4544695"/>
            <a:ext cx="27940" cy="5715"/>
          </a:xfrm>
          <a:custGeom>
            <a:avLst/>
            <a:gdLst/>
            <a:ahLst/>
            <a:cxnLst/>
            <a:rect l="l" t="t" r="r" b="b"/>
            <a:pathLst>
              <a:path w="27939" h="5714">
                <a:moveTo>
                  <a:pt x="27432" y="2793"/>
                </a:moveTo>
                <a:lnTo>
                  <a:pt x="27432" y="1269"/>
                </a:lnTo>
                <a:lnTo>
                  <a:pt x="21336" y="0"/>
                </a:lnTo>
                <a:lnTo>
                  <a:pt x="13716" y="0"/>
                </a:lnTo>
                <a:lnTo>
                  <a:pt x="6096" y="0"/>
                </a:lnTo>
                <a:lnTo>
                  <a:pt x="0" y="1269"/>
                </a:lnTo>
                <a:lnTo>
                  <a:pt x="0" y="2793"/>
                </a:lnTo>
                <a:lnTo>
                  <a:pt x="0" y="4317"/>
                </a:lnTo>
                <a:lnTo>
                  <a:pt x="6096" y="5587"/>
                </a:lnTo>
                <a:lnTo>
                  <a:pt x="13716" y="5587"/>
                </a:lnTo>
                <a:lnTo>
                  <a:pt x="21336" y="5587"/>
                </a:lnTo>
                <a:lnTo>
                  <a:pt x="27432" y="4317"/>
                </a:lnTo>
                <a:lnTo>
                  <a:pt x="27432" y="2793"/>
                </a:lnTo>
                <a:close/>
              </a:path>
            </a:pathLst>
          </a:custGeom>
          <a:ln w="28575">
            <a:solidFill>
              <a:srgbClr val="FF6600"/>
            </a:solidFill>
          </a:ln>
        </p:spPr>
        <p:txBody>
          <a:bodyPr wrap="square" lIns="0" tIns="0" rIns="0" bIns="0" rtlCol="0"/>
          <a:lstStyle/>
          <a:p>
            <a:endParaRPr/>
          </a:p>
        </p:txBody>
      </p:sp>
      <p:sp>
        <p:nvSpPr>
          <p:cNvPr id="144" name="object 144"/>
          <p:cNvSpPr/>
          <p:nvPr/>
        </p:nvSpPr>
        <p:spPr>
          <a:xfrm>
            <a:off x="4688713" y="4544695"/>
            <a:ext cx="30480" cy="5715"/>
          </a:xfrm>
          <a:custGeom>
            <a:avLst/>
            <a:gdLst/>
            <a:ahLst/>
            <a:cxnLst/>
            <a:rect l="l" t="t" r="r" b="b"/>
            <a:pathLst>
              <a:path w="30479" h="5714">
                <a:moveTo>
                  <a:pt x="23622" y="0"/>
                </a:moveTo>
                <a:lnTo>
                  <a:pt x="6731" y="0"/>
                </a:lnTo>
                <a:lnTo>
                  <a:pt x="0" y="1269"/>
                </a:lnTo>
                <a:lnTo>
                  <a:pt x="0" y="4317"/>
                </a:lnTo>
                <a:lnTo>
                  <a:pt x="6731" y="5587"/>
                </a:lnTo>
                <a:lnTo>
                  <a:pt x="23622" y="5587"/>
                </a:lnTo>
                <a:lnTo>
                  <a:pt x="30352" y="4317"/>
                </a:lnTo>
                <a:lnTo>
                  <a:pt x="30352" y="1269"/>
                </a:lnTo>
                <a:lnTo>
                  <a:pt x="23622" y="0"/>
                </a:lnTo>
                <a:close/>
              </a:path>
            </a:pathLst>
          </a:custGeom>
          <a:solidFill>
            <a:srgbClr val="FF6600"/>
          </a:solidFill>
        </p:spPr>
        <p:txBody>
          <a:bodyPr wrap="square" lIns="0" tIns="0" rIns="0" bIns="0" rtlCol="0"/>
          <a:lstStyle/>
          <a:p>
            <a:endParaRPr/>
          </a:p>
        </p:txBody>
      </p:sp>
      <p:sp>
        <p:nvSpPr>
          <p:cNvPr id="145" name="object 145"/>
          <p:cNvSpPr/>
          <p:nvPr/>
        </p:nvSpPr>
        <p:spPr>
          <a:xfrm>
            <a:off x="4688713" y="4544695"/>
            <a:ext cx="30480" cy="5715"/>
          </a:xfrm>
          <a:custGeom>
            <a:avLst/>
            <a:gdLst/>
            <a:ahLst/>
            <a:cxnLst/>
            <a:rect l="l" t="t" r="r" b="b"/>
            <a:pathLst>
              <a:path w="30479" h="5714">
                <a:moveTo>
                  <a:pt x="30352" y="2793"/>
                </a:moveTo>
                <a:lnTo>
                  <a:pt x="30352" y="1269"/>
                </a:lnTo>
                <a:lnTo>
                  <a:pt x="23622" y="0"/>
                </a:lnTo>
                <a:lnTo>
                  <a:pt x="15239" y="0"/>
                </a:lnTo>
                <a:lnTo>
                  <a:pt x="6731" y="0"/>
                </a:lnTo>
                <a:lnTo>
                  <a:pt x="0" y="1269"/>
                </a:lnTo>
                <a:lnTo>
                  <a:pt x="0" y="2793"/>
                </a:lnTo>
                <a:lnTo>
                  <a:pt x="0" y="4317"/>
                </a:lnTo>
                <a:lnTo>
                  <a:pt x="6731" y="5587"/>
                </a:lnTo>
                <a:lnTo>
                  <a:pt x="15239" y="5587"/>
                </a:lnTo>
                <a:lnTo>
                  <a:pt x="23622" y="5587"/>
                </a:lnTo>
                <a:lnTo>
                  <a:pt x="30352" y="4317"/>
                </a:lnTo>
                <a:lnTo>
                  <a:pt x="30352" y="2793"/>
                </a:lnTo>
                <a:close/>
              </a:path>
            </a:pathLst>
          </a:custGeom>
          <a:ln w="28574">
            <a:solidFill>
              <a:srgbClr val="FF6600"/>
            </a:solidFill>
          </a:ln>
        </p:spPr>
        <p:txBody>
          <a:bodyPr wrap="square" lIns="0" tIns="0" rIns="0" bIns="0" rtlCol="0"/>
          <a:lstStyle/>
          <a:p>
            <a:endParaRPr/>
          </a:p>
        </p:txBody>
      </p:sp>
      <p:sp>
        <p:nvSpPr>
          <p:cNvPr id="146" name="object 146"/>
          <p:cNvSpPr/>
          <p:nvPr/>
        </p:nvSpPr>
        <p:spPr>
          <a:xfrm>
            <a:off x="4622038" y="4544695"/>
            <a:ext cx="29845" cy="5715"/>
          </a:xfrm>
          <a:custGeom>
            <a:avLst/>
            <a:gdLst/>
            <a:ahLst/>
            <a:cxnLst/>
            <a:rect l="l" t="t" r="r" b="b"/>
            <a:pathLst>
              <a:path w="29845" h="5714">
                <a:moveTo>
                  <a:pt x="22733" y="0"/>
                </a:moveTo>
                <a:lnTo>
                  <a:pt x="6476" y="0"/>
                </a:lnTo>
                <a:lnTo>
                  <a:pt x="0" y="1269"/>
                </a:lnTo>
                <a:lnTo>
                  <a:pt x="0" y="4317"/>
                </a:lnTo>
                <a:lnTo>
                  <a:pt x="6476" y="5587"/>
                </a:lnTo>
                <a:lnTo>
                  <a:pt x="22733" y="5587"/>
                </a:lnTo>
                <a:lnTo>
                  <a:pt x="29337" y="4317"/>
                </a:lnTo>
                <a:lnTo>
                  <a:pt x="29337" y="1269"/>
                </a:lnTo>
                <a:lnTo>
                  <a:pt x="22733" y="0"/>
                </a:lnTo>
                <a:close/>
              </a:path>
            </a:pathLst>
          </a:custGeom>
          <a:solidFill>
            <a:srgbClr val="FF6600"/>
          </a:solidFill>
        </p:spPr>
        <p:txBody>
          <a:bodyPr wrap="square" lIns="0" tIns="0" rIns="0" bIns="0" rtlCol="0"/>
          <a:lstStyle/>
          <a:p>
            <a:endParaRPr/>
          </a:p>
        </p:txBody>
      </p:sp>
      <p:sp>
        <p:nvSpPr>
          <p:cNvPr id="147" name="object 147"/>
          <p:cNvSpPr/>
          <p:nvPr/>
        </p:nvSpPr>
        <p:spPr>
          <a:xfrm>
            <a:off x="4622038" y="4544695"/>
            <a:ext cx="29845" cy="5715"/>
          </a:xfrm>
          <a:custGeom>
            <a:avLst/>
            <a:gdLst/>
            <a:ahLst/>
            <a:cxnLst/>
            <a:rect l="l" t="t" r="r" b="b"/>
            <a:pathLst>
              <a:path w="29845" h="5714">
                <a:moveTo>
                  <a:pt x="29337" y="2793"/>
                </a:moveTo>
                <a:lnTo>
                  <a:pt x="29337" y="1269"/>
                </a:lnTo>
                <a:lnTo>
                  <a:pt x="22733" y="0"/>
                </a:lnTo>
                <a:lnTo>
                  <a:pt x="14604" y="0"/>
                </a:lnTo>
                <a:lnTo>
                  <a:pt x="6476" y="0"/>
                </a:lnTo>
                <a:lnTo>
                  <a:pt x="0" y="1269"/>
                </a:lnTo>
                <a:lnTo>
                  <a:pt x="0" y="2793"/>
                </a:lnTo>
                <a:lnTo>
                  <a:pt x="0" y="4317"/>
                </a:lnTo>
                <a:lnTo>
                  <a:pt x="6476" y="5587"/>
                </a:lnTo>
                <a:lnTo>
                  <a:pt x="14604" y="5587"/>
                </a:lnTo>
                <a:lnTo>
                  <a:pt x="22733" y="5587"/>
                </a:lnTo>
                <a:lnTo>
                  <a:pt x="29337" y="4317"/>
                </a:lnTo>
                <a:lnTo>
                  <a:pt x="29337" y="2793"/>
                </a:lnTo>
                <a:close/>
              </a:path>
            </a:pathLst>
          </a:custGeom>
          <a:ln w="28575">
            <a:solidFill>
              <a:srgbClr val="FF6600"/>
            </a:solidFill>
          </a:ln>
        </p:spPr>
        <p:txBody>
          <a:bodyPr wrap="square" lIns="0" tIns="0" rIns="0" bIns="0" rtlCol="0"/>
          <a:lstStyle/>
          <a:p>
            <a:endParaRPr/>
          </a:p>
        </p:txBody>
      </p:sp>
      <p:sp>
        <p:nvSpPr>
          <p:cNvPr id="148" name="object 148"/>
          <p:cNvSpPr/>
          <p:nvPr/>
        </p:nvSpPr>
        <p:spPr>
          <a:xfrm>
            <a:off x="4553330" y="4544695"/>
            <a:ext cx="27940" cy="5715"/>
          </a:xfrm>
          <a:custGeom>
            <a:avLst/>
            <a:gdLst/>
            <a:ahLst/>
            <a:cxnLst/>
            <a:rect l="l" t="t" r="r" b="b"/>
            <a:pathLst>
              <a:path w="27939" h="5714">
                <a:moveTo>
                  <a:pt x="21336" y="0"/>
                </a:moveTo>
                <a:lnTo>
                  <a:pt x="6096" y="0"/>
                </a:lnTo>
                <a:lnTo>
                  <a:pt x="0" y="1269"/>
                </a:lnTo>
                <a:lnTo>
                  <a:pt x="0" y="4317"/>
                </a:lnTo>
                <a:lnTo>
                  <a:pt x="6096" y="5587"/>
                </a:lnTo>
                <a:lnTo>
                  <a:pt x="21336" y="5587"/>
                </a:lnTo>
                <a:lnTo>
                  <a:pt x="27432" y="4317"/>
                </a:lnTo>
                <a:lnTo>
                  <a:pt x="27432" y="1269"/>
                </a:lnTo>
                <a:lnTo>
                  <a:pt x="21336" y="0"/>
                </a:lnTo>
                <a:close/>
              </a:path>
            </a:pathLst>
          </a:custGeom>
          <a:solidFill>
            <a:srgbClr val="FF6600"/>
          </a:solidFill>
        </p:spPr>
        <p:txBody>
          <a:bodyPr wrap="square" lIns="0" tIns="0" rIns="0" bIns="0" rtlCol="0"/>
          <a:lstStyle/>
          <a:p>
            <a:endParaRPr/>
          </a:p>
        </p:txBody>
      </p:sp>
      <p:sp>
        <p:nvSpPr>
          <p:cNvPr id="149" name="object 149"/>
          <p:cNvSpPr/>
          <p:nvPr/>
        </p:nvSpPr>
        <p:spPr>
          <a:xfrm>
            <a:off x="4553330" y="4544695"/>
            <a:ext cx="27940" cy="5715"/>
          </a:xfrm>
          <a:custGeom>
            <a:avLst/>
            <a:gdLst/>
            <a:ahLst/>
            <a:cxnLst/>
            <a:rect l="l" t="t" r="r" b="b"/>
            <a:pathLst>
              <a:path w="27939" h="5714">
                <a:moveTo>
                  <a:pt x="27432" y="2793"/>
                </a:moveTo>
                <a:lnTo>
                  <a:pt x="27432" y="1269"/>
                </a:lnTo>
                <a:lnTo>
                  <a:pt x="21336" y="0"/>
                </a:lnTo>
                <a:lnTo>
                  <a:pt x="13716" y="0"/>
                </a:lnTo>
                <a:lnTo>
                  <a:pt x="6096" y="0"/>
                </a:lnTo>
                <a:lnTo>
                  <a:pt x="0" y="1269"/>
                </a:lnTo>
                <a:lnTo>
                  <a:pt x="0" y="2793"/>
                </a:lnTo>
                <a:lnTo>
                  <a:pt x="0" y="4317"/>
                </a:lnTo>
                <a:lnTo>
                  <a:pt x="6096" y="5587"/>
                </a:lnTo>
                <a:lnTo>
                  <a:pt x="13716" y="5587"/>
                </a:lnTo>
                <a:lnTo>
                  <a:pt x="21336" y="5587"/>
                </a:lnTo>
                <a:lnTo>
                  <a:pt x="27432" y="4317"/>
                </a:lnTo>
                <a:lnTo>
                  <a:pt x="27432" y="2793"/>
                </a:lnTo>
                <a:close/>
              </a:path>
            </a:pathLst>
          </a:custGeom>
          <a:ln w="28575">
            <a:solidFill>
              <a:srgbClr val="FF6600"/>
            </a:solidFill>
          </a:ln>
        </p:spPr>
        <p:txBody>
          <a:bodyPr wrap="square" lIns="0" tIns="0" rIns="0" bIns="0" rtlCol="0"/>
          <a:lstStyle/>
          <a:p>
            <a:endParaRPr/>
          </a:p>
        </p:txBody>
      </p:sp>
      <p:sp>
        <p:nvSpPr>
          <p:cNvPr id="150" name="object 150"/>
          <p:cNvSpPr/>
          <p:nvPr/>
        </p:nvSpPr>
        <p:spPr>
          <a:xfrm>
            <a:off x="4417948" y="4556798"/>
            <a:ext cx="574890" cy="28028"/>
          </a:xfrm>
          <a:prstGeom prst="rect">
            <a:avLst/>
          </a:prstGeom>
          <a:blipFill>
            <a:blip r:embed="rId28" cstate="print"/>
            <a:stretch>
              <a:fillRect/>
            </a:stretch>
          </a:blipFill>
        </p:spPr>
        <p:txBody>
          <a:bodyPr wrap="square" lIns="0" tIns="0" rIns="0" bIns="0" rtlCol="0"/>
          <a:lstStyle/>
          <a:p>
            <a:endParaRPr/>
          </a:p>
        </p:txBody>
      </p:sp>
      <p:sp>
        <p:nvSpPr>
          <p:cNvPr id="151" name="object 151"/>
          <p:cNvSpPr/>
          <p:nvPr/>
        </p:nvSpPr>
        <p:spPr>
          <a:xfrm>
            <a:off x="4417948" y="4556798"/>
            <a:ext cx="575310" cy="28575"/>
          </a:xfrm>
          <a:custGeom>
            <a:avLst/>
            <a:gdLst/>
            <a:ahLst/>
            <a:cxnLst/>
            <a:rect l="l" t="t" r="r" b="b"/>
            <a:pathLst>
              <a:path w="575310" h="28575">
                <a:moveTo>
                  <a:pt x="0" y="28028"/>
                </a:moveTo>
                <a:lnTo>
                  <a:pt x="574890" y="28028"/>
                </a:lnTo>
                <a:lnTo>
                  <a:pt x="574890" y="0"/>
                </a:lnTo>
                <a:lnTo>
                  <a:pt x="0" y="0"/>
                </a:lnTo>
                <a:lnTo>
                  <a:pt x="0" y="28028"/>
                </a:lnTo>
                <a:close/>
              </a:path>
            </a:pathLst>
          </a:custGeom>
          <a:ln w="6350">
            <a:solidFill>
              <a:srgbClr val="959595"/>
            </a:solidFill>
          </a:ln>
        </p:spPr>
        <p:txBody>
          <a:bodyPr wrap="square" lIns="0" tIns="0" rIns="0" bIns="0" rtlCol="0"/>
          <a:lstStyle/>
          <a:p>
            <a:endParaRPr/>
          </a:p>
        </p:txBody>
      </p:sp>
      <p:sp>
        <p:nvSpPr>
          <p:cNvPr id="152" name="object 152"/>
          <p:cNvSpPr/>
          <p:nvPr/>
        </p:nvSpPr>
        <p:spPr>
          <a:xfrm>
            <a:off x="4019677" y="4725485"/>
            <a:ext cx="1439545" cy="0"/>
          </a:xfrm>
          <a:custGeom>
            <a:avLst/>
            <a:gdLst/>
            <a:ahLst/>
            <a:cxnLst/>
            <a:rect l="l" t="t" r="r" b="b"/>
            <a:pathLst>
              <a:path w="1439545">
                <a:moveTo>
                  <a:pt x="0" y="0"/>
                </a:moveTo>
                <a:lnTo>
                  <a:pt x="1439164" y="0"/>
                </a:lnTo>
              </a:path>
            </a:pathLst>
          </a:custGeom>
          <a:ln w="37707">
            <a:solidFill>
              <a:srgbClr val="48DB86"/>
            </a:solidFill>
          </a:ln>
        </p:spPr>
        <p:txBody>
          <a:bodyPr wrap="square" lIns="0" tIns="0" rIns="0" bIns="0" rtlCol="0"/>
          <a:lstStyle/>
          <a:p>
            <a:endParaRPr/>
          </a:p>
        </p:txBody>
      </p:sp>
      <p:sp>
        <p:nvSpPr>
          <p:cNvPr id="153" name="object 153"/>
          <p:cNvSpPr/>
          <p:nvPr/>
        </p:nvSpPr>
        <p:spPr>
          <a:xfrm>
            <a:off x="4019677" y="4707266"/>
            <a:ext cx="1439545" cy="36830"/>
          </a:xfrm>
          <a:custGeom>
            <a:avLst/>
            <a:gdLst/>
            <a:ahLst/>
            <a:cxnLst/>
            <a:rect l="l" t="t" r="r" b="b"/>
            <a:pathLst>
              <a:path w="1439545" h="36829">
                <a:moveTo>
                  <a:pt x="0" y="36437"/>
                </a:moveTo>
                <a:lnTo>
                  <a:pt x="1439164" y="36437"/>
                </a:lnTo>
                <a:lnTo>
                  <a:pt x="1439164" y="0"/>
                </a:lnTo>
                <a:lnTo>
                  <a:pt x="0" y="0"/>
                </a:lnTo>
                <a:lnTo>
                  <a:pt x="0" y="36437"/>
                </a:lnTo>
                <a:close/>
              </a:path>
            </a:pathLst>
          </a:custGeom>
          <a:ln w="9524">
            <a:solidFill>
              <a:srgbClr val="99CC00"/>
            </a:solidFill>
          </a:ln>
        </p:spPr>
        <p:txBody>
          <a:bodyPr wrap="square" lIns="0" tIns="0" rIns="0" bIns="0" rtlCol="0"/>
          <a:lstStyle/>
          <a:p>
            <a:endParaRPr/>
          </a:p>
        </p:txBody>
      </p:sp>
      <p:sp>
        <p:nvSpPr>
          <p:cNvPr id="154" name="object 154"/>
          <p:cNvSpPr/>
          <p:nvPr/>
        </p:nvSpPr>
        <p:spPr>
          <a:xfrm>
            <a:off x="4455159" y="4506451"/>
            <a:ext cx="571944" cy="31766"/>
          </a:xfrm>
          <a:prstGeom prst="rect">
            <a:avLst/>
          </a:prstGeom>
          <a:blipFill>
            <a:blip r:embed="rId29" cstate="print"/>
            <a:stretch>
              <a:fillRect/>
            </a:stretch>
          </a:blipFill>
        </p:spPr>
        <p:txBody>
          <a:bodyPr wrap="square" lIns="0" tIns="0" rIns="0" bIns="0" rtlCol="0"/>
          <a:lstStyle/>
          <a:p>
            <a:endParaRPr/>
          </a:p>
        </p:txBody>
      </p:sp>
      <p:sp>
        <p:nvSpPr>
          <p:cNvPr id="155" name="object 155"/>
          <p:cNvSpPr/>
          <p:nvPr/>
        </p:nvSpPr>
        <p:spPr>
          <a:xfrm>
            <a:off x="4455159" y="4506451"/>
            <a:ext cx="572135" cy="32384"/>
          </a:xfrm>
          <a:custGeom>
            <a:avLst/>
            <a:gdLst/>
            <a:ahLst/>
            <a:cxnLst/>
            <a:rect l="l" t="t" r="r" b="b"/>
            <a:pathLst>
              <a:path w="572135" h="32385">
                <a:moveTo>
                  <a:pt x="0" y="31766"/>
                </a:moveTo>
                <a:lnTo>
                  <a:pt x="571944" y="31766"/>
                </a:lnTo>
                <a:lnTo>
                  <a:pt x="571944" y="0"/>
                </a:lnTo>
                <a:lnTo>
                  <a:pt x="0" y="0"/>
                </a:lnTo>
                <a:lnTo>
                  <a:pt x="0" y="31766"/>
                </a:lnTo>
                <a:close/>
              </a:path>
            </a:pathLst>
          </a:custGeom>
          <a:ln w="6350">
            <a:solidFill>
              <a:srgbClr val="959595"/>
            </a:solidFill>
          </a:ln>
        </p:spPr>
        <p:txBody>
          <a:bodyPr wrap="square" lIns="0" tIns="0" rIns="0" bIns="0" rtlCol="0"/>
          <a:lstStyle/>
          <a:p>
            <a:endParaRPr/>
          </a:p>
        </p:txBody>
      </p:sp>
      <p:sp>
        <p:nvSpPr>
          <p:cNvPr id="156" name="object 156"/>
          <p:cNvSpPr/>
          <p:nvPr/>
        </p:nvSpPr>
        <p:spPr>
          <a:xfrm>
            <a:off x="4901565" y="4498975"/>
            <a:ext cx="29845" cy="5715"/>
          </a:xfrm>
          <a:custGeom>
            <a:avLst/>
            <a:gdLst/>
            <a:ahLst/>
            <a:cxnLst/>
            <a:rect l="l" t="t" r="r" b="b"/>
            <a:pathLst>
              <a:path w="29845" h="5714">
                <a:moveTo>
                  <a:pt x="22860" y="0"/>
                </a:moveTo>
                <a:lnTo>
                  <a:pt x="6604" y="0"/>
                </a:lnTo>
                <a:lnTo>
                  <a:pt x="0" y="1143"/>
                </a:lnTo>
                <a:lnTo>
                  <a:pt x="0" y="4318"/>
                </a:lnTo>
                <a:lnTo>
                  <a:pt x="6604" y="5587"/>
                </a:lnTo>
                <a:lnTo>
                  <a:pt x="22860" y="5587"/>
                </a:lnTo>
                <a:lnTo>
                  <a:pt x="29463" y="4318"/>
                </a:lnTo>
                <a:lnTo>
                  <a:pt x="29463" y="1143"/>
                </a:lnTo>
                <a:lnTo>
                  <a:pt x="22860" y="0"/>
                </a:lnTo>
                <a:close/>
              </a:path>
            </a:pathLst>
          </a:custGeom>
          <a:solidFill>
            <a:srgbClr val="FF6600"/>
          </a:solidFill>
        </p:spPr>
        <p:txBody>
          <a:bodyPr wrap="square" lIns="0" tIns="0" rIns="0" bIns="0" rtlCol="0"/>
          <a:lstStyle/>
          <a:p>
            <a:endParaRPr/>
          </a:p>
        </p:txBody>
      </p:sp>
      <p:sp>
        <p:nvSpPr>
          <p:cNvPr id="157" name="object 157"/>
          <p:cNvSpPr/>
          <p:nvPr/>
        </p:nvSpPr>
        <p:spPr>
          <a:xfrm>
            <a:off x="4901565" y="4498975"/>
            <a:ext cx="29845" cy="5715"/>
          </a:xfrm>
          <a:custGeom>
            <a:avLst/>
            <a:gdLst/>
            <a:ahLst/>
            <a:cxnLst/>
            <a:rect l="l" t="t" r="r" b="b"/>
            <a:pathLst>
              <a:path w="29845" h="5714">
                <a:moveTo>
                  <a:pt x="29463" y="2793"/>
                </a:moveTo>
                <a:lnTo>
                  <a:pt x="29463" y="1143"/>
                </a:lnTo>
                <a:lnTo>
                  <a:pt x="22860" y="0"/>
                </a:lnTo>
                <a:lnTo>
                  <a:pt x="14732" y="0"/>
                </a:lnTo>
                <a:lnTo>
                  <a:pt x="6604" y="0"/>
                </a:lnTo>
                <a:lnTo>
                  <a:pt x="0" y="1143"/>
                </a:lnTo>
                <a:lnTo>
                  <a:pt x="0" y="2793"/>
                </a:lnTo>
                <a:lnTo>
                  <a:pt x="0" y="4318"/>
                </a:lnTo>
                <a:lnTo>
                  <a:pt x="6604" y="5587"/>
                </a:lnTo>
                <a:lnTo>
                  <a:pt x="14732" y="5587"/>
                </a:lnTo>
                <a:lnTo>
                  <a:pt x="22860" y="5587"/>
                </a:lnTo>
                <a:lnTo>
                  <a:pt x="29463" y="4318"/>
                </a:lnTo>
                <a:lnTo>
                  <a:pt x="29463" y="2793"/>
                </a:lnTo>
                <a:close/>
              </a:path>
            </a:pathLst>
          </a:custGeom>
          <a:ln w="28575">
            <a:solidFill>
              <a:srgbClr val="FF6600"/>
            </a:solidFill>
          </a:ln>
        </p:spPr>
        <p:txBody>
          <a:bodyPr wrap="square" lIns="0" tIns="0" rIns="0" bIns="0" rtlCol="0"/>
          <a:lstStyle/>
          <a:p>
            <a:endParaRPr/>
          </a:p>
        </p:txBody>
      </p:sp>
      <p:sp>
        <p:nvSpPr>
          <p:cNvPr id="158" name="object 158"/>
          <p:cNvSpPr/>
          <p:nvPr/>
        </p:nvSpPr>
        <p:spPr>
          <a:xfrm>
            <a:off x="4831969" y="4498975"/>
            <a:ext cx="29845" cy="5715"/>
          </a:xfrm>
          <a:custGeom>
            <a:avLst/>
            <a:gdLst/>
            <a:ahLst/>
            <a:cxnLst/>
            <a:rect l="l" t="t" r="r" b="b"/>
            <a:pathLst>
              <a:path w="29845" h="5714">
                <a:moveTo>
                  <a:pt x="22732" y="0"/>
                </a:moveTo>
                <a:lnTo>
                  <a:pt x="6476" y="0"/>
                </a:lnTo>
                <a:lnTo>
                  <a:pt x="0" y="1143"/>
                </a:lnTo>
                <a:lnTo>
                  <a:pt x="0" y="4318"/>
                </a:lnTo>
                <a:lnTo>
                  <a:pt x="6476" y="5587"/>
                </a:lnTo>
                <a:lnTo>
                  <a:pt x="22732" y="5587"/>
                </a:lnTo>
                <a:lnTo>
                  <a:pt x="29336" y="4318"/>
                </a:lnTo>
                <a:lnTo>
                  <a:pt x="29336" y="1143"/>
                </a:lnTo>
                <a:lnTo>
                  <a:pt x="22732" y="0"/>
                </a:lnTo>
                <a:close/>
              </a:path>
            </a:pathLst>
          </a:custGeom>
          <a:solidFill>
            <a:srgbClr val="FF6600"/>
          </a:solidFill>
        </p:spPr>
        <p:txBody>
          <a:bodyPr wrap="square" lIns="0" tIns="0" rIns="0" bIns="0" rtlCol="0"/>
          <a:lstStyle/>
          <a:p>
            <a:endParaRPr/>
          </a:p>
        </p:txBody>
      </p:sp>
      <p:sp>
        <p:nvSpPr>
          <p:cNvPr id="159" name="object 159"/>
          <p:cNvSpPr/>
          <p:nvPr/>
        </p:nvSpPr>
        <p:spPr>
          <a:xfrm>
            <a:off x="4831969" y="4498975"/>
            <a:ext cx="29845" cy="5715"/>
          </a:xfrm>
          <a:custGeom>
            <a:avLst/>
            <a:gdLst/>
            <a:ahLst/>
            <a:cxnLst/>
            <a:rect l="l" t="t" r="r" b="b"/>
            <a:pathLst>
              <a:path w="29845" h="5714">
                <a:moveTo>
                  <a:pt x="29336" y="2793"/>
                </a:moveTo>
                <a:lnTo>
                  <a:pt x="29336" y="1143"/>
                </a:lnTo>
                <a:lnTo>
                  <a:pt x="22732" y="0"/>
                </a:lnTo>
                <a:lnTo>
                  <a:pt x="14604" y="0"/>
                </a:lnTo>
                <a:lnTo>
                  <a:pt x="6476" y="0"/>
                </a:lnTo>
                <a:lnTo>
                  <a:pt x="0" y="1143"/>
                </a:lnTo>
                <a:lnTo>
                  <a:pt x="0" y="2793"/>
                </a:lnTo>
                <a:lnTo>
                  <a:pt x="0" y="4318"/>
                </a:lnTo>
                <a:lnTo>
                  <a:pt x="6476" y="5587"/>
                </a:lnTo>
                <a:lnTo>
                  <a:pt x="14604" y="5587"/>
                </a:lnTo>
                <a:lnTo>
                  <a:pt x="22732" y="5587"/>
                </a:lnTo>
                <a:lnTo>
                  <a:pt x="29336" y="4318"/>
                </a:lnTo>
                <a:lnTo>
                  <a:pt x="29336" y="2793"/>
                </a:lnTo>
                <a:close/>
              </a:path>
            </a:pathLst>
          </a:custGeom>
          <a:ln w="28575">
            <a:solidFill>
              <a:srgbClr val="FF6600"/>
            </a:solidFill>
          </a:ln>
        </p:spPr>
        <p:txBody>
          <a:bodyPr wrap="square" lIns="0" tIns="0" rIns="0" bIns="0" rtlCol="0"/>
          <a:lstStyle/>
          <a:p>
            <a:endParaRPr/>
          </a:p>
        </p:txBody>
      </p:sp>
      <p:sp>
        <p:nvSpPr>
          <p:cNvPr id="160" name="object 160"/>
          <p:cNvSpPr/>
          <p:nvPr/>
        </p:nvSpPr>
        <p:spPr>
          <a:xfrm>
            <a:off x="4755388" y="4498975"/>
            <a:ext cx="29845" cy="5715"/>
          </a:xfrm>
          <a:custGeom>
            <a:avLst/>
            <a:gdLst/>
            <a:ahLst/>
            <a:cxnLst/>
            <a:rect l="l" t="t" r="r" b="b"/>
            <a:pathLst>
              <a:path w="29845" h="5714">
                <a:moveTo>
                  <a:pt x="22860" y="0"/>
                </a:moveTo>
                <a:lnTo>
                  <a:pt x="6603" y="0"/>
                </a:lnTo>
                <a:lnTo>
                  <a:pt x="0" y="1143"/>
                </a:lnTo>
                <a:lnTo>
                  <a:pt x="0" y="4318"/>
                </a:lnTo>
                <a:lnTo>
                  <a:pt x="6603" y="5587"/>
                </a:lnTo>
                <a:lnTo>
                  <a:pt x="22860" y="5587"/>
                </a:lnTo>
                <a:lnTo>
                  <a:pt x="29463" y="4318"/>
                </a:lnTo>
                <a:lnTo>
                  <a:pt x="29463" y="1143"/>
                </a:lnTo>
                <a:lnTo>
                  <a:pt x="22860" y="0"/>
                </a:lnTo>
                <a:close/>
              </a:path>
            </a:pathLst>
          </a:custGeom>
          <a:solidFill>
            <a:srgbClr val="FF6600"/>
          </a:solidFill>
        </p:spPr>
        <p:txBody>
          <a:bodyPr wrap="square" lIns="0" tIns="0" rIns="0" bIns="0" rtlCol="0"/>
          <a:lstStyle/>
          <a:p>
            <a:endParaRPr/>
          </a:p>
        </p:txBody>
      </p:sp>
      <p:sp>
        <p:nvSpPr>
          <p:cNvPr id="161" name="object 161"/>
          <p:cNvSpPr/>
          <p:nvPr/>
        </p:nvSpPr>
        <p:spPr>
          <a:xfrm>
            <a:off x="4755388" y="4498975"/>
            <a:ext cx="29845" cy="5715"/>
          </a:xfrm>
          <a:custGeom>
            <a:avLst/>
            <a:gdLst/>
            <a:ahLst/>
            <a:cxnLst/>
            <a:rect l="l" t="t" r="r" b="b"/>
            <a:pathLst>
              <a:path w="29845" h="5714">
                <a:moveTo>
                  <a:pt x="29463" y="2793"/>
                </a:moveTo>
                <a:lnTo>
                  <a:pt x="29463" y="1143"/>
                </a:lnTo>
                <a:lnTo>
                  <a:pt x="22860" y="0"/>
                </a:lnTo>
                <a:lnTo>
                  <a:pt x="14732" y="0"/>
                </a:lnTo>
                <a:lnTo>
                  <a:pt x="6603" y="0"/>
                </a:lnTo>
                <a:lnTo>
                  <a:pt x="0" y="1143"/>
                </a:lnTo>
                <a:lnTo>
                  <a:pt x="0" y="2793"/>
                </a:lnTo>
                <a:lnTo>
                  <a:pt x="0" y="4318"/>
                </a:lnTo>
                <a:lnTo>
                  <a:pt x="6603" y="5587"/>
                </a:lnTo>
                <a:lnTo>
                  <a:pt x="14732" y="5587"/>
                </a:lnTo>
                <a:lnTo>
                  <a:pt x="22860" y="5587"/>
                </a:lnTo>
                <a:lnTo>
                  <a:pt x="29463" y="4318"/>
                </a:lnTo>
                <a:lnTo>
                  <a:pt x="29463" y="2793"/>
                </a:lnTo>
                <a:close/>
              </a:path>
            </a:pathLst>
          </a:custGeom>
          <a:ln w="28575">
            <a:solidFill>
              <a:srgbClr val="FF6600"/>
            </a:solidFill>
          </a:ln>
        </p:spPr>
        <p:txBody>
          <a:bodyPr wrap="square" lIns="0" tIns="0" rIns="0" bIns="0" rtlCol="0"/>
          <a:lstStyle/>
          <a:p>
            <a:endParaRPr/>
          </a:p>
        </p:txBody>
      </p:sp>
      <p:sp>
        <p:nvSpPr>
          <p:cNvPr id="162" name="object 162"/>
          <p:cNvSpPr/>
          <p:nvPr/>
        </p:nvSpPr>
        <p:spPr>
          <a:xfrm>
            <a:off x="4685791" y="4498975"/>
            <a:ext cx="30480" cy="5715"/>
          </a:xfrm>
          <a:custGeom>
            <a:avLst/>
            <a:gdLst/>
            <a:ahLst/>
            <a:cxnLst/>
            <a:rect l="l" t="t" r="r" b="b"/>
            <a:pathLst>
              <a:path w="30479" h="5714">
                <a:moveTo>
                  <a:pt x="23622" y="0"/>
                </a:moveTo>
                <a:lnTo>
                  <a:pt x="6731" y="0"/>
                </a:lnTo>
                <a:lnTo>
                  <a:pt x="0" y="1143"/>
                </a:lnTo>
                <a:lnTo>
                  <a:pt x="0" y="4318"/>
                </a:lnTo>
                <a:lnTo>
                  <a:pt x="6731" y="5587"/>
                </a:lnTo>
                <a:lnTo>
                  <a:pt x="23622" y="5587"/>
                </a:lnTo>
                <a:lnTo>
                  <a:pt x="30353" y="4318"/>
                </a:lnTo>
                <a:lnTo>
                  <a:pt x="30353" y="1143"/>
                </a:lnTo>
                <a:lnTo>
                  <a:pt x="23622" y="0"/>
                </a:lnTo>
                <a:close/>
              </a:path>
            </a:pathLst>
          </a:custGeom>
          <a:solidFill>
            <a:srgbClr val="FF6600"/>
          </a:solidFill>
        </p:spPr>
        <p:txBody>
          <a:bodyPr wrap="square" lIns="0" tIns="0" rIns="0" bIns="0" rtlCol="0"/>
          <a:lstStyle/>
          <a:p>
            <a:endParaRPr/>
          </a:p>
        </p:txBody>
      </p:sp>
      <p:sp>
        <p:nvSpPr>
          <p:cNvPr id="163" name="object 163"/>
          <p:cNvSpPr/>
          <p:nvPr/>
        </p:nvSpPr>
        <p:spPr>
          <a:xfrm>
            <a:off x="4685791" y="4498975"/>
            <a:ext cx="30480" cy="5715"/>
          </a:xfrm>
          <a:custGeom>
            <a:avLst/>
            <a:gdLst/>
            <a:ahLst/>
            <a:cxnLst/>
            <a:rect l="l" t="t" r="r" b="b"/>
            <a:pathLst>
              <a:path w="30479" h="5714">
                <a:moveTo>
                  <a:pt x="30353" y="2793"/>
                </a:moveTo>
                <a:lnTo>
                  <a:pt x="30353" y="1143"/>
                </a:lnTo>
                <a:lnTo>
                  <a:pt x="23622" y="0"/>
                </a:lnTo>
                <a:lnTo>
                  <a:pt x="15112" y="0"/>
                </a:lnTo>
                <a:lnTo>
                  <a:pt x="6731" y="0"/>
                </a:lnTo>
                <a:lnTo>
                  <a:pt x="0" y="1143"/>
                </a:lnTo>
                <a:lnTo>
                  <a:pt x="0" y="2793"/>
                </a:lnTo>
                <a:lnTo>
                  <a:pt x="0" y="4318"/>
                </a:lnTo>
                <a:lnTo>
                  <a:pt x="6731" y="5587"/>
                </a:lnTo>
                <a:lnTo>
                  <a:pt x="15112" y="5587"/>
                </a:lnTo>
                <a:lnTo>
                  <a:pt x="23622" y="5587"/>
                </a:lnTo>
                <a:lnTo>
                  <a:pt x="30353" y="4318"/>
                </a:lnTo>
                <a:lnTo>
                  <a:pt x="30353" y="2793"/>
                </a:lnTo>
                <a:close/>
              </a:path>
            </a:pathLst>
          </a:custGeom>
          <a:ln w="28575">
            <a:solidFill>
              <a:srgbClr val="FF6600"/>
            </a:solidFill>
          </a:ln>
        </p:spPr>
        <p:txBody>
          <a:bodyPr wrap="square" lIns="0" tIns="0" rIns="0" bIns="0" rtlCol="0"/>
          <a:lstStyle/>
          <a:p>
            <a:endParaRPr/>
          </a:p>
        </p:txBody>
      </p:sp>
      <p:sp>
        <p:nvSpPr>
          <p:cNvPr id="164" name="object 164"/>
          <p:cNvSpPr/>
          <p:nvPr/>
        </p:nvSpPr>
        <p:spPr>
          <a:xfrm>
            <a:off x="4620005" y="4498975"/>
            <a:ext cx="28575" cy="5715"/>
          </a:xfrm>
          <a:custGeom>
            <a:avLst/>
            <a:gdLst/>
            <a:ahLst/>
            <a:cxnLst/>
            <a:rect l="l" t="t" r="r" b="b"/>
            <a:pathLst>
              <a:path w="28575" h="5714">
                <a:moveTo>
                  <a:pt x="22098" y="0"/>
                </a:moveTo>
                <a:lnTo>
                  <a:pt x="6350" y="0"/>
                </a:lnTo>
                <a:lnTo>
                  <a:pt x="0" y="1143"/>
                </a:lnTo>
                <a:lnTo>
                  <a:pt x="0" y="4318"/>
                </a:lnTo>
                <a:lnTo>
                  <a:pt x="6350" y="5587"/>
                </a:lnTo>
                <a:lnTo>
                  <a:pt x="22098" y="5587"/>
                </a:lnTo>
                <a:lnTo>
                  <a:pt x="28448" y="4318"/>
                </a:lnTo>
                <a:lnTo>
                  <a:pt x="28448" y="1143"/>
                </a:lnTo>
                <a:lnTo>
                  <a:pt x="22098" y="0"/>
                </a:lnTo>
                <a:close/>
              </a:path>
            </a:pathLst>
          </a:custGeom>
          <a:solidFill>
            <a:srgbClr val="FF6600"/>
          </a:solidFill>
        </p:spPr>
        <p:txBody>
          <a:bodyPr wrap="square" lIns="0" tIns="0" rIns="0" bIns="0" rtlCol="0"/>
          <a:lstStyle/>
          <a:p>
            <a:endParaRPr/>
          </a:p>
        </p:txBody>
      </p:sp>
      <p:sp>
        <p:nvSpPr>
          <p:cNvPr id="165" name="object 165"/>
          <p:cNvSpPr/>
          <p:nvPr/>
        </p:nvSpPr>
        <p:spPr>
          <a:xfrm>
            <a:off x="4620005" y="4498975"/>
            <a:ext cx="28575" cy="5715"/>
          </a:xfrm>
          <a:custGeom>
            <a:avLst/>
            <a:gdLst/>
            <a:ahLst/>
            <a:cxnLst/>
            <a:rect l="l" t="t" r="r" b="b"/>
            <a:pathLst>
              <a:path w="28575" h="5714">
                <a:moveTo>
                  <a:pt x="28448" y="2793"/>
                </a:moveTo>
                <a:lnTo>
                  <a:pt x="28448" y="1143"/>
                </a:lnTo>
                <a:lnTo>
                  <a:pt x="22098" y="0"/>
                </a:lnTo>
                <a:lnTo>
                  <a:pt x="14224" y="0"/>
                </a:lnTo>
                <a:lnTo>
                  <a:pt x="6350" y="0"/>
                </a:lnTo>
                <a:lnTo>
                  <a:pt x="0" y="1143"/>
                </a:lnTo>
                <a:lnTo>
                  <a:pt x="0" y="2793"/>
                </a:lnTo>
                <a:lnTo>
                  <a:pt x="0" y="4318"/>
                </a:lnTo>
                <a:lnTo>
                  <a:pt x="6350" y="5587"/>
                </a:lnTo>
                <a:lnTo>
                  <a:pt x="14224" y="5587"/>
                </a:lnTo>
                <a:lnTo>
                  <a:pt x="22098" y="5587"/>
                </a:lnTo>
                <a:lnTo>
                  <a:pt x="28448" y="4318"/>
                </a:lnTo>
                <a:lnTo>
                  <a:pt x="28448" y="2793"/>
                </a:lnTo>
                <a:close/>
              </a:path>
            </a:pathLst>
          </a:custGeom>
          <a:ln w="28575">
            <a:solidFill>
              <a:srgbClr val="FF6600"/>
            </a:solidFill>
          </a:ln>
        </p:spPr>
        <p:txBody>
          <a:bodyPr wrap="square" lIns="0" tIns="0" rIns="0" bIns="0" rtlCol="0"/>
          <a:lstStyle/>
          <a:p>
            <a:endParaRPr/>
          </a:p>
        </p:txBody>
      </p:sp>
      <p:sp>
        <p:nvSpPr>
          <p:cNvPr id="166" name="object 166"/>
          <p:cNvSpPr/>
          <p:nvPr/>
        </p:nvSpPr>
        <p:spPr>
          <a:xfrm>
            <a:off x="4549394" y="4498975"/>
            <a:ext cx="29845" cy="5715"/>
          </a:xfrm>
          <a:custGeom>
            <a:avLst/>
            <a:gdLst/>
            <a:ahLst/>
            <a:cxnLst/>
            <a:rect l="l" t="t" r="r" b="b"/>
            <a:pathLst>
              <a:path w="29845" h="5714">
                <a:moveTo>
                  <a:pt x="22859" y="0"/>
                </a:moveTo>
                <a:lnTo>
                  <a:pt x="6603" y="0"/>
                </a:lnTo>
                <a:lnTo>
                  <a:pt x="0" y="1143"/>
                </a:lnTo>
                <a:lnTo>
                  <a:pt x="0" y="4318"/>
                </a:lnTo>
                <a:lnTo>
                  <a:pt x="6603" y="5587"/>
                </a:lnTo>
                <a:lnTo>
                  <a:pt x="22859" y="5587"/>
                </a:lnTo>
                <a:lnTo>
                  <a:pt x="29463" y="4318"/>
                </a:lnTo>
                <a:lnTo>
                  <a:pt x="29463" y="1143"/>
                </a:lnTo>
                <a:lnTo>
                  <a:pt x="22859" y="0"/>
                </a:lnTo>
                <a:close/>
              </a:path>
            </a:pathLst>
          </a:custGeom>
          <a:solidFill>
            <a:srgbClr val="FF6600"/>
          </a:solidFill>
        </p:spPr>
        <p:txBody>
          <a:bodyPr wrap="square" lIns="0" tIns="0" rIns="0" bIns="0" rtlCol="0"/>
          <a:lstStyle/>
          <a:p>
            <a:endParaRPr/>
          </a:p>
        </p:txBody>
      </p:sp>
      <p:sp>
        <p:nvSpPr>
          <p:cNvPr id="167" name="object 167"/>
          <p:cNvSpPr/>
          <p:nvPr/>
        </p:nvSpPr>
        <p:spPr>
          <a:xfrm>
            <a:off x="4549394" y="4498975"/>
            <a:ext cx="29845" cy="5715"/>
          </a:xfrm>
          <a:custGeom>
            <a:avLst/>
            <a:gdLst/>
            <a:ahLst/>
            <a:cxnLst/>
            <a:rect l="l" t="t" r="r" b="b"/>
            <a:pathLst>
              <a:path w="29845" h="5714">
                <a:moveTo>
                  <a:pt x="29463" y="2793"/>
                </a:moveTo>
                <a:lnTo>
                  <a:pt x="29463" y="1143"/>
                </a:lnTo>
                <a:lnTo>
                  <a:pt x="22859" y="0"/>
                </a:lnTo>
                <a:lnTo>
                  <a:pt x="14731" y="0"/>
                </a:lnTo>
                <a:lnTo>
                  <a:pt x="6603" y="0"/>
                </a:lnTo>
                <a:lnTo>
                  <a:pt x="0" y="1143"/>
                </a:lnTo>
                <a:lnTo>
                  <a:pt x="0" y="2793"/>
                </a:lnTo>
                <a:lnTo>
                  <a:pt x="0" y="4318"/>
                </a:lnTo>
                <a:lnTo>
                  <a:pt x="6603" y="5587"/>
                </a:lnTo>
                <a:lnTo>
                  <a:pt x="14731" y="5587"/>
                </a:lnTo>
                <a:lnTo>
                  <a:pt x="22859" y="5587"/>
                </a:lnTo>
                <a:lnTo>
                  <a:pt x="29463" y="4318"/>
                </a:lnTo>
                <a:lnTo>
                  <a:pt x="29463" y="2793"/>
                </a:lnTo>
                <a:close/>
              </a:path>
            </a:pathLst>
          </a:custGeom>
          <a:ln w="28575">
            <a:solidFill>
              <a:srgbClr val="FF6600"/>
            </a:solidFill>
          </a:ln>
        </p:spPr>
        <p:txBody>
          <a:bodyPr wrap="square" lIns="0" tIns="0" rIns="0" bIns="0" rtlCol="0"/>
          <a:lstStyle/>
          <a:p>
            <a:endParaRPr/>
          </a:p>
        </p:txBody>
      </p:sp>
      <p:sp>
        <p:nvSpPr>
          <p:cNvPr id="168" name="object 168"/>
          <p:cNvSpPr/>
          <p:nvPr/>
        </p:nvSpPr>
        <p:spPr>
          <a:xfrm>
            <a:off x="4916296" y="4528812"/>
            <a:ext cx="95250" cy="177165"/>
          </a:xfrm>
          <a:custGeom>
            <a:avLst/>
            <a:gdLst/>
            <a:ahLst/>
            <a:cxnLst/>
            <a:rect l="l" t="t" r="r" b="b"/>
            <a:pathLst>
              <a:path w="95250" h="177164">
                <a:moveTo>
                  <a:pt x="0" y="16390"/>
                </a:moveTo>
                <a:lnTo>
                  <a:pt x="2605" y="8039"/>
                </a:lnTo>
                <a:lnTo>
                  <a:pt x="5862" y="1845"/>
                </a:lnTo>
                <a:lnTo>
                  <a:pt x="10391" y="0"/>
                </a:lnTo>
                <a:lnTo>
                  <a:pt x="16812" y="4692"/>
                </a:lnTo>
                <a:lnTo>
                  <a:pt x="36169" y="40734"/>
                </a:lnTo>
                <a:lnTo>
                  <a:pt x="56803" y="85713"/>
                </a:lnTo>
                <a:lnTo>
                  <a:pt x="72847" y="123501"/>
                </a:lnTo>
                <a:lnTo>
                  <a:pt x="89167" y="163352"/>
                </a:lnTo>
                <a:lnTo>
                  <a:pt x="94636" y="176874"/>
                </a:lnTo>
              </a:path>
            </a:pathLst>
          </a:custGeom>
          <a:ln w="25400">
            <a:solidFill>
              <a:srgbClr val="FF6600"/>
            </a:solidFill>
          </a:ln>
        </p:spPr>
        <p:txBody>
          <a:bodyPr wrap="square" lIns="0" tIns="0" rIns="0" bIns="0" rtlCol="0"/>
          <a:lstStyle/>
          <a:p>
            <a:endParaRPr/>
          </a:p>
        </p:txBody>
      </p:sp>
      <p:sp>
        <p:nvSpPr>
          <p:cNvPr id="169" name="object 169"/>
          <p:cNvSpPr/>
          <p:nvPr/>
        </p:nvSpPr>
        <p:spPr>
          <a:xfrm>
            <a:off x="4845684" y="4528889"/>
            <a:ext cx="72390" cy="172085"/>
          </a:xfrm>
          <a:custGeom>
            <a:avLst/>
            <a:gdLst/>
            <a:ahLst/>
            <a:cxnLst/>
            <a:rect l="l" t="t" r="r" b="b"/>
            <a:pathLst>
              <a:path w="72389" h="172085">
                <a:moveTo>
                  <a:pt x="0" y="16059"/>
                </a:moveTo>
                <a:lnTo>
                  <a:pt x="2115" y="7463"/>
                </a:lnTo>
                <a:lnTo>
                  <a:pt x="4779" y="1291"/>
                </a:lnTo>
                <a:lnTo>
                  <a:pt x="8541" y="0"/>
                </a:lnTo>
                <a:lnTo>
                  <a:pt x="13947" y="6046"/>
                </a:lnTo>
                <a:lnTo>
                  <a:pt x="29159" y="43041"/>
                </a:lnTo>
                <a:lnTo>
                  <a:pt x="45742" y="90188"/>
                </a:lnTo>
                <a:lnTo>
                  <a:pt x="58767" y="129987"/>
                </a:lnTo>
                <a:lnTo>
                  <a:pt x="67608" y="157767"/>
                </a:lnTo>
                <a:lnTo>
                  <a:pt x="72052" y="171858"/>
                </a:lnTo>
              </a:path>
            </a:pathLst>
          </a:custGeom>
          <a:ln w="25400">
            <a:solidFill>
              <a:srgbClr val="FF6600"/>
            </a:solidFill>
          </a:ln>
        </p:spPr>
        <p:txBody>
          <a:bodyPr wrap="square" lIns="0" tIns="0" rIns="0" bIns="0" rtlCol="0"/>
          <a:lstStyle/>
          <a:p>
            <a:endParaRPr/>
          </a:p>
        </p:txBody>
      </p:sp>
      <p:sp>
        <p:nvSpPr>
          <p:cNvPr id="170" name="object 170"/>
          <p:cNvSpPr/>
          <p:nvPr/>
        </p:nvSpPr>
        <p:spPr>
          <a:xfrm>
            <a:off x="4771135" y="4529016"/>
            <a:ext cx="59055" cy="177165"/>
          </a:xfrm>
          <a:custGeom>
            <a:avLst/>
            <a:gdLst/>
            <a:ahLst/>
            <a:cxnLst/>
            <a:rect l="l" t="t" r="r" b="b"/>
            <a:pathLst>
              <a:path w="59054" h="177164">
                <a:moveTo>
                  <a:pt x="0" y="15932"/>
                </a:moveTo>
                <a:lnTo>
                  <a:pt x="1726" y="7186"/>
                </a:lnTo>
                <a:lnTo>
                  <a:pt x="3910" y="1008"/>
                </a:lnTo>
                <a:lnTo>
                  <a:pt x="7009" y="0"/>
                </a:lnTo>
                <a:lnTo>
                  <a:pt x="11478" y="6765"/>
                </a:lnTo>
                <a:lnTo>
                  <a:pt x="23616" y="44327"/>
                </a:lnTo>
                <a:lnTo>
                  <a:pt x="37054" y="92741"/>
                </a:lnTo>
                <a:lnTo>
                  <a:pt x="47692" y="133712"/>
                </a:lnTo>
                <a:lnTo>
                  <a:pt x="54934" y="162289"/>
                </a:lnTo>
                <a:lnTo>
                  <a:pt x="58578" y="176764"/>
                </a:lnTo>
              </a:path>
            </a:pathLst>
          </a:custGeom>
          <a:ln w="25400">
            <a:solidFill>
              <a:srgbClr val="FF6600"/>
            </a:solidFill>
          </a:ln>
        </p:spPr>
        <p:txBody>
          <a:bodyPr wrap="square" lIns="0" tIns="0" rIns="0" bIns="0" rtlCol="0"/>
          <a:lstStyle/>
          <a:p>
            <a:endParaRPr/>
          </a:p>
        </p:txBody>
      </p:sp>
      <p:sp>
        <p:nvSpPr>
          <p:cNvPr id="171" name="object 171"/>
          <p:cNvSpPr/>
          <p:nvPr/>
        </p:nvSpPr>
        <p:spPr>
          <a:xfrm>
            <a:off x="4475547" y="4523141"/>
            <a:ext cx="95885" cy="177165"/>
          </a:xfrm>
          <a:custGeom>
            <a:avLst/>
            <a:gdLst/>
            <a:ahLst/>
            <a:cxnLst/>
            <a:rect l="l" t="t" r="r" b="b"/>
            <a:pathLst>
              <a:path w="95885" h="177164">
                <a:moveTo>
                  <a:pt x="95436" y="16219"/>
                </a:moveTo>
                <a:lnTo>
                  <a:pt x="92760" y="7885"/>
                </a:lnTo>
                <a:lnTo>
                  <a:pt x="89462" y="1738"/>
                </a:lnTo>
                <a:lnTo>
                  <a:pt x="84888" y="0"/>
                </a:lnTo>
                <a:lnTo>
                  <a:pt x="78384" y="4888"/>
                </a:lnTo>
                <a:lnTo>
                  <a:pt x="58972" y="40850"/>
                </a:lnTo>
                <a:lnTo>
                  <a:pt x="38192" y="85877"/>
                </a:lnTo>
                <a:lnTo>
                  <a:pt x="22002" y="123724"/>
                </a:lnTo>
                <a:lnTo>
                  <a:pt x="5522" y="163609"/>
                </a:lnTo>
                <a:lnTo>
                  <a:pt x="0" y="177129"/>
                </a:lnTo>
              </a:path>
            </a:pathLst>
          </a:custGeom>
          <a:ln w="25400">
            <a:solidFill>
              <a:srgbClr val="FF6600"/>
            </a:solidFill>
          </a:ln>
        </p:spPr>
        <p:txBody>
          <a:bodyPr wrap="square" lIns="0" tIns="0" rIns="0" bIns="0" rtlCol="0"/>
          <a:lstStyle/>
          <a:p>
            <a:endParaRPr/>
          </a:p>
        </p:txBody>
      </p:sp>
      <p:sp>
        <p:nvSpPr>
          <p:cNvPr id="172" name="object 172"/>
          <p:cNvSpPr/>
          <p:nvPr/>
        </p:nvSpPr>
        <p:spPr>
          <a:xfrm>
            <a:off x="4563821" y="4523782"/>
            <a:ext cx="76835" cy="182880"/>
          </a:xfrm>
          <a:custGeom>
            <a:avLst/>
            <a:gdLst/>
            <a:ahLst/>
            <a:cxnLst/>
            <a:rect l="l" t="t" r="r" b="b"/>
            <a:pathLst>
              <a:path w="76835" h="182879">
                <a:moveTo>
                  <a:pt x="76758" y="17356"/>
                </a:moveTo>
                <a:lnTo>
                  <a:pt x="74682" y="8668"/>
                </a:lnTo>
                <a:lnTo>
                  <a:pt x="72096" y="2164"/>
                </a:lnTo>
                <a:lnTo>
                  <a:pt x="68517" y="0"/>
                </a:lnTo>
                <a:lnTo>
                  <a:pt x="63465" y="4329"/>
                </a:lnTo>
                <a:lnTo>
                  <a:pt x="47143" y="40404"/>
                </a:lnTo>
                <a:lnTo>
                  <a:pt x="31768" y="84312"/>
                </a:lnTo>
                <a:lnTo>
                  <a:pt x="18657" y="124260"/>
                </a:lnTo>
                <a:lnTo>
                  <a:pt x="4736" y="167811"/>
                </a:lnTo>
                <a:lnTo>
                  <a:pt x="0" y="182754"/>
                </a:lnTo>
              </a:path>
            </a:pathLst>
          </a:custGeom>
          <a:ln w="25400">
            <a:solidFill>
              <a:srgbClr val="FF6600"/>
            </a:solidFill>
          </a:ln>
        </p:spPr>
        <p:txBody>
          <a:bodyPr wrap="square" lIns="0" tIns="0" rIns="0" bIns="0" rtlCol="0"/>
          <a:lstStyle/>
          <a:p>
            <a:endParaRPr/>
          </a:p>
        </p:txBody>
      </p:sp>
      <p:sp>
        <p:nvSpPr>
          <p:cNvPr id="173" name="object 173"/>
          <p:cNvSpPr/>
          <p:nvPr/>
        </p:nvSpPr>
        <p:spPr>
          <a:xfrm>
            <a:off x="4626023" y="4532481"/>
            <a:ext cx="78740" cy="170815"/>
          </a:xfrm>
          <a:custGeom>
            <a:avLst/>
            <a:gdLst/>
            <a:ahLst/>
            <a:cxnLst/>
            <a:rect l="l" t="t" r="r" b="b"/>
            <a:pathLst>
              <a:path w="78739" h="170814">
                <a:moveTo>
                  <a:pt x="78311" y="15642"/>
                </a:moveTo>
                <a:lnTo>
                  <a:pt x="75997" y="7126"/>
                </a:lnTo>
                <a:lnTo>
                  <a:pt x="73069" y="1087"/>
                </a:lnTo>
                <a:lnTo>
                  <a:pt x="68915" y="0"/>
                </a:lnTo>
                <a:lnTo>
                  <a:pt x="62921" y="6341"/>
                </a:lnTo>
                <a:lnTo>
                  <a:pt x="46603" y="42804"/>
                </a:lnTo>
                <a:lnTo>
                  <a:pt x="28656" y="89566"/>
                </a:lnTo>
                <a:lnTo>
                  <a:pt x="14489" y="129119"/>
                </a:lnTo>
                <a:lnTo>
                  <a:pt x="4850" y="156734"/>
                </a:lnTo>
                <a:lnTo>
                  <a:pt x="0" y="170737"/>
                </a:lnTo>
              </a:path>
            </a:pathLst>
          </a:custGeom>
          <a:ln w="25400">
            <a:solidFill>
              <a:srgbClr val="FF6600"/>
            </a:solidFill>
          </a:ln>
        </p:spPr>
        <p:txBody>
          <a:bodyPr wrap="square" lIns="0" tIns="0" rIns="0" bIns="0" rtlCol="0"/>
          <a:lstStyle/>
          <a:p>
            <a:endParaRPr/>
          </a:p>
        </p:txBody>
      </p:sp>
      <p:sp>
        <p:nvSpPr>
          <p:cNvPr id="174" name="object 174"/>
          <p:cNvSpPr/>
          <p:nvPr/>
        </p:nvSpPr>
        <p:spPr>
          <a:xfrm>
            <a:off x="4461171" y="4485931"/>
            <a:ext cx="107314" cy="217804"/>
          </a:xfrm>
          <a:custGeom>
            <a:avLst/>
            <a:gdLst/>
            <a:ahLst/>
            <a:cxnLst/>
            <a:rect l="l" t="t" r="r" b="b"/>
            <a:pathLst>
              <a:path w="107314" h="217804">
                <a:moveTo>
                  <a:pt x="106891" y="19647"/>
                </a:moveTo>
                <a:lnTo>
                  <a:pt x="104436" y="11040"/>
                </a:lnTo>
                <a:lnTo>
                  <a:pt x="101588" y="3982"/>
                </a:lnTo>
                <a:lnTo>
                  <a:pt x="97931" y="0"/>
                </a:lnTo>
                <a:lnTo>
                  <a:pt x="93050" y="621"/>
                </a:lnTo>
                <a:lnTo>
                  <a:pt x="69170" y="42419"/>
                </a:lnTo>
                <a:lnTo>
                  <a:pt x="50422" y="86005"/>
                </a:lnTo>
                <a:lnTo>
                  <a:pt x="35680" y="122912"/>
                </a:lnTo>
                <a:lnTo>
                  <a:pt x="20536" y="162356"/>
                </a:lnTo>
                <a:lnTo>
                  <a:pt x="5152" y="203364"/>
                </a:lnTo>
                <a:lnTo>
                  <a:pt x="0" y="217214"/>
                </a:lnTo>
              </a:path>
            </a:pathLst>
          </a:custGeom>
          <a:ln w="25400">
            <a:solidFill>
              <a:srgbClr val="FF6600"/>
            </a:solidFill>
          </a:ln>
        </p:spPr>
        <p:txBody>
          <a:bodyPr wrap="square" lIns="0" tIns="0" rIns="0" bIns="0" rtlCol="0"/>
          <a:lstStyle/>
          <a:p>
            <a:endParaRPr/>
          </a:p>
        </p:txBody>
      </p:sp>
      <p:sp>
        <p:nvSpPr>
          <p:cNvPr id="175" name="object 175"/>
          <p:cNvSpPr/>
          <p:nvPr/>
        </p:nvSpPr>
        <p:spPr>
          <a:xfrm>
            <a:off x="4537819" y="4486017"/>
            <a:ext cx="106045" cy="217804"/>
          </a:xfrm>
          <a:custGeom>
            <a:avLst/>
            <a:gdLst/>
            <a:ahLst/>
            <a:cxnLst/>
            <a:rect l="l" t="t" r="r" b="b"/>
            <a:pathLst>
              <a:path w="106045" h="217804">
                <a:moveTo>
                  <a:pt x="105681" y="19688"/>
                </a:moveTo>
                <a:lnTo>
                  <a:pt x="103285" y="11082"/>
                </a:lnTo>
                <a:lnTo>
                  <a:pt x="100487" y="4008"/>
                </a:lnTo>
                <a:lnTo>
                  <a:pt x="96883" y="0"/>
                </a:lnTo>
                <a:lnTo>
                  <a:pt x="92071" y="588"/>
                </a:lnTo>
                <a:lnTo>
                  <a:pt x="68468" y="42429"/>
                </a:lnTo>
                <a:lnTo>
                  <a:pt x="49932" y="86081"/>
                </a:lnTo>
                <a:lnTo>
                  <a:pt x="35354" y="123032"/>
                </a:lnTo>
                <a:lnTo>
                  <a:pt x="20365" y="162514"/>
                </a:lnTo>
                <a:lnTo>
                  <a:pt x="5115" y="203554"/>
                </a:lnTo>
                <a:lnTo>
                  <a:pt x="0" y="217413"/>
                </a:lnTo>
              </a:path>
            </a:pathLst>
          </a:custGeom>
          <a:ln w="25400">
            <a:solidFill>
              <a:srgbClr val="FF6600"/>
            </a:solidFill>
          </a:ln>
        </p:spPr>
        <p:txBody>
          <a:bodyPr wrap="square" lIns="0" tIns="0" rIns="0" bIns="0" rtlCol="0"/>
          <a:lstStyle/>
          <a:p>
            <a:endParaRPr/>
          </a:p>
        </p:txBody>
      </p:sp>
      <p:sp>
        <p:nvSpPr>
          <p:cNvPr id="176" name="object 176"/>
          <p:cNvSpPr/>
          <p:nvPr/>
        </p:nvSpPr>
        <p:spPr>
          <a:xfrm>
            <a:off x="4597418" y="4483379"/>
            <a:ext cx="111125" cy="230504"/>
          </a:xfrm>
          <a:custGeom>
            <a:avLst/>
            <a:gdLst/>
            <a:ahLst/>
            <a:cxnLst/>
            <a:rect l="l" t="t" r="r" b="b"/>
            <a:pathLst>
              <a:path w="111125" h="230504">
                <a:moveTo>
                  <a:pt x="110852" y="19786"/>
                </a:moveTo>
                <a:lnTo>
                  <a:pt x="108474" y="11178"/>
                </a:lnTo>
                <a:lnTo>
                  <a:pt x="105695" y="4080"/>
                </a:lnTo>
                <a:lnTo>
                  <a:pt x="102114" y="0"/>
                </a:lnTo>
                <a:lnTo>
                  <a:pt x="97330" y="446"/>
                </a:lnTo>
                <a:lnTo>
                  <a:pt x="73638" y="42171"/>
                </a:lnTo>
                <a:lnTo>
                  <a:pt x="55034" y="85749"/>
                </a:lnTo>
                <a:lnTo>
                  <a:pt x="40436" y="122566"/>
                </a:lnTo>
                <a:lnTo>
                  <a:pt x="25449" y="161885"/>
                </a:lnTo>
                <a:lnTo>
                  <a:pt x="10217" y="202767"/>
                </a:lnTo>
                <a:lnTo>
                  <a:pt x="5111" y="216580"/>
                </a:lnTo>
                <a:lnTo>
                  <a:pt x="0" y="230428"/>
                </a:lnTo>
              </a:path>
            </a:pathLst>
          </a:custGeom>
          <a:ln w="25400">
            <a:solidFill>
              <a:srgbClr val="FF6600"/>
            </a:solidFill>
          </a:ln>
        </p:spPr>
        <p:txBody>
          <a:bodyPr wrap="square" lIns="0" tIns="0" rIns="0" bIns="0" rtlCol="0"/>
          <a:lstStyle/>
          <a:p>
            <a:endParaRPr/>
          </a:p>
        </p:txBody>
      </p:sp>
      <p:sp>
        <p:nvSpPr>
          <p:cNvPr id="177" name="object 177"/>
          <p:cNvSpPr/>
          <p:nvPr/>
        </p:nvSpPr>
        <p:spPr>
          <a:xfrm>
            <a:off x="4767198" y="4478532"/>
            <a:ext cx="106680" cy="217170"/>
          </a:xfrm>
          <a:custGeom>
            <a:avLst/>
            <a:gdLst/>
            <a:ahLst/>
            <a:cxnLst/>
            <a:rect l="l" t="t" r="r" b="b"/>
            <a:pathLst>
              <a:path w="106679" h="217170">
                <a:moveTo>
                  <a:pt x="0" y="19681"/>
                </a:moveTo>
                <a:lnTo>
                  <a:pt x="2402" y="11085"/>
                </a:lnTo>
                <a:lnTo>
                  <a:pt x="5225" y="4015"/>
                </a:lnTo>
                <a:lnTo>
                  <a:pt x="8864" y="0"/>
                </a:lnTo>
                <a:lnTo>
                  <a:pt x="13717" y="564"/>
                </a:lnTo>
                <a:lnTo>
                  <a:pt x="37498" y="42376"/>
                </a:lnTo>
                <a:lnTo>
                  <a:pt x="56191" y="85963"/>
                </a:lnTo>
                <a:lnTo>
                  <a:pt x="70891" y="122832"/>
                </a:lnTo>
                <a:lnTo>
                  <a:pt x="86001" y="162220"/>
                </a:lnTo>
                <a:lnTo>
                  <a:pt x="101363" y="203171"/>
                </a:lnTo>
                <a:lnTo>
                  <a:pt x="106513" y="217004"/>
                </a:lnTo>
              </a:path>
            </a:pathLst>
          </a:custGeom>
          <a:ln w="25400">
            <a:solidFill>
              <a:srgbClr val="FF6600"/>
            </a:solidFill>
          </a:ln>
        </p:spPr>
        <p:txBody>
          <a:bodyPr wrap="square" lIns="0" tIns="0" rIns="0" bIns="0" rtlCol="0"/>
          <a:lstStyle/>
          <a:p>
            <a:endParaRPr/>
          </a:p>
        </p:txBody>
      </p:sp>
      <p:sp>
        <p:nvSpPr>
          <p:cNvPr id="178" name="object 178"/>
          <p:cNvSpPr/>
          <p:nvPr/>
        </p:nvSpPr>
        <p:spPr>
          <a:xfrm>
            <a:off x="4845684" y="4483084"/>
            <a:ext cx="107314" cy="217804"/>
          </a:xfrm>
          <a:custGeom>
            <a:avLst/>
            <a:gdLst/>
            <a:ahLst/>
            <a:cxnLst/>
            <a:rect l="l" t="t" r="r" b="b"/>
            <a:pathLst>
              <a:path w="107314" h="217804">
                <a:moveTo>
                  <a:pt x="0" y="19574"/>
                </a:moveTo>
                <a:lnTo>
                  <a:pt x="2419" y="10989"/>
                </a:lnTo>
                <a:lnTo>
                  <a:pt x="5265" y="3950"/>
                </a:lnTo>
                <a:lnTo>
                  <a:pt x="8943" y="0"/>
                </a:lnTo>
                <a:lnTo>
                  <a:pt x="13859" y="683"/>
                </a:lnTo>
                <a:lnTo>
                  <a:pt x="37765" y="42544"/>
                </a:lnTo>
                <a:lnTo>
                  <a:pt x="56560" y="86160"/>
                </a:lnTo>
                <a:lnTo>
                  <a:pt x="71370" y="123108"/>
                </a:lnTo>
                <a:lnTo>
                  <a:pt x="86606" y="162584"/>
                </a:lnTo>
                <a:lnTo>
                  <a:pt x="102102" y="203594"/>
                </a:lnTo>
                <a:lnTo>
                  <a:pt x="107296" y="217433"/>
                </a:lnTo>
              </a:path>
            </a:pathLst>
          </a:custGeom>
          <a:ln w="25400">
            <a:solidFill>
              <a:srgbClr val="FF6600"/>
            </a:solidFill>
          </a:ln>
        </p:spPr>
        <p:txBody>
          <a:bodyPr wrap="square" lIns="0" tIns="0" rIns="0" bIns="0" rtlCol="0"/>
          <a:lstStyle/>
          <a:p>
            <a:endParaRPr/>
          </a:p>
        </p:txBody>
      </p:sp>
      <p:sp>
        <p:nvSpPr>
          <p:cNvPr id="179" name="object 179"/>
          <p:cNvSpPr/>
          <p:nvPr/>
        </p:nvSpPr>
        <p:spPr>
          <a:xfrm>
            <a:off x="4910454" y="4479323"/>
            <a:ext cx="107314" cy="217804"/>
          </a:xfrm>
          <a:custGeom>
            <a:avLst/>
            <a:gdLst/>
            <a:ahLst/>
            <a:cxnLst/>
            <a:rect l="l" t="t" r="r" b="b"/>
            <a:pathLst>
              <a:path w="107314" h="217804">
                <a:moveTo>
                  <a:pt x="0" y="19651"/>
                </a:moveTo>
                <a:lnTo>
                  <a:pt x="2401" y="11038"/>
                </a:lnTo>
                <a:lnTo>
                  <a:pt x="5215" y="3978"/>
                </a:lnTo>
                <a:lnTo>
                  <a:pt x="8855" y="0"/>
                </a:lnTo>
                <a:lnTo>
                  <a:pt x="13731" y="633"/>
                </a:lnTo>
                <a:lnTo>
                  <a:pt x="37670" y="42469"/>
                </a:lnTo>
                <a:lnTo>
                  <a:pt x="56486" y="86074"/>
                </a:lnTo>
                <a:lnTo>
                  <a:pt x="71284" y="122992"/>
                </a:lnTo>
                <a:lnTo>
                  <a:pt x="86487" y="162438"/>
                </a:lnTo>
                <a:lnTo>
                  <a:pt x="101928" y="203435"/>
                </a:lnTo>
                <a:lnTo>
                  <a:pt x="107100" y="217277"/>
                </a:lnTo>
              </a:path>
            </a:pathLst>
          </a:custGeom>
          <a:ln w="25400">
            <a:solidFill>
              <a:srgbClr val="FF6600"/>
            </a:solidFill>
          </a:ln>
        </p:spPr>
        <p:txBody>
          <a:bodyPr wrap="square" lIns="0" tIns="0" rIns="0" bIns="0" rtlCol="0"/>
          <a:lstStyle/>
          <a:p>
            <a:endParaRPr/>
          </a:p>
        </p:txBody>
      </p:sp>
      <p:sp>
        <p:nvSpPr>
          <p:cNvPr id="180" name="object 180"/>
          <p:cNvSpPr/>
          <p:nvPr/>
        </p:nvSpPr>
        <p:spPr>
          <a:xfrm>
            <a:off x="4044188" y="3796360"/>
            <a:ext cx="1390141" cy="626922"/>
          </a:xfrm>
          <a:prstGeom prst="rect">
            <a:avLst/>
          </a:prstGeom>
          <a:blipFill>
            <a:blip r:embed="rId30" cstate="print"/>
            <a:stretch>
              <a:fillRect/>
            </a:stretch>
          </a:blipFill>
        </p:spPr>
        <p:txBody>
          <a:bodyPr wrap="square" lIns="0" tIns="0" rIns="0" bIns="0" rtlCol="0"/>
          <a:lstStyle/>
          <a:p>
            <a:endParaRPr/>
          </a:p>
        </p:txBody>
      </p:sp>
      <p:sp>
        <p:nvSpPr>
          <p:cNvPr id="181" name="object 181"/>
          <p:cNvSpPr/>
          <p:nvPr/>
        </p:nvSpPr>
        <p:spPr>
          <a:xfrm>
            <a:off x="4029836" y="3782009"/>
            <a:ext cx="1419225" cy="655955"/>
          </a:xfrm>
          <a:custGeom>
            <a:avLst/>
            <a:gdLst/>
            <a:ahLst/>
            <a:cxnLst/>
            <a:rect l="l" t="t" r="r" b="b"/>
            <a:pathLst>
              <a:path w="1419225" h="655954">
                <a:moveTo>
                  <a:pt x="0" y="655497"/>
                </a:moveTo>
                <a:lnTo>
                  <a:pt x="1418716" y="655497"/>
                </a:lnTo>
                <a:lnTo>
                  <a:pt x="1418716" y="0"/>
                </a:lnTo>
                <a:lnTo>
                  <a:pt x="0" y="0"/>
                </a:lnTo>
                <a:lnTo>
                  <a:pt x="0" y="655497"/>
                </a:lnTo>
                <a:close/>
              </a:path>
            </a:pathLst>
          </a:custGeom>
          <a:ln w="28575">
            <a:solidFill>
              <a:srgbClr val="808080"/>
            </a:solidFill>
          </a:ln>
        </p:spPr>
        <p:txBody>
          <a:bodyPr wrap="square" lIns="0" tIns="0" rIns="0" bIns="0" rtlCol="0"/>
          <a:lstStyle/>
          <a:p>
            <a:endParaRPr/>
          </a:p>
        </p:txBody>
      </p:sp>
      <p:sp>
        <p:nvSpPr>
          <p:cNvPr id="182" name="object 182"/>
          <p:cNvSpPr txBox="1"/>
          <p:nvPr/>
        </p:nvSpPr>
        <p:spPr>
          <a:xfrm>
            <a:off x="1698751" y="5569132"/>
            <a:ext cx="5474335" cy="266700"/>
          </a:xfrm>
          <a:prstGeom prst="rect">
            <a:avLst/>
          </a:prstGeom>
        </p:spPr>
        <p:txBody>
          <a:bodyPr vert="horz" wrap="square" lIns="0" tIns="0" rIns="0" bIns="0" rtlCol="0">
            <a:spAutoFit/>
          </a:bodyPr>
          <a:lstStyle/>
          <a:p>
            <a:pPr marL="12700">
              <a:lnSpc>
                <a:spcPct val="100000"/>
              </a:lnSpc>
            </a:pPr>
            <a:r>
              <a:rPr sz="1900" b="1" i="1" spc="-95" dirty="0">
                <a:latin typeface="Lucida Sans"/>
                <a:cs typeface="Lucida Sans"/>
              </a:rPr>
              <a:t>H</a:t>
            </a:r>
            <a:r>
              <a:rPr sz="1900" b="1" i="1" spc="-114" dirty="0">
                <a:latin typeface="Lucida Sans"/>
                <a:cs typeface="Lucida Sans"/>
              </a:rPr>
              <a:t>ig</a:t>
            </a:r>
            <a:r>
              <a:rPr sz="1900" b="1" i="1" spc="-150" dirty="0">
                <a:latin typeface="Lucida Sans"/>
                <a:cs typeface="Lucida Sans"/>
              </a:rPr>
              <a:t>h</a:t>
            </a:r>
            <a:r>
              <a:rPr sz="1900" b="1" i="1" spc="5" dirty="0">
                <a:latin typeface="Lucida Sans"/>
                <a:cs typeface="Lucida Sans"/>
              </a:rPr>
              <a:t> </a:t>
            </a:r>
            <a:r>
              <a:rPr sz="1900" b="1" i="1" spc="-135" dirty="0">
                <a:latin typeface="Lucida Sans"/>
                <a:cs typeface="Lucida Sans"/>
              </a:rPr>
              <a:t>P</a:t>
            </a:r>
            <a:r>
              <a:rPr sz="1900" b="1" i="1" spc="-105" dirty="0">
                <a:latin typeface="Lucida Sans"/>
                <a:cs typeface="Lucida Sans"/>
              </a:rPr>
              <a:t>e</a:t>
            </a:r>
            <a:r>
              <a:rPr sz="1900" b="1" i="1" spc="-229" dirty="0">
                <a:latin typeface="Lucida Sans"/>
                <a:cs typeface="Lucida Sans"/>
              </a:rPr>
              <a:t>r</a:t>
            </a:r>
            <a:r>
              <a:rPr sz="1900" b="1" i="1" spc="-170" dirty="0">
                <a:latin typeface="Lucida Sans"/>
                <a:cs typeface="Lucida Sans"/>
              </a:rPr>
              <a:t>form</a:t>
            </a:r>
            <a:r>
              <a:rPr sz="1900" b="1" i="1" spc="-200" dirty="0">
                <a:latin typeface="Lucida Sans"/>
                <a:cs typeface="Lucida Sans"/>
              </a:rPr>
              <a:t>a</a:t>
            </a:r>
            <a:r>
              <a:rPr sz="1900" b="1" i="1" spc="-210" dirty="0">
                <a:latin typeface="Lucida Sans"/>
                <a:cs typeface="Lucida Sans"/>
              </a:rPr>
              <a:t>n</a:t>
            </a:r>
            <a:r>
              <a:rPr sz="1900" b="1" i="1" spc="-114" dirty="0">
                <a:latin typeface="Lucida Sans"/>
                <a:cs typeface="Lucida Sans"/>
              </a:rPr>
              <a:t>c</a:t>
            </a:r>
            <a:r>
              <a:rPr sz="1900" b="1" i="1" spc="-130" dirty="0">
                <a:latin typeface="Lucida Sans"/>
                <a:cs typeface="Lucida Sans"/>
              </a:rPr>
              <a:t>e</a:t>
            </a:r>
            <a:r>
              <a:rPr sz="1900" b="1" i="1" spc="-165" dirty="0">
                <a:latin typeface="Lucida Sans"/>
                <a:cs typeface="Lucida Sans"/>
              </a:rPr>
              <a:t>,</a:t>
            </a:r>
            <a:r>
              <a:rPr sz="1900" b="1" i="1" spc="35" dirty="0">
                <a:latin typeface="Lucida Sans"/>
                <a:cs typeface="Lucida Sans"/>
              </a:rPr>
              <a:t> </a:t>
            </a:r>
            <a:r>
              <a:rPr sz="1900" b="1" i="1" spc="-120" dirty="0">
                <a:latin typeface="Lucida Sans"/>
                <a:cs typeface="Lucida Sans"/>
              </a:rPr>
              <a:t>Lo</a:t>
            </a:r>
            <a:r>
              <a:rPr sz="1900" b="1" i="1" spc="-160" dirty="0">
                <a:latin typeface="Lucida Sans"/>
                <a:cs typeface="Lucida Sans"/>
              </a:rPr>
              <a:t>w</a:t>
            </a:r>
            <a:r>
              <a:rPr sz="1900" b="1" i="1" spc="20" dirty="0">
                <a:latin typeface="Lucida Sans"/>
                <a:cs typeface="Lucida Sans"/>
              </a:rPr>
              <a:t> </a:t>
            </a:r>
            <a:r>
              <a:rPr sz="1900" b="1" i="1" spc="-135" dirty="0">
                <a:latin typeface="Lucida Sans"/>
                <a:cs typeface="Lucida Sans"/>
              </a:rPr>
              <a:t>P</a:t>
            </a:r>
            <a:r>
              <a:rPr sz="1900" b="1" i="1" spc="-85" dirty="0">
                <a:latin typeface="Lucida Sans"/>
                <a:cs typeface="Lucida Sans"/>
              </a:rPr>
              <a:t>o</a:t>
            </a:r>
            <a:r>
              <a:rPr sz="1900" b="1" i="1" spc="-130" dirty="0">
                <a:latin typeface="Lucida Sans"/>
                <a:cs typeface="Lucida Sans"/>
              </a:rPr>
              <a:t>w</a:t>
            </a:r>
            <a:r>
              <a:rPr sz="1900" b="1" i="1" spc="-105" dirty="0">
                <a:latin typeface="Lucida Sans"/>
                <a:cs typeface="Lucida Sans"/>
              </a:rPr>
              <a:t>e</a:t>
            </a:r>
            <a:r>
              <a:rPr sz="1900" b="1" i="1" spc="-434" dirty="0">
                <a:latin typeface="Lucida Sans"/>
                <a:cs typeface="Lucida Sans"/>
              </a:rPr>
              <a:t>r</a:t>
            </a:r>
            <a:r>
              <a:rPr sz="1900" b="1" i="1" spc="-165" dirty="0">
                <a:latin typeface="Lucida Sans"/>
                <a:cs typeface="Lucida Sans"/>
              </a:rPr>
              <a:t>,</a:t>
            </a:r>
            <a:r>
              <a:rPr sz="1900" b="1" i="1" spc="35" dirty="0">
                <a:latin typeface="Lucida Sans"/>
                <a:cs typeface="Lucida Sans"/>
              </a:rPr>
              <a:t> </a:t>
            </a:r>
            <a:r>
              <a:rPr sz="1900" b="1" i="1" spc="-200" dirty="0">
                <a:latin typeface="Lucida Sans"/>
                <a:cs typeface="Lucida Sans"/>
              </a:rPr>
              <a:t>a</a:t>
            </a:r>
            <a:r>
              <a:rPr sz="1900" b="1" i="1" spc="-210" dirty="0">
                <a:latin typeface="Lucida Sans"/>
                <a:cs typeface="Lucida Sans"/>
              </a:rPr>
              <a:t>n</a:t>
            </a:r>
            <a:r>
              <a:rPr sz="1900" b="1" i="1" spc="-114" dirty="0">
                <a:latin typeface="Lucida Sans"/>
                <a:cs typeface="Lucida Sans"/>
              </a:rPr>
              <a:t>d</a:t>
            </a:r>
            <a:r>
              <a:rPr sz="1900" b="1" i="1" spc="20" dirty="0">
                <a:latin typeface="Lucida Sans"/>
                <a:cs typeface="Lucida Sans"/>
              </a:rPr>
              <a:t> </a:t>
            </a:r>
            <a:r>
              <a:rPr sz="1900" b="1" i="1" spc="-95" dirty="0">
                <a:latin typeface="Lucida Sans"/>
                <a:cs typeface="Lucida Sans"/>
              </a:rPr>
              <a:t>H</a:t>
            </a:r>
            <a:r>
              <a:rPr sz="1900" b="1" i="1" spc="-114" dirty="0">
                <a:latin typeface="Lucida Sans"/>
                <a:cs typeface="Lucida Sans"/>
              </a:rPr>
              <a:t>ig</a:t>
            </a:r>
            <a:r>
              <a:rPr sz="1900" b="1" i="1" spc="-150" dirty="0">
                <a:latin typeface="Lucida Sans"/>
                <a:cs typeface="Lucida Sans"/>
              </a:rPr>
              <a:t>h</a:t>
            </a:r>
            <a:r>
              <a:rPr sz="1900" b="1" i="1" spc="20" dirty="0">
                <a:latin typeface="Lucida Sans"/>
                <a:cs typeface="Lucida Sans"/>
              </a:rPr>
              <a:t> </a:t>
            </a:r>
            <a:r>
              <a:rPr sz="1900" b="1" i="1" spc="-195" dirty="0">
                <a:latin typeface="Lucida Sans"/>
                <a:cs typeface="Lucida Sans"/>
              </a:rPr>
              <a:t>Ca</a:t>
            </a:r>
            <a:r>
              <a:rPr sz="1900" b="1" i="1" spc="-215" dirty="0">
                <a:latin typeface="Lucida Sans"/>
                <a:cs typeface="Lucida Sans"/>
              </a:rPr>
              <a:t>p</a:t>
            </a:r>
            <a:r>
              <a:rPr sz="1900" b="1" i="1" spc="-210" dirty="0">
                <a:latin typeface="Lucida Sans"/>
                <a:cs typeface="Lucida Sans"/>
              </a:rPr>
              <a:t>a</a:t>
            </a:r>
            <a:r>
              <a:rPr sz="1900" b="1" i="1" spc="-180" dirty="0">
                <a:latin typeface="Lucida Sans"/>
                <a:cs typeface="Lucida Sans"/>
              </a:rPr>
              <a:t>c</a:t>
            </a:r>
            <a:r>
              <a:rPr sz="1900" b="1" i="1" spc="-135" dirty="0">
                <a:latin typeface="Lucida Sans"/>
                <a:cs typeface="Lucida Sans"/>
              </a:rPr>
              <a:t>ity</a:t>
            </a:r>
            <a:endParaRPr sz="1900">
              <a:latin typeface="Lucida Sans"/>
              <a:cs typeface="Lucida Sans"/>
            </a:endParaRPr>
          </a:p>
        </p:txBody>
      </p:sp>
      <p:sp>
        <p:nvSpPr>
          <p:cNvPr id="183" name="object 183"/>
          <p:cNvSpPr txBox="1">
            <a:spLocks noGrp="1"/>
          </p:cNvSpPr>
          <p:nvPr>
            <p:ph type="sldNum" sz="quarter" idx="4294967295"/>
          </p:nvPr>
        </p:nvSpPr>
        <p:spPr>
          <a:xfrm>
            <a:off x="4567301" y="6512720"/>
            <a:ext cx="281939" cy="177800"/>
          </a:xfrm>
          <a:prstGeom prst="rect">
            <a:avLst/>
          </a:prstGeom>
        </p:spPr>
        <p:txBody>
          <a:bodyPr vert="horz" wrap="square" lIns="0" tIns="0" rIns="0" bIns="0" rtlCol="0">
            <a:spAutoFit/>
          </a:bodyPr>
          <a:lstStyle/>
          <a:p>
            <a:pPr marL="25400">
              <a:lnSpc>
                <a:spcPct val="100000"/>
              </a:lnSpc>
            </a:pPr>
            <a:r>
              <a:rPr spc="-10" dirty="0"/>
              <a:t>1/6</a:t>
            </a:r>
          </a:p>
        </p:txBody>
      </p:sp>
    </p:spTree>
    <p:extLst>
      <p:ext uri="{BB962C8B-B14F-4D97-AF65-F5344CB8AC3E}">
        <p14:creationId xmlns:p14="http://schemas.microsoft.com/office/powerpoint/2010/main" val="20127963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ts val="3045"/>
              </a:lnSpc>
            </a:pPr>
            <a:r>
              <a:rPr dirty="0"/>
              <a:t>Optical</a:t>
            </a:r>
            <a:r>
              <a:rPr spc="-10" dirty="0"/>
              <a:t> </a:t>
            </a:r>
            <a:r>
              <a:rPr spc="-5" dirty="0"/>
              <a:t>Interfac</a:t>
            </a:r>
            <a:r>
              <a:rPr dirty="0"/>
              <a:t>e</a:t>
            </a:r>
          </a:p>
        </p:txBody>
      </p:sp>
      <p:sp>
        <p:nvSpPr>
          <p:cNvPr id="3" name="object 3"/>
          <p:cNvSpPr/>
          <p:nvPr/>
        </p:nvSpPr>
        <p:spPr>
          <a:xfrm>
            <a:off x="179514" y="866775"/>
            <a:ext cx="140207" cy="16002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179514" y="1378838"/>
            <a:ext cx="140207" cy="160020"/>
          </a:xfrm>
          <a:prstGeom prst="rect">
            <a:avLst/>
          </a:prstGeom>
          <a:blipFill>
            <a:blip r:embed="rId3" cstate="print"/>
            <a:stretch>
              <a:fillRect/>
            </a:stretch>
          </a:blipFill>
        </p:spPr>
        <p:txBody>
          <a:bodyPr wrap="square" lIns="0" tIns="0" rIns="0" bIns="0" rtlCol="0"/>
          <a:lstStyle/>
          <a:p>
            <a:endParaRPr/>
          </a:p>
        </p:txBody>
      </p:sp>
      <p:sp>
        <p:nvSpPr>
          <p:cNvPr id="5" name="object 5"/>
          <p:cNvSpPr txBox="1"/>
          <p:nvPr/>
        </p:nvSpPr>
        <p:spPr>
          <a:xfrm>
            <a:off x="433527" y="848361"/>
            <a:ext cx="7000240" cy="2075180"/>
          </a:xfrm>
          <a:prstGeom prst="rect">
            <a:avLst/>
          </a:prstGeom>
        </p:spPr>
        <p:txBody>
          <a:bodyPr vert="horz" wrap="square" lIns="0" tIns="0" rIns="0" bIns="0" rtlCol="0">
            <a:spAutoFit/>
          </a:bodyPr>
          <a:lstStyle/>
          <a:p>
            <a:pPr marL="12700" marR="662940">
              <a:lnSpc>
                <a:spcPts val="4029"/>
              </a:lnSpc>
            </a:pPr>
            <a:r>
              <a:rPr sz="1800" b="1" spc="-15" dirty="0">
                <a:solidFill>
                  <a:srgbClr val="000066"/>
                </a:solidFill>
                <a:latin typeface="Tahoma"/>
                <a:cs typeface="Tahoma"/>
              </a:rPr>
              <a:t>Mainly</a:t>
            </a:r>
            <a:r>
              <a:rPr sz="1800" b="1" spc="-20" dirty="0">
                <a:solidFill>
                  <a:srgbClr val="000066"/>
                </a:solidFill>
                <a:latin typeface="Tahoma"/>
                <a:cs typeface="Tahoma"/>
              </a:rPr>
              <a:t> ha</a:t>
            </a:r>
            <a:r>
              <a:rPr sz="1800" b="1" spc="-10" dirty="0">
                <a:solidFill>
                  <a:srgbClr val="000066"/>
                </a:solidFill>
                <a:latin typeface="Tahoma"/>
                <a:cs typeface="Tahoma"/>
              </a:rPr>
              <a:t>s</a:t>
            </a:r>
            <a:r>
              <a:rPr sz="1800" b="1" spc="-15" dirty="0">
                <a:solidFill>
                  <a:srgbClr val="000066"/>
                </a:solidFill>
                <a:latin typeface="Tahoma"/>
                <a:cs typeface="Tahoma"/>
              </a:rPr>
              <a:t> been</a:t>
            </a:r>
            <a:r>
              <a:rPr sz="1800" b="1" spc="-5" dirty="0">
                <a:solidFill>
                  <a:srgbClr val="000066"/>
                </a:solidFill>
                <a:latin typeface="Tahoma"/>
                <a:cs typeface="Tahoma"/>
              </a:rPr>
              <a:t> </a:t>
            </a:r>
            <a:r>
              <a:rPr sz="1800" b="1" spc="-15" dirty="0">
                <a:solidFill>
                  <a:srgbClr val="000066"/>
                </a:solidFill>
                <a:latin typeface="Tahoma"/>
                <a:cs typeface="Tahoma"/>
              </a:rPr>
              <a:t>ut</a:t>
            </a:r>
            <a:r>
              <a:rPr sz="1800" b="1" spc="-20" dirty="0">
                <a:solidFill>
                  <a:srgbClr val="000066"/>
                </a:solidFill>
                <a:latin typeface="Tahoma"/>
                <a:cs typeface="Tahoma"/>
              </a:rPr>
              <a:t>i</a:t>
            </a:r>
            <a:r>
              <a:rPr sz="1800" b="1" spc="-10" dirty="0">
                <a:solidFill>
                  <a:srgbClr val="000066"/>
                </a:solidFill>
                <a:latin typeface="Tahoma"/>
                <a:cs typeface="Tahoma"/>
              </a:rPr>
              <a:t>l</a:t>
            </a:r>
            <a:r>
              <a:rPr sz="1800" b="1" spc="-20" dirty="0">
                <a:solidFill>
                  <a:srgbClr val="000066"/>
                </a:solidFill>
                <a:latin typeface="Tahoma"/>
                <a:cs typeface="Tahoma"/>
              </a:rPr>
              <a:t>i</a:t>
            </a:r>
            <a:r>
              <a:rPr sz="1800" b="1" dirty="0">
                <a:solidFill>
                  <a:srgbClr val="000066"/>
                </a:solidFill>
                <a:latin typeface="Tahoma"/>
                <a:cs typeface="Tahoma"/>
              </a:rPr>
              <a:t>zed</a:t>
            </a:r>
            <a:r>
              <a:rPr sz="1800" b="1" spc="5" dirty="0">
                <a:solidFill>
                  <a:srgbClr val="000066"/>
                </a:solidFill>
                <a:latin typeface="Tahoma"/>
                <a:cs typeface="Tahoma"/>
              </a:rPr>
              <a:t> </a:t>
            </a:r>
            <a:r>
              <a:rPr sz="1800" b="1" spc="-10" dirty="0">
                <a:solidFill>
                  <a:srgbClr val="000066"/>
                </a:solidFill>
                <a:latin typeface="Tahoma"/>
                <a:cs typeface="Tahoma"/>
              </a:rPr>
              <a:t>in</a:t>
            </a:r>
            <a:r>
              <a:rPr sz="1800" b="1" spc="-5" dirty="0">
                <a:solidFill>
                  <a:srgbClr val="000066"/>
                </a:solidFill>
                <a:latin typeface="Tahoma"/>
                <a:cs typeface="Tahoma"/>
              </a:rPr>
              <a:t> </a:t>
            </a:r>
            <a:r>
              <a:rPr sz="1800" b="1" spc="-20" dirty="0">
                <a:solidFill>
                  <a:srgbClr val="000066"/>
                </a:solidFill>
                <a:latin typeface="Tahoma"/>
                <a:cs typeface="Tahoma"/>
              </a:rPr>
              <a:t>l</a:t>
            </a:r>
            <a:r>
              <a:rPr sz="1800" b="1" dirty="0">
                <a:solidFill>
                  <a:srgbClr val="000066"/>
                </a:solidFill>
                <a:latin typeface="Tahoma"/>
                <a:cs typeface="Tahoma"/>
              </a:rPr>
              <a:t>o</a:t>
            </a:r>
            <a:r>
              <a:rPr sz="1800" b="1" spc="-5" dirty="0">
                <a:solidFill>
                  <a:srgbClr val="000066"/>
                </a:solidFill>
                <a:latin typeface="Tahoma"/>
                <a:cs typeface="Tahoma"/>
              </a:rPr>
              <a:t>n</a:t>
            </a:r>
            <a:r>
              <a:rPr sz="1800" b="1" dirty="0">
                <a:solidFill>
                  <a:srgbClr val="000066"/>
                </a:solidFill>
                <a:latin typeface="Tahoma"/>
                <a:cs typeface="Tahoma"/>
              </a:rPr>
              <a:t>g</a:t>
            </a:r>
            <a:r>
              <a:rPr sz="1800" b="1" spc="-5" dirty="0">
                <a:solidFill>
                  <a:srgbClr val="000066"/>
                </a:solidFill>
                <a:latin typeface="Tahoma"/>
                <a:cs typeface="Tahoma"/>
              </a:rPr>
              <a:t> </a:t>
            </a:r>
            <a:r>
              <a:rPr sz="1800" b="1" spc="-10" dirty="0">
                <a:solidFill>
                  <a:srgbClr val="000066"/>
                </a:solidFill>
                <a:latin typeface="Tahoma"/>
                <a:cs typeface="Tahoma"/>
              </a:rPr>
              <a:t>di</a:t>
            </a:r>
            <a:r>
              <a:rPr sz="1800" b="1" spc="-20" dirty="0">
                <a:solidFill>
                  <a:srgbClr val="000066"/>
                </a:solidFill>
                <a:latin typeface="Tahoma"/>
                <a:cs typeface="Tahoma"/>
              </a:rPr>
              <a:t>s</a:t>
            </a:r>
            <a:r>
              <a:rPr sz="1800" b="1" spc="-10" dirty="0">
                <a:solidFill>
                  <a:srgbClr val="000066"/>
                </a:solidFill>
                <a:latin typeface="Tahoma"/>
                <a:cs typeface="Tahoma"/>
              </a:rPr>
              <a:t>tant </a:t>
            </a:r>
            <a:r>
              <a:rPr sz="1800" b="1" spc="-20" dirty="0">
                <a:solidFill>
                  <a:srgbClr val="000066"/>
                </a:solidFill>
                <a:latin typeface="Tahoma"/>
                <a:cs typeface="Tahoma"/>
              </a:rPr>
              <a:t>communicat</a:t>
            </a:r>
            <a:r>
              <a:rPr sz="1800" b="1" spc="-10" dirty="0">
                <a:solidFill>
                  <a:srgbClr val="000066"/>
                </a:solidFill>
                <a:latin typeface="Tahoma"/>
                <a:cs typeface="Tahoma"/>
              </a:rPr>
              <a:t>i</a:t>
            </a:r>
            <a:r>
              <a:rPr sz="1800" b="1" dirty="0">
                <a:solidFill>
                  <a:srgbClr val="000066"/>
                </a:solidFill>
                <a:latin typeface="Tahoma"/>
                <a:cs typeface="Tahoma"/>
              </a:rPr>
              <a:t>on I</a:t>
            </a:r>
            <a:r>
              <a:rPr sz="1800" b="1" spc="-15" dirty="0">
                <a:solidFill>
                  <a:srgbClr val="000066"/>
                </a:solidFill>
                <a:latin typeface="Tahoma"/>
                <a:cs typeface="Tahoma"/>
              </a:rPr>
              <a:t>nte</a:t>
            </a:r>
            <a:r>
              <a:rPr sz="1800" b="1" spc="-10" dirty="0">
                <a:solidFill>
                  <a:srgbClr val="000066"/>
                </a:solidFill>
                <a:latin typeface="Tahoma"/>
                <a:cs typeface="Tahoma"/>
              </a:rPr>
              <a:t>rface </a:t>
            </a:r>
            <a:r>
              <a:rPr sz="1800" b="1" spc="-5" dirty="0">
                <a:solidFill>
                  <a:srgbClr val="000066"/>
                </a:solidFill>
                <a:latin typeface="Tahoma"/>
                <a:cs typeface="Tahoma"/>
              </a:rPr>
              <a:t>P</a:t>
            </a:r>
            <a:r>
              <a:rPr sz="1800" b="1" spc="5" dirty="0">
                <a:solidFill>
                  <a:srgbClr val="000066"/>
                </a:solidFill>
                <a:latin typeface="Tahoma"/>
                <a:cs typeface="Tahoma"/>
              </a:rPr>
              <a:t>o</a:t>
            </a:r>
            <a:r>
              <a:rPr sz="1800" b="1" spc="-25" dirty="0">
                <a:solidFill>
                  <a:srgbClr val="000066"/>
                </a:solidFill>
                <a:latin typeface="Tahoma"/>
                <a:cs typeface="Tahoma"/>
              </a:rPr>
              <a:t>w</a:t>
            </a:r>
            <a:r>
              <a:rPr sz="1800" b="1" spc="-10" dirty="0">
                <a:solidFill>
                  <a:srgbClr val="000066"/>
                </a:solidFill>
                <a:latin typeface="Tahoma"/>
                <a:cs typeface="Tahoma"/>
              </a:rPr>
              <a:t>er(I/</a:t>
            </a:r>
            <a:r>
              <a:rPr sz="1800" b="1" dirty="0">
                <a:solidFill>
                  <a:srgbClr val="000066"/>
                </a:solidFill>
                <a:latin typeface="Tahoma"/>
                <a:cs typeface="Tahoma"/>
              </a:rPr>
              <a:t>O</a:t>
            </a:r>
            <a:r>
              <a:rPr sz="1800" b="1" spc="-20" dirty="0">
                <a:solidFill>
                  <a:srgbClr val="000066"/>
                </a:solidFill>
                <a:latin typeface="Tahoma"/>
                <a:cs typeface="Tahoma"/>
              </a:rPr>
              <a:t> </a:t>
            </a:r>
            <a:r>
              <a:rPr sz="1800" b="1" dirty="0">
                <a:solidFill>
                  <a:srgbClr val="000066"/>
                </a:solidFill>
                <a:latin typeface="Tahoma"/>
                <a:cs typeface="Tahoma"/>
              </a:rPr>
              <a:t>&amp;</a:t>
            </a:r>
            <a:r>
              <a:rPr sz="1800" b="1" spc="5" dirty="0">
                <a:solidFill>
                  <a:srgbClr val="000066"/>
                </a:solidFill>
                <a:latin typeface="Tahoma"/>
                <a:cs typeface="Tahoma"/>
              </a:rPr>
              <a:t> </a:t>
            </a:r>
            <a:r>
              <a:rPr sz="1800" b="1" spc="-20" dirty="0">
                <a:solidFill>
                  <a:srgbClr val="000066"/>
                </a:solidFill>
                <a:latin typeface="Tahoma"/>
                <a:cs typeface="Tahoma"/>
              </a:rPr>
              <a:t>Terminat</a:t>
            </a:r>
            <a:r>
              <a:rPr sz="1800" b="1" dirty="0">
                <a:solidFill>
                  <a:srgbClr val="000066"/>
                </a:solidFill>
                <a:latin typeface="Tahoma"/>
                <a:cs typeface="Tahoma"/>
              </a:rPr>
              <a:t>ion)</a:t>
            </a:r>
            <a:r>
              <a:rPr sz="1800" b="1" spc="-30" dirty="0">
                <a:solidFill>
                  <a:srgbClr val="000066"/>
                </a:solidFill>
                <a:latin typeface="Tahoma"/>
                <a:cs typeface="Tahoma"/>
              </a:rPr>
              <a:t> </a:t>
            </a:r>
            <a:r>
              <a:rPr sz="1800" b="1" spc="-5" dirty="0">
                <a:solidFill>
                  <a:srgbClr val="000066"/>
                </a:solidFill>
                <a:latin typeface="Tahoma"/>
                <a:cs typeface="Tahoma"/>
              </a:rPr>
              <a:t>ge</a:t>
            </a:r>
            <a:r>
              <a:rPr sz="1800" b="1" spc="-10" dirty="0">
                <a:solidFill>
                  <a:srgbClr val="000066"/>
                </a:solidFill>
                <a:latin typeface="Tahoma"/>
                <a:cs typeface="Tahoma"/>
              </a:rPr>
              <a:t>t</a:t>
            </a:r>
            <a:r>
              <a:rPr sz="1800" b="1" spc="-20" dirty="0">
                <a:solidFill>
                  <a:srgbClr val="000066"/>
                </a:solidFill>
                <a:latin typeface="Tahoma"/>
                <a:cs typeface="Tahoma"/>
              </a:rPr>
              <a:t>t</a:t>
            </a:r>
            <a:r>
              <a:rPr sz="1800" b="1" dirty="0">
                <a:solidFill>
                  <a:srgbClr val="000066"/>
                </a:solidFill>
                <a:latin typeface="Tahoma"/>
                <a:cs typeface="Tahoma"/>
              </a:rPr>
              <a:t>ing</a:t>
            </a:r>
            <a:r>
              <a:rPr sz="1800" b="1" spc="10" dirty="0">
                <a:solidFill>
                  <a:srgbClr val="000066"/>
                </a:solidFill>
                <a:latin typeface="Tahoma"/>
                <a:cs typeface="Tahoma"/>
              </a:rPr>
              <a:t> </a:t>
            </a:r>
            <a:r>
              <a:rPr sz="1800" b="1" spc="-20" dirty="0">
                <a:solidFill>
                  <a:srgbClr val="000066"/>
                </a:solidFill>
                <a:latin typeface="Tahoma"/>
                <a:cs typeface="Tahoma"/>
              </a:rPr>
              <a:t>dominant</a:t>
            </a:r>
            <a:endParaRPr sz="1800">
              <a:latin typeface="Tahoma"/>
              <a:cs typeface="Tahoma"/>
            </a:endParaRPr>
          </a:p>
          <a:p>
            <a:pPr marL="489584" indent="-286385">
              <a:lnSpc>
                <a:spcPts val="2039"/>
              </a:lnSpc>
              <a:buClr>
                <a:srgbClr val="000066"/>
              </a:buClr>
              <a:buFont typeface="Arial"/>
              <a:buChar char="•"/>
              <a:tabLst>
                <a:tab pos="490220" algn="l"/>
              </a:tabLst>
            </a:pPr>
            <a:r>
              <a:rPr sz="1800" b="1" dirty="0">
                <a:solidFill>
                  <a:srgbClr val="000066"/>
                </a:solidFill>
                <a:latin typeface="Calibri"/>
                <a:cs typeface="Calibri"/>
              </a:rPr>
              <a:t>Memo</a:t>
            </a:r>
            <a:r>
              <a:rPr sz="1800" b="1" spc="10" dirty="0">
                <a:solidFill>
                  <a:srgbClr val="000066"/>
                </a:solidFill>
                <a:latin typeface="Calibri"/>
                <a:cs typeface="Calibri"/>
              </a:rPr>
              <a:t>r</a:t>
            </a:r>
            <a:r>
              <a:rPr sz="1800" b="1" spc="-10" dirty="0">
                <a:solidFill>
                  <a:srgbClr val="000066"/>
                </a:solidFill>
                <a:latin typeface="Calibri"/>
                <a:cs typeface="Calibri"/>
              </a:rPr>
              <a:t>y</a:t>
            </a:r>
            <a:r>
              <a:rPr sz="1800" b="1" spc="-40" dirty="0">
                <a:solidFill>
                  <a:srgbClr val="000066"/>
                </a:solidFill>
                <a:latin typeface="Calibri"/>
                <a:cs typeface="Calibri"/>
              </a:rPr>
              <a:t> </a:t>
            </a:r>
            <a:r>
              <a:rPr sz="1800" b="1" spc="-10" dirty="0">
                <a:solidFill>
                  <a:srgbClr val="000066"/>
                </a:solidFill>
                <a:latin typeface="Calibri"/>
                <a:cs typeface="Calibri"/>
              </a:rPr>
              <a:t>s</a:t>
            </a:r>
            <a:r>
              <a:rPr sz="1800" b="1" spc="-5" dirty="0">
                <a:solidFill>
                  <a:srgbClr val="000066"/>
                </a:solidFill>
                <a:latin typeface="Calibri"/>
                <a:cs typeface="Calibri"/>
              </a:rPr>
              <a:t>u</a:t>
            </a:r>
            <a:r>
              <a:rPr sz="1800" b="1" dirty="0">
                <a:solidFill>
                  <a:srgbClr val="000066"/>
                </a:solidFill>
                <a:latin typeface="Calibri"/>
                <a:cs typeface="Calibri"/>
              </a:rPr>
              <a:t>b-</a:t>
            </a:r>
            <a:r>
              <a:rPr sz="1800" b="1" spc="-35" dirty="0">
                <a:solidFill>
                  <a:srgbClr val="000066"/>
                </a:solidFill>
                <a:latin typeface="Calibri"/>
                <a:cs typeface="Calibri"/>
              </a:rPr>
              <a:t>s</a:t>
            </a:r>
            <a:r>
              <a:rPr sz="1800" b="1" spc="-25" dirty="0">
                <a:solidFill>
                  <a:srgbClr val="000066"/>
                </a:solidFill>
                <a:latin typeface="Calibri"/>
                <a:cs typeface="Calibri"/>
              </a:rPr>
              <a:t>y</a:t>
            </a:r>
            <a:r>
              <a:rPr sz="1800" b="1" spc="-35" dirty="0">
                <a:solidFill>
                  <a:srgbClr val="000066"/>
                </a:solidFill>
                <a:latin typeface="Calibri"/>
                <a:cs typeface="Calibri"/>
              </a:rPr>
              <a:t>st</a:t>
            </a:r>
            <a:r>
              <a:rPr sz="1800" b="1" dirty="0">
                <a:solidFill>
                  <a:srgbClr val="000066"/>
                </a:solidFill>
                <a:latin typeface="Calibri"/>
                <a:cs typeface="Calibri"/>
              </a:rPr>
              <a:t>em</a:t>
            </a:r>
            <a:r>
              <a:rPr sz="1800" b="1" spc="-50" dirty="0">
                <a:solidFill>
                  <a:srgbClr val="000066"/>
                </a:solidFill>
                <a:latin typeface="Calibri"/>
                <a:cs typeface="Calibri"/>
              </a:rPr>
              <a:t> </a:t>
            </a:r>
            <a:r>
              <a:rPr sz="1800" b="1" spc="-10" dirty="0">
                <a:solidFill>
                  <a:srgbClr val="000066"/>
                </a:solidFill>
                <a:latin typeface="Calibri"/>
                <a:cs typeface="Calibri"/>
              </a:rPr>
              <a:t>is </a:t>
            </a:r>
            <a:r>
              <a:rPr sz="1800" b="1" spc="-30" dirty="0">
                <a:solidFill>
                  <a:srgbClr val="000066"/>
                </a:solidFill>
                <a:latin typeface="Calibri"/>
                <a:cs typeface="Calibri"/>
              </a:rPr>
              <a:t>r</a:t>
            </a:r>
            <a:r>
              <a:rPr sz="1800" b="1" dirty="0">
                <a:solidFill>
                  <a:srgbClr val="000066"/>
                </a:solidFill>
                <a:latin typeface="Calibri"/>
                <a:cs typeface="Calibri"/>
              </a:rPr>
              <a:t>e</a:t>
            </a:r>
            <a:r>
              <a:rPr sz="1800" b="1" spc="-5" dirty="0">
                <a:solidFill>
                  <a:srgbClr val="000066"/>
                </a:solidFill>
                <a:latin typeface="Calibri"/>
                <a:cs typeface="Calibri"/>
              </a:rPr>
              <a:t>l</a:t>
            </a:r>
            <a:r>
              <a:rPr sz="1800" b="1" spc="-25" dirty="0">
                <a:solidFill>
                  <a:srgbClr val="000066"/>
                </a:solidFill>
                <a:latin typeface="Calibri"/>
                <a:cs typeface="Calibri"/>
              </a:rPr>
              <a:t>a</a:t>
            </a:r>
            <a:r>
              <a:rPr sz="1800" b="1" spc="-10" dirty="0">
                <a:solidFill>
                  <a:srgbClr val="000066"/>
                </a:solidFill>
                <a:latin typeface="Calibri"/>
                <a:cs typeface="Calibri"/>
              </a:rPr>
              <a:t>ti</a:t>
            </a:r>
            <a:r>
              <a:rPr sz="1800" b="1" spc="-25" dirty="0">
                <a:solidFill>
                  <a:srgbClr val="000066"/>
                </a:solidFill>
                <a:latin typeface="Calibri"/>
                <a:cs typeface="Calibri"/>
              </a:rPr>
              <a:t>v</a:t>
            </a:r>
            <a:r>
              <a:rPr sz="1800" b="1" dirty="0">
                <a:solidFill>
                  <a:srgbClr val="000066"/>
                </a:solidFill>
                <a:latin typeface="Calibri"/>
                <a:cs typeface="Calibri"/>
              </a:rPr>
              <a:t>e</a:t>
            </a:r>
            <a:r>
              <a:rPr sz="1800" b="1" spc="-10" dirty="0">
                <a:solidFill>
                  <a:srgbClr val="000066"/>
                </a:solidFill>
                <a:latin typeface="Calibri"/>
                <a:cs typeface="Calibri"/>
              </a:rPr>
              <a:t>ly</a:t>
            </a:r>
            <a:r>
              <a:rPr sz="1800" b="1" spc="-35" dirty="0">
                <a:solidFill>
                  <a:srgbClr val="000066"/>
                </a:solidFill>
                <a:latin typeface="Calibri"/>
                <a:cs typeface="Calibri"/>
              </a:rPr>
              <a:t> </a:t>
            </a:r>
            <a:r>
              <a:rPr sz="1800" b="1" spc="-10" dirty="0">
                <a:solidFill>
                  <a:srgbClr val="000066"/>
                </a:solidFill>
                <a:latin typeface="Calibri"/>
                <a:cs typeface="Calibri"/>
              </a:rPr>
              <a:t>s</a:t>
            </a:r>
            <a:r>
              <a:rPr sz="1800" b="1" spc="-5" dirty="0">
                <a:solidFill>
                  <a:srgbClr val="000066"/>
                </a:solidFill>
                <a:latin typeface="Calibri"/>
                <a:cs typeface="Calibri"/>
              </a:rPr>
              <a:t>h</a:t>
            </a:r>
            <a:r>
              <a:rPr sz="1800" b="1" spc="-10" dirty="0">
                <a:solidFill>
                  <a:srgbClr val="000066"/>
                </a:solidFill>
                <a:latin typeface="Calibri"/>
                <a:cs typeface="Calibri"/>
              </a:rPr>
              <a:t>ort</a:t>
            </a:r>
            <a:r>
              <a:rPr sz="1800" b="1" spc="-30" dirty="0">
                <a:solidFill>
                  <a:srgbClr val="000066"/>
                </a:solidFill>
                <a:latin typeface="Calibri"/>
                <a:cs typeface="Calibri"/>
              </a:rPr>
              <a:t> </a:t>
            </a:r>
            <a:r>
              <a:rPr sz="1800" b="1" spc="-5" dirty="0">
                <a:solidFill>
                  <a:srgbClr val="000066"/>
                </a:solidFill>
                <a:latin typeface="Calibri"/>
                <a:cs typeface="Calibri"/>
              </a:rPr>
              <a:t>c</a:t>
            </a:r>
            <a:r>
              <a:rPr sz="1800" b="1" spc="5" dirty="0">
                <a:solidFill>
                  <a:srgbClr val="000066"/>
                </a:solidFill>
                <a:latin typeface="Calibri"/>
                <a:cs typeface="Calibri"/>
              </a:rPr>
              <a:t>h</a:t>
            </a:r>
            <a:r>
              <a:rPr sz="1800" b="1" spc="-10" dirty="0">
                <a:solidFill>
                  <a:srgbClr val="000066"/>
                </a:solidFill>
                <a:latin typeface="Calibri"/>
                <a:cs typeface="Calibri"/>
              </a:rPr>
              <a:t>an</a:t>
            </a:r>
            <a:r>
              <a:rPr sz="1800" b="1" spc="-5" dirty="0">
                <a:solidFill>
                  <a:srgbClr val="000066"/>
                </a:solidFill>
                <a:latin typeface="Calibri"/>
                <a:cs typeface="Calibri"/>
              </a:rPr>
              <a:t>n</a:t>
            </a:r>
            <a:r>
              <a:rPr sz="1800" b="1" dirty="0">
                <a:solidFill>
                  <a:srgbClr val="000066"/>
                </a:solidFill>
                <a:latin typeface="Calibri"/>
                <a:cs typeface="Calibri"/>
              </a:rPr>
              <a:t>e</a:t>
            </a:r>
            <a:r>
              <a:rPr sz="1800" b="1" spc="-5" dirty="0">
                <a:solidFill>
                  <a:srgbClr val="000066"/>
                </a:solidFill>
                <a:latin typeface="Calibri"/>
                <a:cs typeface="Calibri"/>
              </a:rPr>
              <a:t>l</a:t>
            </a:r>
            <a:r>
              <a:rPr sz="1800" b="1" spc="-10" dirty="0">
                <a:solidFill>
                  <a:srgbClr val="000066"/>
                </a:solidFill>
                <a:latin typeface="Calibri"/>
                <a:cs typeface="Calibri"/>
              </a:rPr>
              <a:t> </a:t>
            </a:r>
            <a:r>
              <a:rPr sz="1800" b="1" dirty="0">
                <a:solidFill>
                  <a:srgbClr val="000066"/>
                </a:solidFill>
                <a:latin typeface="Calibri"/>
                <a:cs typeface="Calibri"/>
              </a:rPr>
              <a:t>e</a:t>
            </a:r>
            <a:r>
              <a:rPr sz="1800" b="1" spc="-40" dirty="0">
                <a:solidFill>
                  <a:srgbClr val="000066"/>
                </a:solidFill>
                <a:latin typeface="Calibri"/>
                <a:cs typeface="Calibri"/>
              </a:rPr>
              <a:t>n</a:t>
            </a:r>
            <a:r>
              <a:rPr sz="1800" b="1" spc="-15" dirty="0">
                <a:solidFill>
                  <a:srgbClr val="000066"/>
                </a:solidFill>
                <a:latin typeface="Calibri"/>
                <a:cs typeface="Calibri"/>
              </a:rPr>
              <a:t>vi</a:t>
            </a:r>
            <a:r>
              <a:rPr sz="1800" b="1" spc="-30" dirty="0">
                <a:solidFill>
                  <a:srgbClr val="000066"/>
                </a:solidFill>
                <a:latin typeface="Calibri"/>
                <a:cs typeface="Calibri"/>
              </a:rPr>
              <a:t>r</a:t>
            </a:r>
            <a:r>
              <a:rPr sz="1800" b="1" dirty="0">
                <a:solidFill>
                  <a:srgbClr val="000066"/>
                </a:solidFill>
                <a:latin typeface="Calibri"/>
                <a:cs typeface="Calibri"/>
              </a:rPr>
              <a:t>onm</a:t>
            </a:r>
            <a:r>
              <a:rPr sz="1800" b="1" spc="-10" dirty="0">
                <a:solidFill>
                  <a:srgbClr val="000066"/>
                </a:solidFill>
                <a:latin typeface="Calibri"/>
                <a:cs typeface="Calibri"/>
              </a:rPr>
              <a:t>e</a:t>
            </a:r>
            <a:r>
              <a:rPr sz="1800" b="1" spc="-30" dirty="0">
                <a:solidFill>
                  <a:srgbClr val="000066"/>
                </a:solidFill>
                <a:latin typeface="Calibri"/>
                <a:cs typeface="Calibri"/>
              </a:rPr>
              <a:t>n</a:t>
            </a:r>
            <a:r>
              <a:rPr sz="1800" b="1" spc="-10" dirty="0">
                <a:solidFill>
                  <a:srgbClr val="000066"/>
                </a:solidFill>
                <a:latin typeface="Calibri"/>
                <a:cs typeface="Calibri"/>
              </a:rPr>
              <a:t>t</a:t>
            </a:r>
            <a:endParaRPr sz="1800">
              <a:latin typeface="Calibri"/>
              <a:cs typeface="Calibri"/>
            </a:endParaRPr>
          </a:p>
          <a:p>
            <a:pPr marL="489584" indent="-286385">
              <a:lnSpc>
                <a:spcPct val="100000"/>
              </a:lnSpc>
              <a:spcBef>
                <a:spcPts val="434"/>
              </a:spcBef>
              <a:buClr>
                <a:srgbClr val="000066"/>
              </a:buClr>
              <a:buFont typeface="Arial"/>
              <a:buChar char="•"/>
              <a:tabLst>
                <a:tab pos="490220" algn="l"/>
              </a:tabLst>
            </a:pPr>
            <a:r>
              <a:rPr sz="1800" b="1" spc="-25" dirty="0">
                <a:solidFill>
                  <a:srgbClr val="000066"/>
                </a:solidFill>
                <a:latin typeface="Calibri"/>
                <a:cs typeface="Calibri"/>
              </a:rPr>
              <a:t>P</a:t>
            </a:r>
            <a:r>
              <a:rPr sz="1800" b="1" dirty="0">
                <a:solidFill>
                  <a:srgbClr val="000066"/>
                </a:solidFill>
                <a:latin typeface="Calibri"/>
                <a:cs typeface="Calibri"/>
              </a:rPr>
              <a:t>o</a:t>
            </a:r>
            <a:r>
              <a:rPr sz="1800" b="1" spc="-25" dirty="0">
                <a:solidFill>
                  <a:srgbClr val="000066"/>
                </a:solidFill>
                <a:latin typeface="Calibri"/>
                <a:cs typeface="Calibri"/>
              </a:rPr>
              <a:t>t</a:t>
            </a:r>
            <a:r>
              <a:rPr sz="1800" b="1" spc="-5" dirty="0">
                <a:solidFill>
                  <a:srgbClr val="000066"/>
                </a:solidFill>
                <a:latin typeface="Calibri"/>
                <a:cs typeface="Calibri"/>
              </a:rPr>
              <a:t>ential</a:t>
            </a:r>
            <a:r>
              <a:rPr sz="1800" b="1" spc="-60" dirty="0">
                <a:solidFill>
                  <a:srgbClr val="000066"/>
                </a:solidFill>
                <a:latin typeface="Calibri"/>
                <a:cs typeface="Calibri"/>
              </a:rPr>
              <a:t> </a:t>
            </a:r>
            <a:r>
              <a:rPr sz="1800" b="1" spc="-15" dirty="0">
                <a:solidFill>
                  <a:srgbClr val="000066"/>
                </a:solidFill>
                <a:latin typeface="Calibri"/>
                <a:cs typeface="Calibri"/>
              </a:rPr>
              <a:t>t</a:t>
            </a:r>
            <a:r>
              <a:rPr sz="1800" b="1" dirty="0">
                <a:solidFill>
                  <a:srgbClr val="000066"/>
                </a:solidFill>
                <a:latin typeface="Calibri"/>
                <a:cs typeface="Calibri"/>
              </a:rPr>
              <a:t>o </a:t>
            </a:r>
            <a:r>
              <a:rPr sz="1800" b="1" spc="-25" dirty="0">
                <a:solidFill>
                  <a:srgbClr val="000066"/>
                </a:solidFill>
                <a:latin typeface="Calibri"/>
                <a:cs typeface="Calibri"/>
              </a:rPr>
              <a:t>g</a:t>
            </a:r>
            <a:r>
              <a:rPr sz="1800" b="1" spc="-10" dirty="0">
                <a:solidFill>
                  <a:srgbClr val="000066"/>
                </a:solidFill>
                <a:latin typeface="Calibri"/>
                <a:cs typeface="Calibri"/>
              </a:rPr>
              <a:t>e</a:t>
            </a:r>
            <a:r>
              <a:rPr sz="1800" b="1" dirty="0">
                <a:solidFill>
                  <a:srgbClr val="000066"/>
                </a:solidFill>
                <a:latin typeface="Calibri"/>
                <a:cs typeface="Calibri"/>
              </a:rPr>
              <a:t>t</a:t>
            </a:r>
            <a:r>
              <a:rPr sz="1800" b="1" spc="-15" dirty="0">
                <a:solidFill>
                  <a:srgbClr val="000066"/>
                </a:solidFill>
                <a:latin typeface="Calibri"/>
                <a:cs typeface="Calibri"/>
              </a:rPr>
              <a:t> </a:t>
            </a:r>
            <a:r>
              <a:rPr sz="1800" b="1" dirty="0">
                <a:solidFill>
                  <a:srgbClr val="000066"/>
                </a:solidFill>
                <a:latin typeface="Calibri"/>
                <a:cs typeface="Calibri"/>
              </a:rPr>
              <a:t>~60%</a:t>
            </a:r>
            <a:r>
              <a:rPr sz="1800" b="1" spc="5" dirty="0">
                <a:solidFill>
                  <a:srgbClr val="000066"/>
                </a:solidFill>
                <a:latin typeface="Calibri"/>
                <a:cs typeface="Calibri"/>
              </a:rPr>
              <a:t> </a:t>
            </a:r>
            <a:r>
              <a:rPr sz="1800" b="1" dirty="0">
                <a:solidFill>
                  <a:srgbClr val="000066"/>
                </a:solidFill>
                <a:latin typeface="Calibri"/>
                <a:cs typeface="Calibri"/>
              </a:rPr>
              <a:t>be</a:t>
            </a:r>
            <a:r>
              <a:rPr sz="1800" b="1" spc="-30" dirty="0">
                <a:solidFill>
                  <a:srgbClr val="000066"/>
                </a:solidFill>
                <a:latin typeface="Calibri"/>
                <a:cs typeface="Calibri"/>
              </a:rPr>
              <a:t>t</a:t>
            </a:r>
            <a:r>
              <a:rPr sz="1800" b="1" spc="-25" dirty="0">
                <a:solidFill>
                  <a:srgbClr val="000066"/>
                </a:solidFill>
                <a:latin typeface="Calibri"/>
                <a:cs typeface="Calibri"/>
              </a:rPr>
              <a:t>t</a:t>
            </a:r>
            <a:r>
              <a:rPr sz="1800" b="1" spc="-5" dirty="0">
                <a:solidFill>
                  <a:srgbClr val="000066"/>
                </a:solidFill>
                <a:latin typeface="Calibri"/>
                <a:cs typeface="Calibri"/>
              </a:rPr>
              <a:t>e</a:t>
            </a:r>
            <a:r>
              <a:rPr sz="1800" b="1" dirty="0">
                <a:solidFill>
                  <a:srgbClr val="000066"/>
                </a:solidFill>
                <a:latin typeface="Calibri"/>
                <a:cs typeface="Calibri"/>
              </a:rPr>
              <a:t>r</a:t>
            </a:r>
            <a:r>
              <a:rPr sz="1800" b="1" spc="-25" dirty="0">
                <a:solidFill>
                  <a:srgbClr val="000066"/>
                </a:solidFill>
                <a:latin typeface="Calibri"/>
                <a:cs typeface="Calibri"/>
              </a:rPr>
              <a:t> </a:t>
            </a:r>
            <a:r>
              <a:rPr sz="1800" b="1" dirty="0">
                <a:solidFill>
                  <a:srgbClr val="000066"/>
                </a:solidFill>
                <a:latin typeface="Calibri"/>
                <a:cs typeface="Calibri"/>
              </a:rPr>
              <a:t>p</a:t>
            </a:r>
            <a:r>
              <a:rPr sz="1800" b="1" spc="5" dirty="0">
                <a:solidFill>
                  <a:srgbClr val="000066"/>
                </a:solidFill>
                <a:latin typeface="Calibri"/>
                <a:cs typeface="Calibri"/>
              </a:rPr>
              <a:t>o</a:t>
            </a:r>
            <a:r>
              <a:rPr sz="1800" b="1" spc="-15" dirty="0">
                <a:solidFill>
                  <a:srgbClr val="000066"/>
                </a:solidFill>
                <a:latin typeface="Calibri"/>
                <a:cs typeface="Calibri"/>
              </a:rPr>
              <a:t>w</a:t>
            </a:r>
            <a:r>
              <a:rPr sz="1800" b="1" spc="-5" dirty="0">
                <a:solidFill>
                  <a:srgbClr val="000066"/>
                </a:solidFill>
                <a:latin typeface="Calibri"/>
                <a:cs typeface="Calibri"/>
              </a:rPr>
              <a:t>e</a:t>
            </a:r>
            <a:r>
              <a:rPr sz="1800" b="1" dirty="0">
                <a:solidFill>
                  <a:srgbClr val="000066"/>
                </a:solidFill>
                <a:latin typeface="Calibri"/>
                <a:cs typeface="Calibri"/>
              </a:rPr>
              <a:t>r</a:t>
            </a:r>
            <a:r>
              <a:rPr sz="1800" b="1" spc="-35" dirty="0">
                <a:solidFill>
                  <a:srgbClr val="000066"/>
                </a:solidFill>
                <a:latin typeface="Calibri"/>
                <a:cs typeface="Calibri"/>
              </a:rPr>
              <a:t> </a:t>
            </a:r>
            <a:r>
              <a:rPr sz="1800" b="1" spc="-10" dirty="0">
                <a:solidFill>
                  <a:srgbClr val="000066"/>
                </a:solidFill>
                <a:latin typeface="Calibri"/>
                <a:cs typeface="Calibri"/>
              </a:rPr>
              <a:t>eff</a:t>
            </a:r>
            <a:r>
              <a:rPr sz="1800" b="1" dirty="0">
                <a:solidFill>
                  <a:srgbClr val="000066"/>
                </a:solidFill>
                <a:latin typeface="Calibri"/>
                <a:cs typeface="Calibri"/>
              </a:rPr>
              <a:t>ici</a:t>
            </a:r>
            <a:r>
              <a:rPr sz="1800" b="1" spc="5" dirty="0">
                <a:solidFill>
                  <a:srgbClr val="000066"/>
                </a:solidFill>
                <a:latin typeface="Calibri"/>
                <a:cs typeface="Calibri"/>
              </a:rPr>
              <a:t>e</a:t>
            </a:r>
            <a:r>
              <a:rPr sz="1800" b="1" dirty="0">
                <a:solidFill>
                  <a:srgbClr val="000066"/>
                </a:solidFill>
                <a:latin typeface="Calibri"/>
                <a:cs typeface="Calibri"/>
              </a:rPr>
              <a:t>ncy</a:t>
            </a:r>
            <a:r>
              <a:rPr sz="1800" b="1" spc="-40" dirty="0">
                <a:solidFill>
                  <a:srgbClr val="000066"/>
                </a:solidFill>
                <a:latin typeface="Calibri"/>
                <a:cs typeface="Calibri"/>
              </a:rPr>
              <a:t> </a:t>
            </a:r>
            <a:r>
              <a:rPr sz="1800" b="1" dirty="0">
                <a:solidFill>
                  <a:srgbClr val="000066"/>
                </a:solidFill>
                <a:latin typeface="Calibri"/>
                <a:cs typeface="Calibri"/>
              </a:rPr>
              <a:t>o</a:t>
            </a:r>
            <a:r>
              <a:rPr sz="1800" b="1" spc="-15" dirty="0">
                <a:solidFill>
                  <a:srgbClr val="000066"/>
                </a:solidFill>
                <a:latin typeface="Calibri"/>
                <a:cs typeface="Calibri"/>
              </a:rPr>
              <a:t>v</a:t>
            </a:r>
            <a:r>
              <a:rPr sz="1800" b="1" spc="-5" dirty="0">
                <a:solidFill>
                  <a:srgbClr val="000066"/>
                </a:solidFill>
                <a:latin typeface="Calibri"/>
                <a:cs typeface="Calibri"/>
              </a:rPr>
              <a:t>e</a:t>
            </a:r>
            <a:r>
              <a:rPr sz="1800" b="1" dirty="0">
                <a:solidFill>
                  <a:srgbClr val="000066"/>
                </a:solidFill>
                <a:latin typeface="Calibri"/>
                <a:cs typeface="Calibri"/>
              </a:rPr>
              <a:t>r</a:t>
            </a:r>
            <a:r>
              <a:rPr sz="1800" b="1" spc="-25" dirty="0">
                <a:solidFill>
                  <a:srgbClr val="000066"/>
                </a:solidFill>
                <a:latin typeface="Calibri"/>
                <a:cs typeface="Calibri"/>
              </a:rPr>
              <a:t> </a:t>
            </a:r>
            <a:r>
              <a:rPr sz="1800" b="1" spc="-5" dirty="0">
                <a:solidFill>
                  <a:srgbClr val="000066"/>
                </a:solidFill>
                <a:latin typeface="Calibri"/>
                <a:cs typeface="Calibri"/>
              </a:rPr>
              <a:t>D</a:t>
            </a:r>
            <a:r>
              <a:rPr sz="1800" b="1" spc="5" dirty="0">
                <a:solidFill>
                  <a:srgbClr val="000066"/>
                </a:solidFill>
                <a:latin typeface="Calibri"/>
                <a:cs typeface="Calibri"/>
              </a:rPr>
              <a:t>D</a:t>
            </a:r>
            <a:r>
              <a:rPr sz="1800" b="1" spc="-10" dirty="0">
                <a:solidFill>
                  <a:srgbClr val="000066"/>
                </a:solidFill>
                <a:latin typeface="Calibri"/>
                <a:cs typeface="Calibri"/>
              </a:rPr>
              <a:t>R</a:t>
            </a:r>
            <a:r>
              <a:rPr sz="1800" b="1" dirty="0">
                <a:solidFill>
                  <a:srgbClr val="000066"/>
                </a:solidFill>
                <a:latin typeface="Calibri"/>
                <a:cs typeface="Calibri"/>
              </a:rPr>
              <a:t>3 i</a:t>
            </a:r>
            <a:r>
              <a:rPr sz="1800" b="1" spc="-10" dirty="0">
                <a:solidFill>
                  <a:srgbClr val="000066"/>
                </a:solidFill>
                <a:latin typeface="Calibri"/>
                <a:cs typeface="Calibri"/>
              </a:rPr>
              <a:t>n</a:t>
            </a:r>
            <a:r>
              <a:rPr sz="1800" b="1" spc="-25" dirty="0">
                <a:solidFill>
                  <a:srgbClr val="000066"/>
                </a:solidFill>
                <a:latin typeface="Calibri"/>
                <a:cs typeface="Calibri"/>
              </a:rPr>
              <a:t>t</a:t>
            </a:r>
            <a:r>
              <a:rPr sz="1800" b="1" spc="-5" dirty="0">
                <a:solidFill>
                  <a:srgbClr val="000066"/>
                </a:solidFill>
                <a:latin typeface="Calibri"/>
                <a:cs typeface="Calibri"/>
              </a:rPr>
              <a:t>er</a:t>
            </a:r>
            <a:r>
              <a:rPr sz="1800" b="1" spc="-30" dirty="0">
                <a:solidFill>
                  <a:srgbClr val="000066"/>
                </a:solidFill>
                <a:latin typeface="Calibri"/>
                <a:cs typeface="Calibri"/>
              </a:rPr>
              <a:t>f</a:t>
            </a:r>
            <a:r>
              <a:rPr sz="1800" b="1" dirty="0">
                <a:solidFill>
                  <a:srgbClr val="000066"/>
                </a:solidFill>
                <a:latin typeface="Calibri"/>
                <a:cs typeface="Calibri"/>
              </a:rPr>
              <a:t>ace</a:t>
            </a:r>
            <a:endParaRPr sz="1800">
              <a:latin typeface="Calibri"/>
              <a:cs typeface="Calibri"/>
            </a:endParaRPr>
          </a:p>
          <a:p>
            <a:pPr marL="489584" indent="-286385">
              <a:lnSpc>
                <a:spcPct val="100000"/>
              </a:lnSpc>
              <a:spcBef>
                <a:spcPts val="430"/>
              </a:spcBef>
              <a:buClr>
                <a:srgbClr val="000066"/>
              </a:buClr>
              <a:buFont typeface="Arial"/>
              <a:buChar char="•"/>
              <a:tabLst>
                <a:tab pos="490220" algn="l"/>
              </a:tabLst>
            </a:pPr>
            <a:r>
              <a:rPr sz="1800" b="1" spc="-20" dirty="0">
                <a:solidFill>
                  <a:srgbClr val="000066"/>
                </a:solidFill>
                <a:latin typeface="Calibri"/>
                <a:cs typeface="Calibri"/>
              </a:rPr>
              <a:t>Op</a:t>
            </a:r>
            <a:r>
              <a:rPr sz="1800" b="1" spc="-5" dirty="0">
                <a:solidFill>
                  <a:srgbClr val="000066"/>
                </a:solidFill>
                <a:latin typeface="Calibri"/>
                <a:cs typeface="Calibri"/>
              </a:rPr>
              <a:t>p</a:t>
            </a:r>
            <a:r>
              <a:rPr sz="1800" b="1" spc="-10" dirty="0">
                <a:solidFill>
                  <a:srgbClr val="000066"/>
                </a:solidFill>
                <a:latin typeface="Calibri"/>
                <a:cs typeface="Calibri"/>
              </a:rPr>
              <a:t>ortu</a:t>
            </a:r>
            <a:r>
              <a:rPr sz="1800" b="1" spc="-20" dirty="0">
                <a:solidFill>
                  <a:srgbClr val="000066"/>
                </a:solidFill>
                <a:latin typeface="Calibri"/>
                <a:cs typeface="Calibri"/>
              </a:rPr>
              <a:t>n</a:t>
            </a:r>
            <a:r>
              <a:rPr sz="1800" b="1" spc="-10" dirty="0">
                <a:solidFill>
                  <a:srgbClr val="000066"/>
                </a:solidFill>
                <a:latin typeface="Calibri"/>
                <a:cs typeface="Calibri"/>
              </a:rPr>
              <a:t>ity</a:t>
            </a:r>
            <a:r>
              <a:rPr sz="1800" b="1" spc="-50" dirty="0">
                <a:solidFill>
                  <a:srgbClr val="000066"/>
                </a:solidFill>
                <a:latin typeface="Calibri"/>
                <a:cs typeface="Calibri"/>
              </a:rPr>
              <a:t> </a:t>
            </a:r>
            <a:r>
              <a:rPr sz="1800" b="1" spc="-25" dirty="0">
                <a:solidFill>
                  <a:srgbClr val="000066"/>
                </a:solidFill>
                <a:latin typeface="Calibri"/>
                <a:cs typeface="Calibri"/>
              </a:rPr>
              <a:t>t</a:t>
            </a:r>
            <a:r>
              <a:rPr sz="1800" b="1" spc="-10" dirty="0">
                <a:solidFill>
                  <a:srgbClr val="000066"/>
                </a:solidFill>
                <a:latin typeface="Calibri"/>
                <a:cs typeface="Calibri"/>
              </a:rPr>
              <a:t>o </a:t>
            </a:r>
            <a:r>
              <a:rPr sz="1800" b="1" spc="-20" dirty="0">
                <a:solidFill>
                  <a:srgbClr val="000066"/>
                </a:solidFill>
                <a:latin typeface="Calibri"/>
                <a:cs typeface="Calibri"/>
              </a:rPr>
              <a:t>e</a:t>
            </a:r>
            <a:r>
              <a:rPr sz="1800" b="1" spc="-5" dirty="0">
                <a:solidFill>
                  <a:srgbClr val="000066"/>
                </a:solidFill>
                <a:latin typeface="Calibri"/>
                <a:cs typeface="Calibri"/>
              </a:rPr>
              <a:t>x</a:t>
            </a:r>
            <a:r>
              <a:rPr sz="1800" b="1" spc="5" dirty="0">
                <a:solidFill>
                  <a:srgbClr val="000066"/>
                </a:solidFill>
                <a:latin typeface="Calibri"/>
                <a:cs typeface="Calibri"/>
              </a:rPr>
              <a:t>p</a:t>
            </a:r>
            <a:r>
              <a:rPr sz="1800" b="1" spc="-10" dirty="0">
                <a:solidFill>
                  <a:srgbClr val="000066"/>
                </a:solidFill>
                <a:latin typeface="Calibri"/>
                <a:cs typeface="Calibri"/>
              </a:rPr>
              <a:t>and</a:t>
            </a:r>
            <a:r>
              <a:rPr sz="1800" b="1" spc="-30" dirty="0">
                <a:solidFill>
                  <a:srgbClr val="000066"/>
                </a:solidFill>
                <a:latin typeface="Calibri"/>
                <a:cs typeface="Calibri"/>
              </a:rPr>
              <a:t> </a:t>
            </a:r>
            <a:r>
              <a:rPr sz="1800" b="1" dirty="0">
                <a:solidFill>
                  <a:srgbClr val="000066"/>
                </a:solidFill>
                <a:latin typeface="Calibri"/>
                <a:cs typeface="Calibri"/>
              </a:rPr>
              <a:t># </a:t>
            </a:r>
            <a:r>
              <a:rPr sz="1800" b="1" spc="-5" dirty="0">
                <a:solidFill>
                  <a:srgbClr val="000066"/>
                </a:solidFill>
                <a:latin typeface="Calibri"/>
                <a:cs typeface="Calibri"/>
              </a:rPr>
              <a:t>o</a:t>
            </a:r>
            <a:r>
              <a:rPr sz="1800" b="1" dirty="0">
                <a:solidFill>
                  <a:srgbClr val="000066"/>
                </a:solidFill>
                <a:latin typeface="Calibri"/>
                <a:cs typeface="Calibri"/>
              </a:rPr>
              <a:t>f</a:t>
            </a:r>
            <a:r>
              <a:rPr sz="1800" b="1" spc="5" dirty="0">
                <a:solidFill>
                  <a:srgbClr val="000066"/>
                </a:solidFill>
                <a:latin typeface="Calibri"/>
                <a:cs typeface="Calibri"/>
              </a:rPr>
              <a:t> </a:t>
            </a:r>
            <a:r>
              <a:rPr sz="1800" b="1" spc="-10" dirty="0">
                <a:solidFill>
                  <a:srgbClr val="000066"/>
                </a:solidFill>
                <a:latin typeface="Calibri"/>
                <a:cs typeface="Calibri"/>
              </a:rPr>
              <a:t>sl</a:t>
            </a:r>
            <a:r>
              <a:rPr sz="1800" b="1" spc="-5" dirty="0">
                <a:solidFill>
                  <a:srgbClr val="000066"/>
                </a:solidFill>
                <a:latin typeface="Calibri"/>
                <a:cs typeface="Calibri"/>
              </a:rPr>
              <a:t>o</a:t>
            </a:r>
            <a:r>
              <a:rPr sz="1800" b="1" spc="-10" dirty="0">
                <a:solidFill>
                  <a:srgbClr val="000066"/>
                </a:solidFill>
                <a:latin typeface="Calibri"/>
                <a:cs typeface="Calibri"/>
              </a:rPr>
              <a:t>ts</a:t>
            </a:r>
            <a:r>
              <a:rPr sz="1800" b="1" spc="-35" dirty="0">
                <a:solidFill>
                  <a:srgbClr val="000066"/>
                </a:solidFill>
                <a:latin typeface="Calibri"/>
                <a:cs typeface="Calibri"/>
              </a:rPr>
              <a:t> </a:t>
            </a:r>
            <a:r>
              <a:rPr sz="1800" b="1" spc="-10" dirty="0">
                <a:solidFill>
                  <a:srgbClr val="000066"/>
                </a:solidFill>
                <a:latin typeface="Calibri"/>
                <a:cs typeface="Calibri"/>
              </a:rPr>
              <a:t>and</a:t>
            </a:r>
            <a:r>
              <a:rPr sz="1800" b="1" spc="-5" dirty="0">
                <a:solidFill>
                  <a:srgbClr val="000066"/>
                </a:solidFill>
                <a:latin typeface="Calibri"/>
                <a:cs typeface="Calibri"/>
              </a:rPr>
              <a:t> </a:t>
            </a:r>
            <a:r>
              <a:rPr sz="1800" b="1" spc="-10" dirty="0">
                <a:solidFill>
                  <a:srgbClr val="000066"/>
                </a:solidFill>
                <a:latin typeface="Calibri"/>
                <a:cs typeface="Calibri"/>
              </a:rPr>
              <a:t>s</a:t>
            </a:r>
            <a:r>
              <a:rPr sz="1800" b="1" spc="-5" dirty="0">
                <a:solidFill>
                  <a:srgbClr val="000066"/>
                </a:solidFill>
                <a:latin typeface="Calibri"/>
                <a:cs typeface="Calibri"/>
              </a:rPr>
              <a:t>u</a:t>
            </a:r>
            <a:r>
              <a:rPr sz="1800" b="1" spc="-10" dirty="0">
                <a:solidFill>
                  <a:srgbClr val="000066"/>
                </a:solidFill>
                <a:latin typeface="Calibri"/>
                <a:cs typeface="Calibri"/>
              </a:rPr>
              <a:t>pport</a:t>
            </a:r>
            <a:r>
              <a:rPr sz="1800" b="1" spc="-40" dirty="0">
                <a:solidFill>
                  <a:srgbClr val="000066"/>
                </a:solidFill>
                <a:latin typeface="Calibri"/>
                <a:cs typeface="Calibri"/>
              </a:rPr>
              <a:t> </a:t>
            </a:r>
            <a:r>
              <a:rPr sz="1800" b="1" spc="-10" dirty="0">
                <a:solidFill>
                  <a:srgbClr val="000066"/>
                </a:solidFill>
                <a:latin typeface="Calibri"/>
                <a:cs typeface="Calibri"/>
              </a:rPr>
              <a:t>high</a:t>
            </a:r>
            <a:r>
              <a:rPr sz="1800" b="1" spc="-20" dirty="0">
                <a:solidFill>
                  <a:srgbClr val="000066"/>
                </a:solidFill>
                <a:latin typeface="Calibri"/>
                <a:cs typeface="Calibri"/>
              </a:rPr>
              <a:t> </a:t>
            </a:r>
            <a:r>
              <a:rPr sz="1800" b="1" spc="-10" dirty="0">
                <a:solidFill>
                  <a:srgbClr val="000066"/>
                </a:solidFill>
                <a:latin typeface="Calibri"/>
                <a:cs typeface="Calibri"/>
              </a:rPr>
              <a:t>pin</a:t>
            </a:r>
            <a:r>
              <a:rPr sz="1800" b="1" spc="-20" dirty="0">
                <a:solidFill>
                  <a:srgbClr val="000066"/>
                </a:solidFill>
                <a:latin typeface="Calibri"/>
                <a:cs typeface="Calibri"/>
              </a:rPr>
              <a:t> </a:t>
            </a:r>
            <a:r>
              <a:rPr sz="1800" b="1" spc="-10" dirty="0">
                <a:solidFill>
                  <a:srgbClr val="000066"/>
                </a:solidFill>
                <a:latin typeface="Calibri"/>
                <a:cs typeface="Calibri"/>
              </a:rPr>
              <a:t>s</a:t>
            </a:r>
            <a:r>
              <a:rPr sz="1800" b="1" spc="-5" dirty="0">
                <a:solidFill>
                  <a:srgbClr val="000066"/>
                </a:solidFill>
                <a:latin typeface="Calibri"/>
                <a:cs typeface="Calibri"/>
              </a:rPr>
              <a:t>p</a:t>
            </a:r>
            <a:r>
              <a:rPr sz="1800" b="1" dirty="0">
                <a:solidFill>
                  <a:srgbClr val="000066"/>
                </a:solidFill>
                <a:latin typeface="Calibri"/>
                <a:cs typeface="Calibri"/>
              </a:rPr>
              <a:t>ee</a:t>
            </a:r>
            <a:r>
              <a:rPr sz="1800" b="1" spc="-10" dirty="0">
                <a:solidFill>
                  <a:srgbClr val="000066"/>
                </a:solidFill>
                <a:latin typeface="Calibri"/>
                <a:cs typeface="Calibri"/>
              </a:rPr>
              <a:t>d</a:t>
            </a:r>
            <a:endParaRPr sz="1800">
              <a:latin typeface="Calibri"/>
              <a:cs typeface="Calibri"/>
            </a:endParaRPr>
          </a:p>
          <a:p>
            <a:pPr marL="489584" indent="-286385">
              <a:lnSpc>
                <a:spcPct val="100000"/>
              </a:lnSpc>
              <a:spcBef>
                <a:spcPts val="430"/>
              </a:spcBef>
              <a:buClr>
                <a:srgbClr val="000066"/>
              </a:buClr>
              <a:buFont typeface="Arial"/>
              <a:buChar char="•"/>
              <a:tabLst>
                <a:tab pos="490220" algn="l"/>
              </a:tabLst>
            </a:pPr>
            <a:r>
              <a:rPr sz="1800" b="1" spc="-15" dirty="0">
                <a:solidFill>
                  <a:srgbClr val="000066"/>
                </a:solidFill>
                <a:latin typeface="Calibri"/>
                <a:cs typeface="Calibri"/>
              </a:rPr>
              <a:t>H</a:t>
            </a:r>
            <a:r>
              <a:rPr sz="1800" b="1" spc="-5" dirty="0">
                <a:solidFill>
                  <a:srgbClr val="000066"/>
                </a:solidFill>
                <a:latin typeface="Calibri"/>
                <a:cs typeface="Calibri"/>
              </a:rPr>
              <a:t>o</a:t>
            </a:r>
            <a:r>
              <a:rPr sz="1800" b="1" dirty="0">
                <a:solidFill>
                  <a:srgbClr val="000066"/>
                </a:solidFill>
                <a:latin typeface="Calibri"/>
                <a:cs typeface="Calibri"/>
              </a:rPr>
              <a:t>w</a:t>
            </a:r>
            <a:r>
              <a:rPr sz="1800" b="1" spc="-20" dirty="0">
                <a:solidFill>
                  <a:srgbClr val="000066"/>
                </a:solidFill>
                <a:latin typeface="Calibri"/>
                <a:cs typeface="Calibri"/>
              </a:rPr>
              <a:t> </a:t>
            </a:r>
            <a:r>
              <a:rPr sz="1800" b="1" spc="-25" dirty="0">
                <a:solidFill>
                  <a:srgbClr val="000066"/>
                </a:solidFill>
                <a:latin typeface="Calibri"/>
                <a:cs typeface="Calibri"/>
              </a:rPr>
              <a:t>t</a:t>
            </a:r>
            <a:r>
              <a:rPr sz="1800" b="1" spc="-10" dirty="0">
                <a:solidFill>
                  <a:srgbClr val="000066"/>
                </a:solidFill>
                <a:latin typeface="Calibri"/>
                <a:cs typeface="Calibri"/>
              </a:rPr>
              <a:t>o imp</a:t>
            </a:r>
            <a:r>
              <a:rPr sz="1800" b="1" dirty="0">
                <a:solidFill>
                  <a:srgbClr val="000066"/>
                </a:solidFill>
                <a:latin typeface="Calibri"/>
                <a:cs typeface="Calibri"/>
              </a:rPr>
              <a:t>le</a:t>
            </a:r>
            <a:r>
              <a:rPr sz="1800" b="1" spc="-5" dirty="0">
                <a:solidFill>
                  <a:srgbClr val="000066"/>
                </a:solidFill>
                <a:latin typeface="Calibri"/>
                <a:cs typeface="Calibri"/>
              </a:rPr>
              <a:t>me</a:t>
            </a:r>
            <a:r>
              <a:rPr sz="1800" b="1" spc="-25" dirty="0">
                <a:solidFill>
                  <a:srgbClr val="000066"/>
                </a:solidFill>
                <a:latin typeface="Calibri"/>
                <a:cs typeface="Calibri"/>
              </a:rPr>
              <a:t>n</a:t>
            </a:r>
            <a:r>
              <a:rPr sz="1800" b="1" spc="-10" dirty="0">
                <a:solidFill>
                  <a:srgbClr val="000066"/>
                </a:solidFill>
                <a:latin typeface="Calibri"/>
                <a:cs typeface="Calibri"/>
              </a:rPr>
              <a:t>t</a:t>
            </a:r>
            <a:r>
              <a:rPr sz="1800" b="1" spc="-40" dirty="0">
                <a:solidFill>
                  <a:srgbClr val="000066"/>
                </a:solidFill>
                <a:latin typeface="Calibri"/>
                <a:cs typeface="Calibri"/>
              </a:rPr>
              <a:t> </a:t>
            </a:r>
            <a:r>
              <a:rPr sz="1800" b="1" spc="-10" dirty="0">
                <a:solidFill>
                  <a:srgbClr val="000066"/>
                </a:solidFill>
                <a:latin typeface="Calibri"/>
                <a:cs typeface="Calibri"/>
              </a:rPr>
              <a:t>po</a:t>
            </a:r>
            <a:r>
              <a:rPr sz="1800" b="1" spc="-25" dirty="0">
                <a:solidFill>
                  <a:srgbClr val="000066"/>
                </a:solidFill>
                <a:latin typeface="Calibri"/>
                <a:cs typeface="Calibri"/>
              </a:rPr>
              <a:t>w</a:t>
            </a:r>
            <a:r>
              <a:rPr sz="1800" b="1" dirty="0">
                <a:solidFill>
                  <a:srgbClr val="000066"/>
                </a:solidFill>
                <a:latin typeface="Calibri"/>
                <a:cs typeface="Calibri"/>
              </a:rPr>
              <a:t>er</a:t>
            </a:r>
            <a:r>
              <a:rPr sz="1800" b="1" spc="-40" dirty="0">
                <a:solidFill>
                  <a:srgbClr val="000066"/>
                </a:solidFill>
                <a:latin typeface="Calibri"/>
                <a:cs typeface="Calibri"/>
              </a:rPr>
              <a:t> </a:t>
            </a:r>
            <a:r>
              <a:rPr sz="1800" b="1" spc="-10" dirty="0">
                <a:solidFill>
                  <a:srgbClr val="000066"/>
                </a:solidFill>
                <a:latin typeface="Calibri"/>
                <a:cs typeface="Calibri"/>
              </a:rPr>
              <a:t>e</a:t>
            </a:r>
            <a:r>
              <a:rPr sz="1800" b="1" spc="-5" dirty="0">
                <a:solidFill>
                  <a:srgbClr val="000066"/>
                </a:solidFill>
                <a:latin typeface="Calibri"/>
                <a:cs typeface="Calibri"/>
              </a:rPr>
              <a:t>f</a:t>
            </a:r>
            <a:r>
              <a:rPr sz="1800" b="1" spc="-10" dirty="0">
                <a:solidFill>
                  <a:srgbClr val="000066"/>
                </a:solidFill>
                <a:latin typeface="Calibri"/>
                <a:cs typeface="Calibri"/>
              </a:rPr>
              <a:t>fici</a:t>
            </a:r>
            <a:r>
              <a:rPr sz="1800" b="1" dirty="0">
                <a:solidFill>
                  <a:srgbClr val="000066"/>
                </a:solidFill>
                <a:latin typeface="Calibri"/>
                <a:cs typeface="Calibri"/>
              </a:rPr>
              <a:t>e</a:t>
            </a:r>
            <a:r>
              <a:rPr sz="1800" b="1" spc="-20" dirty="0">
                <a:solidFill>
                  <a:srgbClr val="000066"/>
                </a:solidFill>
                <a:latin typeface="Calibri"/>
                <a:cs typeface="Calibri"/>
              </a:rPr>
              <a:t>n</a:t>
            </a:r>
            <a:r>
              <a:rPr sz="1800" b="1" spc="-10" dirty="0">
                <a:solidFill>
                  <a:srgbClr val="000066"/>
                </a:solidFill>
                <a:latin typeface="Calibri"/>
                <a:cs typeface="Calibri"/>
              </a:rPr>
              <a:t>t</a:t>
            </a:r>
            <a:r>
              <a:rPr sz="1800" b="1" spc="-40" dirty="0">
                <a:solidFill>
                  <a:srgbClr val="000066"/>
                </a:solidFill>
                <a:latin typeface="Calibri"/>
                <a:cs typeface="Calibri"/>
              </a:rPr>
              <a:t> </a:t>
            </a:r>
            <a:r>
              <a:rPr sz="1800" b="1" spc="-10" dirty="0">
                <a:solidFill>
                  <a:srgbClr val="000066"/>
                </a:solidFill>
                <a:latin typeface="Calibri"/>
                <a:cs typeface="Calibri"/>
              </a:rPr>
              <a:t>and</a:t>
            </a:r>
            <a:r>
              <a:rPr sz="1800" b="1" spc="-5" dirty="0">
                <a:solidFill>
                  <a:srgbClr val="000066"/>
                </a:solidFill>
                <a:latin typeface="Calibri"/>
                <a:cs typeface="Calibri"/>
              </a:rPr>
              <a:t> </a:t>
            </a:r>
            <a:r>
              <a:rPr sz="1800" b="1" spc="-10" dirty="0">
                <a:solidFill>
                  <a:srgbClr val="000066"/>
                </a:solidFill>
                <a:latin typeface="Calibri"/>
                <a:cs typeface="Calibri"/>
              </a:rPr>
              <a:t>low</a:t>
            </a:r>
            <a:r>
              <a:rPr sz="1800" b="1" spc="-20" dirty="0">
                <a:solidFill>
                  <a:srgbClr val="000066"/>
                </a:solidFill>
                <a:latin typeface="Calibri"/>
                <a:cs typeface="Calibri"/>
              </a:rPr>
              <a:t> </a:t>
            </a:r>
            <a:r>
              <a:rPr sz="1800" b="1" spc="-10" dirty="0">
                <a:solidFill>
                  <a:srgbClr val="000066"/>
                </a:solidFill>
                <a:latin typeface="Calibri"/>
                <a:cs typeface="Calibri"/>
              </a:rPr>
              <a:t>co</a:t>
            </a:r>
            <a:r>
              <a:rPr sz="1800" b="1" spc="-30" dirty="0">
                <a:solidFill>
                  <a:srgbClr val="000066"/>
                </a:solidFill>
                <a:latin typeface="Calibri"/>
                <a:cs typeface="Calibri"/>
              </a:rPr>
              <a:t>s</a:t>
            </a:r>
            <a:r>
              <a:rPr sz="1800" b="1" spc="-10" dirty="0">
                <a:solidFill>
                  <a:srgbClr val="000066"/>
                </a:solidFill>
                <a:latin typeface="Calibri"/>
                <a:cs typeface="Calibri"/>
              </a:rPr>
              <a:t>t</a:t>
            </a:r>
            <a:r>
              <a:rPr sz="1800" b="1" spc="-15" dirty="0">
                <a:solidFill>
                  <a:srgbClr val="000066"/>
                </a:solidFill>
                <a:latin typeface="Calibri"/>
                <a:cs typeface="Calibri"/>
              </a:rPr>
              <a:t> </a:t>
            </a:r>
            <a:r>
              <a:rPr sz="1800" b="1" spc="-10" dirty="0">
                <a:solidFill>
                  <a:srgbClr val="000066"/>
                </a:solidFill>
                <a:latin typeface="Calibri"/>
                <a:cs typeface="Calibri"/>
              </a:rPr>
              <a:t>opti</a:t>
            </a:r>
            <a:r>
              <a:rPr sz="1800" b="1" spc="-25" dirty="0">
                <a:solidFill>
                  <a:srgbClr val="000066"/>
                </a:solidFill>
                <a:latin typeface="Calibri"/>
                <a:cs typeface="Calibri"/>
              </a:rPr>
              <a:t>c</a:t>
            </a:r>
            <a:r>
              <a:rPr sz="1800" b="1" spc="-10" dirty="0">
                <a:solidFill>
                  <a:srgbClr val="000066"/>
                </a:solidFill>
                <a:latin typeface="Calibri"/>
                <a:cs typeface="Calibri"/>
              </a:rPr>
              <a:t>al</a:t>
            </a:r>
            <a:r>
              <a:rPr sz="1800" b="1" spc="-25" dirty="0">
                <a:solidFill>
                  <a:srgbClr val="000066"/>
                </a:solidFill>
                <a:latin typeface="Calibri"/>
                <a:cs typeface="Calibri"/>
              </a:rPr>
              <a:t> </a:t>
            </a:r>
            <a:r>
              <a:rPr sz="1800" b="1" spc="-5" dirty="0">
                <a:solidFill>
                  <a:srgbClr val="000066"/>
                </a:solidFill>
                <a:latin typeface="Calibri"/>
                <a:cs typeface="Calibri"/>
              </a:rPr>
              <a:t>I</a:t>
            </a:r>
            <a:r>
              <a:rPr sz="1800" b="1" spc="-20" dirty="0">
                <a:solidFill>
                  <a:srgbClr val="000066"/>
                </a:solidFill>
                <a:latin typeface="Calibri"/>
                <a:cs typeface="Calibri"/>
              </a:rPr>
              <a:t>/</a:t>
            </a:r>
            <a:r>
              <a:rPr sz="1800" b="1" dirty="0">
                <a:solidFill>
                  <a:srgbClr val="000066"/>
                </a:solidFill>
                <a:latin typeface="Calibri"/>
                <a:cs typeface="Calibri"/>
              </a:rPr>
              <a:t>O</a:t>
            </a:r>
            <a:r>
              <a:rPr sz="1800" b="1" spc="5" dirty="0">
                <a:solidFill>
                  <a:srgbClr val="000066"/>
                </a:solidFill>
                <a:latin typeface="Calibri"/>
                <a:cs typeface="Calibri"/>
              </a:rPr>
              <a:t> </a:t>
            </a:r>
            <a:r>
              <a:rPr sz="1800" b="1" spc="-10" dirty="0">
                <a:solidFill>
                  <a:srgbClr val="000066"/>
                </a:solidFill>
                <a:latin typeface="Calibri"/>
                <a:cs typeface="Calibri"/>
              </a:rPr>
              <a:t>sol</a:t>
            </a:r>
            <a:r>
              <a:rPr sz="1800" b="1" spc="-5" dirty="0">
                <a:solidFill>
                  <a:srgbClr val="000066"/>
                </a:solidFill>
                <a:latin typeface="Calibri"/>
                <a:cs typeface="Calibri"/>
              </a:rPr>
              <a:t>u</a:t>
            </a:r>
            <a:r>
              <a:rPr sz="1800" b="1" spc="-10" dirty="0">
                <a:solidFill>
                  <a:srgbClr val="000066"/>
                </a:solidFill>
                <a:latin typeface="Calibri"/>
                <a:cs typeface="Calibri"/>
              </a:rPr>
              <a:t>tion?</a:t>
            </a:r>
            <a:endParaRPr sz="1800">
              <a:latin typeface="Calibri"/>
              <a:cs typeface="Calibri"/>
            </a:endParaRPr>
          </a:p>
        </p:txBody>
      </p:sp>
      <p:sp>
        <p:nvSpPr>
          <p:cNvPr id="6" name="object 6"/>
          <p:cNvSpPr/>
          <p:nvPr/>
        </p:nvSpPr>
        <p:spPr>
          <a:xfrm>
            <a:off x="938783" y="4960620"/>
            <a:ext cx="758952" cy="481457"/>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2217420" y="4960620"/>
            <a:ext cx="758951" cy="481457"/>
          </a:xfrm>
          <a:prstGeom prst="rect">
            <a:avLst/>
          </a:prstGeom>
          <a:blipFill>
            <a:blip r:embed="rId4" cstate="print"/>
            <a:stretch>
              <a:fillRect/>
            </a:stretch>
          </a:blipFill>
        </p:spPr>
        <p:txBody>
          <a:bodyPr wrap="square" lIns="0" tIns="0" rIns="0" bIns="0" rtlCol="0"/>
          <a:lstStyle/>
          <a:p>
            <a:endParaRPr/>
          </a:p>
        </p:txBody>
      </p:sp>
      <p:sp>
        <p:nvSpPr>
          <p:cNvPr id="8" name="object 8"/>
          <p:cNvSpPr/>
          <p:nvPr/>
        </p:nvSpPr>
        <p:spPr>
          <a:xfrm>
            <a:off x="3496055" y="4960620"/>
            <a:ext cx="758951" cy="481457"/>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938783" y="4692396"/>
            <a:ext cx="758952" cy="353568"/>
          </a:xfrm>
          <a:prstGeom prst="rect">
            <a:avLst/>
          </a:prstGeom>
          <a:blipFill>
            <a:blip r:embed="rId5" cstate="print"/>
            <a:stretch>
              <a:fillRect/>
            </a:stretch>
          </a:blipFill>
        </p:spPr>
        <p:txBody>
          <a:bodyPr wrap="square" lIns="0" tIns="0" rIns="0" bIns="0" rtlCol="0"/>
          <a:lstStyle/>
          <a:p>
            <a:endParaRPr/>
          </a:p>
        </p:txBody>
      </p:sp>
      <p:sp>
        <p:nvSpPr>
          <p:cNvPr id="10" name="object 10"/>
          <p:cNvSpPr/>
          <p:nvPr/>
        </p:nvSpPr>
        <p:spPr>
          <a:xfrm>
            <a:off x="2217420" y="4692396"/>
            <a:ext cx="758951" cy="353568"/>
          </a:xfrm>
          <a:prstGeom prst="rect">
            <a:avLst/>
          </a:prstGeom>
          <a:blipFill>
            <a:blip r:embed="rId5" cstate="print"/>
            <a:stretch>
              <a:fillRect/>
            </a:stretch>
          </a:blipFill>
        </p:spPr>
        <p:txBody>
          <a:bodyPr wrap="square" lIns="0" tIns="0" rIns="0" bIns="0" rtlCol="0"/>
          <a:lstStyle/>
          <a:p>
            <a:endParaRPr/>
          </a:p>
        </p:txBody>
      </p:sp>
      <p:sp>
        <p:nvSpPr>
          <p:cNvPr id="11" name="object 11"/>
          <p:cNvSpPr/>
          <p:nvPr/>
        </p:nvSpPr>
        <p:spPr>
          <a:xfrm>
            <a:off x="3496055" y="4692396"/>
            <a:ext cx="758951" cy="353568"/>
          </a:xfrm>
          <a:prstGeom prst="rect">
            <a:avLst/>
          </a:prstGeom>
          <a:blipFill>
            <a:blip r:embed="rId5" cstate="print"/>
            <a:stretch>
              <a:fillRect/>
            </a:stretch>
          </a:blipFill>
        </p:spPr>
        <p:txBody>
          <a:bodyPr wrap="square" lIns="0" tIns="0" rIns="0" bIns="0" rtlCol="0"/>
          <a:lstStyle/>
          <a:p>
            <a:endParaRPr/>
          </a:p>
        </p:txBody>
      </p:sp>
      <p:sp>
        <p:nvSpPr>
          <p:cNvPr id="12" name="object 12"/>
          <p:cNvSpPr/>
          <p:nvPr/>
        </p:nvSpPr>
        <p:spPr>
          <a:xfrm>
            <a:off x="938783" y="3884676"/>
            <a:ext cx="758952" cy="893063"/>
          </a:xfrm>
          <a:prstGeom prst="rect">
            <a:avLst/>
          </a:prstGeom>
          <a:blipFill>
            <a:blip r:embed="rId6" cstate="print"/>
            <a:stretch>
              <a:fillRect/>
            </a:stretch>
          </a:blipFill>
        </p:spPr>
        <p:txBody>
          <a:bodyPr wrap="square" lIns="0" tIns="0" rIns="0" bIns="0" rtlCol="0"/>
          <a:lstStyle/>
          <a:p>
            <a:endParaRPr/>
          </a:p>
        </p:txBody>
      </p:sp>
      <p:sp>
        <p:nvSpPr>
          <p:cNvPr id="13" name="object 13"/>
          <p:cNvSpPr/>
          <p:nvPr/>
        </p:nvSpPr>
        <p:spPr>
          <a:xfrm>
            <a:off x="2217420" y="4108703"/>
            <a:ext cx="758951" cy="669036"/>
          </a:xfrm>
          <a:prstGeom prst="rect">
            <a:avLst/>
          </a:prstGeom>
          <a:blipFill>
            <a:blip r:embed="rId7" cstate="print"/>
            <a:stretch>
              <a:fillRect/>
            </a:stretch>
          </a:blipFill>
        </p:spPr>
        <p:txBody>
          <a:bodyPr wrap="square" lIns="0" tIns="0" rIns="0" bIns="0" rtlCol="0"/>
          <a:lstStyle/>
          <a:p>
            <a:endParaRPr/>
          </a:p>
        </p:txBody>
      </p:sp>
      <p:sp>
        <p:nvSpPr>
          <p:cNvPr id="14" name="object 14"/>
          <p:cNvSpPr/>
          <p:nvPr/>
        </p:nvSpPr>
        <p:spPr>
          <a:xfrm>
            <a:off x="3496055" y="4288535"/>
            <a:ext cx="758951" cy="489204"/>
          </a:xfrm>
          <a:prstGeom prst="rect">
            <a:avLst/>
          </a:prstGeom>
          <a:blipFill>
            <a:blip r:embed="rId8" cstate="print"/>
            <a:stretch>
              <a:fillRect/>
            </a:stretch>
          </a:blipFill>
        </p:spPr>
        <p:txBody>
          <a:bodyPr wrap="square" lIns="0" tIns="0" rIns="0" bIns="0" rtlCol="0"/>
          <a:lstStyle/>
          <a:p>
            <a:endParaRPr/>
          </a:p>
        </p:txBody>
      </p:sp>
      <p:sp>
        <p:nvSpPr>
          <p:cNvPr id="15" name="object 15"/>
          <p:cNvSpPr/>
          <p:nvPr/>
        </p:nvSpPr>
        <p:spPr>
          <a:xfrm>
            <a:off x="982052" y="4980863"/>
            <a:ext cx="672871" cy="448513"/>
          </a:xfrm>
          <a:prstGeom prst="rect">
            <a:avLst/>
          </a:prstGeom>
          <a:blipFill>
            <a:blip r:embed="rId9" cstate="print"/>
            <a:stretch>
              <a:fillRect/>
            </a:stretch>
          </a:blipFill>
        </p:spPr>
        <p:txBody>
          <a:bodyPr wrap="square" lIns="0" tIns="0" rIns="0" bIns="0" rtlCol="0"/>
          <a:lstStyle/>
          <a:p>
            <a:endParaRPr/>
          </a:p>
        </p:txBody>
      </p:sp>
      <p:sp>
        <p:nvSpPr>
          <p:cNvPr id="16" name="object 16"/>
          <p:cNvSpPr/>
          <p:nvPr/>
        </p:nvSpPr>
        <p:spPr>
          <a:xfrm>
            <a:off x="2260473" y="4980863"/>
            <a:ext cx="672884" cy="448513"/>
          </a:xfrm>
          <a:prstGeom prst="rect">
            <a:avLst/>
          </a:prstGeom>
          <a:blipFill>
            <a:blip r:embed="rId9" cstate="print"/>
            <a:stretch>
              <a:fillRect/>
            </a:stretch>
          </a:blipFill>
        </p:spPr>
        <p:txBody>
          <a:bodyPr wrap="square" lIns="0" tIns="0" rIns="0" bIns="0" rtlCol="0"/>
          <a:lstStyle/>
          <a:p>
            <a:endParaRPr/>
          </a:p>
        </p:txBody>
      </p:sp>
      <p:sp>
        <p:nvSpPr>
          <p:cNvPr id="17" name="object 17"/>
          <p:cNvSpPr/>
          <p:nvPr/>
        </p:nvSpPr>
        <p:spPr>
          <a:xfrm>
            <a:off x="3538982" y="4980863"/>
            <a:ext cx="672871" cy="448513"/>
          </a:xfrm>
          <a:prstGeom prst="rect">
            <a:avLst/>
          </a:prstGeom>
          <a:blipFill>
            <a:blip r:embed="rId9" cstate="print"/>
            <a:stretch>
              <a:fillRect/>
            </a:stretch>
          </a:blipFill>
        </p:spPr>
        <p:txBody>
          <a:bodyPr wrap="square" lIns="0" tIns="0" rIns="0" bIns="0" rtlCol="0"/>
          <a:lstStyle/>
          <a:p>
            <a:endParaRPr/>
          </a:p>
        </p:txBody>
      </p:sp>
      <p:sp>
        <p:nvSpPr>
          <p:cNvPr id="18" name="object 18"/>
          <p:cNvSpPr/>
          <p:nvPr/>
        </p:nvSpPr>
        <p:spPr>
          <a:xfrm>
            <a:off x="982052" y="4711827"/>
            <a:ext cx="672871" cy="269113"/>
          </a:xfrm>
          <a:prstGeom prst="rect">
            <a:avLst/>
          </a:prstGeom>
          <a:blipFill>
            <a:blip r:embed="rId10" cstate="print"/>
            <a:stretch>
              <a:fillRect/>
            </a:stretch>
          </a:blipFill>
        </p:spPr>
        <p:txBody>
          <a:bodyPr wrap="square" lIns="0" tIns="0" rIns="0" bIns="0" rtlCol="0"/>
          <a:lstStyle/>
          <a:p>
            <a:endParaRPr/>
          </a:p>
        </p:txBody>
      </p:sp>
      <p:sp>
        <p:nvSpPr>
          <p:cNvPr id="19" name="object 19"/>
          <p:cNvSpPr/>
          <p:nvPr/>
        </p:nvSpPr>
        <p:spPr>
          <a:xfrm>
            <a:off x="2260473" y="4711827"/>
            <a:ext cx="672884" cy="269113"/>
          </a:xfrm>
          <a:prstGeom prst="rect">
            <a:avLst/>
          </a:prstGeom>
          <a:blipFill>
            <a:blip r:embed="rId10" cstate="print"/>
            <a:stretch>
              <a:fillRect/>
            </a:stretch>
          </a:blipFill>
        </p:spPr>
        <p:txBody>
          <a:bodyPr wrap="square" lIns="0" tIns="0" rIns="0" bIns="0" rtlCol="0"/>
          <a:lstStyle/>
          <a:p>
            <a:endParaRPr/>
          </a:p>
        </p:txBody>
      </p:sp>
      <p:sp>
        <p:nvSpPr>
          <p:cNvPr id="20" name="object 20"/>
          <p:cNvSpPr/>
          <p:nvPr/>
        </p:nvSpPr>
        <p:spPr>
          <a:xfrm>
            <a:off x="3538982" y="4711827"/>
            <a:ext cx="672871" cy="269113"/>
          </a:xfrm>
          <a:prstGeom prst="rect">
            <a:avLst/>
          </a:prstGeom>
          <a:blipFill>
            <a:blip r:embed="rId10" cstate="print"/>
            <a:stretch>
              <a:fillRect/>
            </a:stretch>
          </a:blipFill>
        </p:spPr>
        <p:txBody>
          <a:bodyPr wrap="square" lIns="0" tIns="0" rIns="0" bIns="0" rtlCol="0"/>
          <a:lstStyle/>
          <a:p>
            <a:endParaRPr/>
          </a:p>
        </p:txBody>
      </p:sp>
      <p:sp>
        <p:nvSpPr>
          <p:cNvPr id="21" name="object 21"/>
          <p:cNvSpPr/>
          <p:nvPr/>
        </p:nvSpPr>
        <p:spPr>
          <a:xfrm>
            <a:off x="982052" y="3904500"/>
            <a:ext cx="672871" cy="807326"/>
          </a:xfrm>
          <a:prstGeom prst="rect">
            <a:avLst/>
          </a:prstGeom>
          <a:blipFill>
            <a:blip r:embed="rId11" cstate="print"/>
            <a:stretch>
              <a:fillRect/>
            </a:stretch>
          </a:blipFill>
        </p:spPr>
        <p:txBody>
          <a:bodyPr wrap="square" lIns="0" tIns="0" rIns="0" bIns="0" rtlCol="0"/>
          <a:lstStyle/>
          <a:p>
            <a:endParaRPr/>
          </a:p>
        </p:txBody>
      </p:sp>
      <p:sp>
        <p:nvSpPr>
          <p:cNvPr id="22" name="object 22"/>
          <p:cNvSpPr/>
          <p:nvPr/>
        </p:nvSpPr>
        <p:spPr>
          <a:xfrm>
            <a:off x="2260473" y="4128757"/>
            <a:ext cx="672884" cy="583069"/>
          </a:xfrm>
          <a:prstGeom prst="rect">
            <a:avLst/>
          </a:prstGeom>
          <a:blipFill>
            <a:blip r:embed="rId12" cstate="print"/>
            <a:stretch>
              <a:fillRect/>
            </a:stretch>
          </a:blipFill>
        </p:spPr>
        <p:txBody>
          <a:bodyPr wrap="square" lIns="0" tIns="0" rIns="0" bIns="0" rtlCol="0"/>
          <a:lstStyle/>
          <a:p>
            <a:endParaRPr/>
          </a:p>
        </p:txBody>
      </p:sp>
      <p:sp>
        <p:nvSpPr>
          <p:cNvPr id="23" name="object 23"/>
          <p:cNvSpPr/>
          <p:nvPr/>
        </p:nvSpPr>
        <p:spPr>
          <a:xfrm>
            <a:off x="3538982" y="4308157"/>
            <a:ext cx="672871" cy="403669"/>
          </a:xfrm>
          <a:prstGeom prst="rect">
            <a:avLst/>
          </a:prstGeom>
          <a:blipFill>
            <a:blip r:embed="rId13" cstate="print"/>
            <a:stretch>
              <a:fillRect/>
            </a:stretch>
          </a:blipFill>
        </p:spPr>
        <p:txBody>
          <a:bodyPr wrap="square" lIns="0" tIns="0" rIns="0" bIns="0" rtlCol="0"/>
          <a:lstStyle/>
          <a:p>
            <a:endParaRPr/>
          </a:p>
        </p:txBody>
      </p:sp>
      <p:sp>
        <p:nvSpPr>
          <p:cNvPr id="24" name="object 24"/>
          <p:cNvSpPr/>
          <p:nvPr/>
        </p:nvSpPr>
        <p:spPr>
          <a:xfrm>
            <a:off x="679704" y="5430011"/>
            <a:ext cx="3834765" cy="0"/>
          </a:xfrm>
          <a:custGeom>
            <a:avLst/>
            <a:gdLst/>
            <a:ahLst/>
            <a:cxnLst/>
            <a:rect l="l" t="t" r="r" b="b"/>
            <a:pathLst>
              <a:path w="3834765">
                <a:moveTo>
                  <a:pt x="0" y="0"/>
                </a:moveTo>
                <a:lnTo>
                  <a:pt x="3834384" y="0"/>
                </a:lnTo>
              </a:path>
            </a:pathLst>
          </a:custGeom>
          <a:ln w="9144">
            <a:solidFill>
              <a:srgbClr val="858585"/>
            </a:solidFill>
          </a:ln>
        </p:spPr>
        <p:txBody>
          <a:bodyPr wrap="square" lIns="0" tIns="0" rIns="0" bIns="0" rtlCol="0"/>
          <a:lstStyle/>
          <a:p>
            <a:endParaRPr/>
          </a:p>
        </p:txBody>
      </p:sp>
      <p:sp>
        <p:nvSpPr>
          <p:cNvPr id="25" name="object 25"/>
          <p:cNvSpPr/>
          <p:nvPr/>
        </p:nvSpPr>
        <p:spPr>
          <a:xfrm>
            <a:off x="679704" y="5430011"/>
            <a:ext cx="0" cy="45720"/>
          </a:xfrm>
          <a:custGeom>
            <a:avLst/>
            <a:gdLst/>
            <a:ahLst/>
            <a:cxnLst/>
            <a:rect l="l" t="t" r="r" b="b"/>
            <a:pathLst>
              <a:path h="45720">
                <a:moveTo>
                  <a:pt x="0" y="0"/>
                </a:moveTo>
                <a:lnTo>
                  <a:pt x="0" y="45719"/>
                </a:lnTo>
              </a:path>
            </a:pathLst>
          </a:custGeom>
          <a:ln w="9144">
            <a:solidFill>
              <a:srgbClr val="858585"/>
            </a:solidFill>
          </a:ln>
        </p:spPr>
        <p:txBody>
          <a:bodyPr wrap="square" lIns="0" tIns="0" rIns="0" bIns="0" rtlCol="0"/>
          <a:lstStyle/>
          <a:p>
            <a:endParaRPr/>
          </a:p>
        </p:txBody>
      </p:sp>
      <p:sp>
        <p:nvSpPr>
          <p:cNvPr id="26" name="object 26"/>
          <p:cNvSpPr/>
          <p:nvPr/>
        </p:nvSpPr>
        <p:spPr>
          <a:xfrm>
            <a:off x="1958339" y="5430011"/>
            <a:ext cx="0" cy="45720"/>
          </a:xfrm>
          <a:custGeom>
            <a:avLst/>
            <a:gdLst/>
            <a:ahLst/>
            <a:cxnLst/>
            <a:rect l="l" t="t" r="r" b="b"/>
            <a:pathLst>
              <a:path h="45720">
                <a:moveTo>
                  <a:pt x="0" y="0"/>
                </a:moveTo>
                <a:lnTo>
                  <a:pt x="0" y="45719"/>
                </a:lnTo>
              </a:path>
            </a:pathLst>
          </a:custGeom>
          <a:ln w="9144">
            <a:solidFill>
              <a:srgbClr val="858585"/>
            </a:solidFill>
          </a:ln>
        </p:spPr>
        <p:txBody>
          <a:bodyPr wrap="square" lIns="0" tIns="0" rIns="0" bIns="0" rtlCol="0"/>
          <a:lstStyle/>
          <a:p>
            <a:endParaRPr/>
          </a:p>
        </p:txBody>
      </p:sp>
      <p:sp>
        <p:nvSpPr>
          <p:cNvPr id="27" name="object 27"/>
          <p:cNvSpPr/>
          <p:nvPr/>
        </p:nvSpPr>
        <p:spPr>
          <a:xfrm>
            <a:off x="3235451" y="5430011"/>
            <a:ext cx="0" cy="45720"/>
          </a:xfrm>
          <a:custGeom>
            <a:avLst/>
            <a:gdLst/>
            <a:ahLst/>
            <a:cxnLst/>
            <a:rect l="l" t="t" r="r" b="b"/>
            <a:pathLst>
              <a:path h="45720">
                <a:moveTo>
                  <a:pt x="0" y="0"/>
                </a:moveTo>
                <a:lnTo>
                  <a:pt x="0" y="45719"/>
                </a:lnTo>
              </a:path>
            </a:pathLst>
          </a:custGeom>
          <a:ln w="9144">
            <a:solidFill>
              <a:srgbClr val="858585"/>
            </a:solidFill>
          </a:ln>
        </p:spPr>
        <p:txBody>
          <a:bodyPr wrap="square" lIns="0" tIns="0" rIns="0" bIns="0" rtlCol="0"/>
          <a:lstStyle/>
          <a:p>
            <a:endParaRPr/>
          </a:p>
        </p:txBody>
      </p:sp>
      <p:sp>
        <p:nvSpPr>
          <p:cNvPr id="28" name="object 28"/>
          <p:cNvSpPr/>
          <p:nvPr/>
        </p:nvSpPr>
        <p:spPr>
          <a:xfrm>
            <a:off x="4514088" y="5430011"/>
            <a:ext cx="0" cy="45720"/>
          </a:xfrm>
          <a:custGeom>
            <a:avLst/>
            <a:gdLst/>
            <a:ahLst/>
            <a:cxnLst/>
            <a:rect l="l" t="t" r="r" b="b"/>
            <a:pathLst>
              <a:path h="45720">
                <a:moveTo>
                  <a:pt x="0" y="0"/>
                </a:moveTo>
                <a:lnTo>
                  <a:pt x="0" y="45719"/>
                </a:lnTo>
              </a:path>
            </a:pathLst>
          </a:custGeom>
          <a:ln w="9144">
            <a:solidFill>
              <a:srgbClr val="858585"/>
            </a:solidFill>
          </a:ln>
        </p:spPr>
        <p:txBody>
          <a:bodyPr wrap="square" lIns="0" tIns="0" rIns="0" bIns="0" rtlCol="0"/>
          <a:lstStyle/>
          <a:p>
            <a:endParaRPr/>
          </a:p>
        </p:txBody>
      </p:sp>
      <p:sp>
        <p:nvSpPr>
          <p:cNvPr id="29" name="object 29"/>
          <p:cNvSpPr/>
          <p:nvPr/>
        </p:nvSpPr>
        <p:spPr>
          <a:xfrm>
            <a:off x="909358" y="6002959"/>
            <a:ext cx="76009" cy="76009"/>
          </a:xfrm>
          <a:prstGeom prst="rect">
            <a:avLst/>
          </a:prstGeom>
          <a:blipFill>
            <a:blip r:embed="rId14" cstate="print"/>
            <a:stretch>
              <a:fillRect/>
            </a:stretch>
          </a:blipFill>
        </p:spPr>
        <p:txBody>
          <a:bodyPr wrap="square" lIns="0" tIns="0" rIns="0" bIns="0" rtlCol="0"/>
          <a:lstStyle/>
          <a:p>
            <a:endParaRPr/>
          </a:p>
        </p:txBody>
      </p:sp>
      <p:sp>
        <p:nvSpPr>
          <p:cNvPr id="30" name="object 30"/>
          <p:cNvSpPr/>
          <p:nvPr/>
        </p:nvSpPr>
        <p:spPr>
          <a:xfrm>
            <a:off x="2640964" y="6002959"/>
            <a:ext cx="76009" cy="76009"/>
          </a:xfrm>
          <a:prstGeom prst="rect">
            <a:avLst/>
          </a:prstGeom>
          <a:blipFill>
            <a:blip r:embed="rId15" cstate="print"/>
            <a:stretch>
              <a:fillRect/>
            </a:stretch>
          </a:blipFill>
        </p:spPr>
        <p:txBody>
          <a:bodyPr wrap="square" lIns="0" tIns="0" rIns="0" bIns="0" rtlCol="0"/>
          <a:lstStyle/>
          <a:p>
            <a:endParaRPr/>
          </a:p>
        </p:txBody>
      </p:sp>
      <p:sp>
        <p:nvSpPr>
          <p:cNvPr id="31" name="object 31"/>
          <p:cNvSpPr/>
          <p:nvPr/>
        </p:nvSpPr>
        <p:spPr>
          <a:xfrm>
            <a:off x="3558413" y="6002959"/>
            <a:ext cx="76009" cy="76009"/>
          </a:xfrm>
          <a:prstGeom prst="rect">
            <a:avLst/>
          </a:prstGeom>
          <a:blipFill>
            <a:blip r:embed="rId16" cstate="print"/>
            <a:stretch>
              <a:fillRect/>
            </a:stretch>
          </a:blipFill>
        </p:spPr>
        <p:txBody>
          <a:bodyPr wrap="square" lIns="0" tIns="0" rIns="0" bIns="0" rtlCol="0"/>
          <a:lstStyle/>
          <a:p>
            <a:endParaRPr/>
          </a:p>
        </p:txBody>
      </p:sp>
      <p:sp>
        <p:nvSpPr>
          <p:cNvPr id="32" name="object 32"/>
          <p:cNvSpPr/>
          <p:nvPr/>
        </p:nvSpPr>
        <p:spPr>
          <a:xfrm>
            <a:off x="1071372" y="5169408"/>
            <a:ext cx="527304" cy="262127"/>
          </a:xfrm>
          <a:prstGeom prst="rect">
            <a:avLst/>
          </a:prstGeom>
          <a:blipFill>
            <a:blip r:embed="rId17" cstate="print"/>
            <a:stretch>
              <a:fillRect/>
            </a:stretch>
          </a:blipFill>
        </p:spPr>
        <p:txBody>
          <a:bodyPr wrap="square" lIns="0" tIns="0" rIns="0" bIns="0" rtlCol="0"/>
          <a:lstStyle/>
          <a:p>
            <a:endParaRPr/>
          </a:p>
        </p:txBody>
      </p:sp>
      <p:sp>
        <p:nvSpPr>
          <p:cNvPr id="33" name="object 33"/>
          <p:cNvSpPr/>
          <p:nvPr/>
        </p:nvSpPr>
        <p:spPr>
          <a:xfrm>
            <a:off x="2353055" y="5146547"/>
            <a:ext cx="568451" cy="281939"/>
          </a:xfrm>
          <a:prstGeom prst="rect">
            <a:avLst/>
          </a:prstGeom>
          <a:blipFill>
            <a:blip r:embed="rId18" cstate="print"/>
            <a:stretch>
              <a:fillRect/>
            </a:stretch>
          </a:blipFill>
        </p:spPr>
        <p:txBody>
          <a:bodyPr wrap="square" lIns="0" tIns="0" rIns="0" bIns="0" rtlCol="0"/>
          <a:lstStyle/>
          <a:p>
            <a:endParaRPr/>
          </a:p>
        </p:txBody>
      </p:sp>
      <p:sp>
        <p:nvSpPr>
          <p:cNvPr id="34" name="object 34"/>
          <p:cNvSpPr/>
          <p:nvPr/>
        </p:nvSpPr>
        <p:spPr>
          <a:xfrm>
            <a:off x="3616452" y="5134355"/>
            <a:ext cx="609600" cy="300228"/>
          </a:xfrm>
          <a:prstGeom prst="rect">
            <a:avLst/>
          </a:prstGeom>
          <a:blipFill>
            <a:blip r:embed="rId19" cstate="print"/>
            <a:stretch>
              <a:fillRect/>
            </a:stretch>
          </a:blipFill>
        </p:spPr>
        <p:txBody>
          <a:bodyPr wrap="square" lIns="0" tIns="0" rIns="0" bIns="0" rtlCol="0"/>
          <a:lstStyle/>
          <a:p>
            <a:endParaRPr/>
          </a:p>
        </p:txBody>
      </p:sp>
      <p:sp>
        <p:nvSpPr>
          <p:cNvPr id="35" name="object 35"/>
          <p:cNvSpPr/>
          <p:nvPr/>
        </p:nvSpPr>
        <p:spPr>
          <a:xfrm>
            <a:off x="781812" y="4722876"/>
            <a:ext cx="3651504" cy="903732"/>
          </a:xfrm>
          <a:prstGeom prst="rect">
            <a:avLst/>
          </a:prstGeom>
          <a:blipFill>
            <a:blip r:embed="rId20" cstate="print"/>
            <a:stretch>
              <a:fillRect/>
            </a:stretch>
          </a:blipFill>
        </p:spPr>
        <p:txBody>
          <a:bodyPr wrap="square" lIns="0" tIns="0" rIns="0" bIns="0" rtlCol="0"/>
          <a:lstStyle/>
          <a:p>
            <a:endParaRPr/>
          </a:p>
        </p:txBody>
      </p:sp>
      <p:sp>
        <p:nvSpPr>
          <p:cNvPr id="36" name="object 36"/>
          <p:cNvSpPr/>
          <p:nvPr/>
        </p:nvSpPr>
        <p:spPr>
          <a:xfrm>
            <a:off x="2554223" y="5120640"/>
            <a:ext cx="106680" cy="106680"/>
          </a:xfrm>
          <a:prstGeom prst="rect">
            <a:avLst/>
          </a:prstGeom>
          <a:blipFill>
            <a:blip r:embed="rId21" cstate="print"/>
            <a:stretch>
              <a:fillRect/>
            </a:stretch>
          </a:blipFill>
        </p:spPr>
        <p:txBody>
          <a:bodyPr wrap="square" lIns="0" tIns="0" rIns="0" bIns="0" rtlCol="0"/>
          <a:lstStyle/>
          <a:p>
            <a:endParaRPr/>
          </a:p>
        </p:txBody>
      </p:sp>
      <p:sp>
        <p:nvSpPr>
          <p:cNvPr id="37" name="object 37"/>
          <p:cNvSpPr/>
          <p:nvPr/>
        </p:nvSpPr>
        <p:spPr>
          <a:xfrm>
            <a:off x="820737" y="4761725"/>
            <a:ext cx="3519170" cy="772160"/>
          </a:xfrm>
          <a:custGeom>
            <a:avLst/>
            <a:gdLst/>
            <a:ahLst/>
            <a:cxnLst/>
            <a:rect l="l" t="t" r="r" b="b"/>
            <a:pathLst>
              <a:path w="3519170" h="772160">
                <a:moveTo>
                  <a:pt x="0" y="771918"/>
                </a:moveTo>
                <a:lnTo>
                  <a:pt x="3518916" y="771918"/>
                </a:lnTo>
                <a:lnTo>
                  <a:pt x="3518916" y="0"/>
                </a:lnTo>
                <a:lnTo>
                  <a:pt x="0" y="0"/>
                </a:lnTo>
                <a:lnTo>
                  <a:pt x="0" y="771918"/>
                </a:lnTo>
                <a:close/>
              </a:path>
            </a:pathLst>
          </a:custGeom>
          <a:ln w="25400">
            <a:solidFill>
              <a:srgbClr val="FFC000"/>
            </a:solidFill>
            <a:prstDash val="dash"/>
          </a:ln>
        </p:spPr>
        <p:txBody>
          <a:bodyPr wrap="square" lIns="0" tIns="0" rIns="0" bIns="0" rtlCol="0"/>
          <a:lstStyle/>
          <a:p>
            <a:endParaRPr/>
          </a:p>
        </p:txBody>
      </p:sp>
      <p:sp>
        <p:nvSpPr>
          <p:cNvPr id="38" name="object 38"/>
          <p:cNvSpPr/>
          <p:nvPr/>
        </p:nvSpPr>
        <p:spPr>
          <a:xfrm>
            <a:off x="1091183" y="4774691"/>
            <a:ext cx="483108" cy="239268"/>
          </a:xfrm>
          <a:prstGeom prst="rect">
            <a:avLst/>
          </a:prstGeom>
          <a:blipFill>
            <a:blip r:embed="rId22" cstate="print"/>
            <a:stretch>
              <a:fillRect/>
            </a:stretch>
          </a:blipFill>
        </p:spPr>
        <p:txBody>
          <a:bodyPr wrap="square" lIns="0" tIns="0" rIns="0" bIns="0" rtlCol="0"/>
          <a:lstStyle/>
          <a:p>
            <a:endParaRPr/>
          </a:p>
        </p:txBody>
      </p:sp>
      <p:sp>
        <p:nvSpPr>
          <p:cNvPr id="39" name="object 39"/>
          <p:cNvSpPr/>
          <p:nvPr/>
        </p:nvSpPr>
        <p:spPr>
          <a:xfrm>
            <a:off x="2375916" y="4774691"/>
            <a:ext cx="483107" cy="239268"/>
          </a:xfrm>
          <a:prstGeom prst="rect">
            <a:avLst/>
          </a:prstGeom>
          <a:blipFill>
            <a:blip r:embed="rId23" cstate="print"/>
            <a:stretch>
              <a:fillRect/>
            </a:stretch>
          </a:blipFill>
        </p:spPr>
        <p:txBody>
          <a:bodyPr wrap="square" lIns="0" tIns="0" rIns="0" bIns="0" rtlCol="0"/>
          <a:lstStyle/>
          <a:p>
            <a:endParaRPr/>
          </a:p>
        </p:txBody>
      </p:sp>
      <p:sp>
        <p:nvSpPr>
          <p:cNvPr id="40" name="object 40"/>
          <p:cNvSpPr/>
          <p:nvPr/>
        </p:nvSpPr>
        <p:spPr>
          <a:xfrm>
            <a:off x="3669791" y="4774691"/>
            <a:ext cx="483108" cy="239268"/>
          </a:xfrm>
          <a:prstGeom prst="rect">
            <a:avLst/>
          </a:prstGeom>
          <a:blipFill>
            <a:blip r:embed="rId24" cstate="print"/>
            <a:stretch>
              <a:fillRect/>
            </a:stretch>
          </a:blipFill>
        </p:spPr>
        <p:txBody>
          <a:bodyPr wrap="square" lIns="0" tIns="0" rIns="0" bIns="0" rtlCol="0"/>
          <a:lstStyle/>
          <a:p>
            <a:endParaRPr/>
          </a:p>
        </p:txBody>
      </p:sp>
      <p:sp>
        <p:nvSpPr>
          <p:cNvPr id="41" name="object 41"/>
          <p:cNvSpPr/>
          <p:nvPr/>
        </p:nvSpPr>
        <p:spPr>
          <a:xfrm>
            <a:off x="1091183" y="4258055"/>
            <a:ext cx="483108" cy="239268"/>
          </a:xfrm>
          <a:prstGeom prst="rect">
            <a:avLst/>
          </a:prstGeom>
          <a:blipFill>
            <a:blip r:embed="rId25" cstate="print"/>
            <a:stretch>
              <a:fillRect/>
            </a:stretch>
          </a:blipFill>
        </p:spPr>
        <p:txBody>
          <a:bodyPr wrap="square" lIns="0" tIns="0" rIns="0" bIns="0" rtlCol="0"/>
          <a:lstStyle/>
          <a:p>
            <a:endParaRPr/>
          </a:p>
        </p:txBody>
      </p:sp>
      <p:sp>
        <p:nvSpPr>
          <p:cNvPr id="42" name="object 42"/>
          <p:cNvSpPr/>
          <p:nvPr/>
        </p:nvSpPr>
        <p:spPr>
          <a:xfrm>
            <a:off x="2375916" y="4363211"/>
            <a:ext cx="483107" cy="239268"/>
          </a:xfrm>
          <a:prstGeom prst="rect">
            <a:avLst/>
          </a:prstGeom>
          <a:blipFill>
            <a:blip r:embed="rId26" cstate="print"/>
            <a:stretch>
              <a:fillRect/>
            </a:stretch>
          </a:blipFill>
        </p:spPr>
        <p:txBody>
          <a:bodyPr wrap="square" lIns="0" tIns="0" rIns="0" bIns="0" rtlCol="0"/>
          <a:lstStyle/>
          <a:p>
            <a:endParaRPr/>
          </a:p>
        </p:txBody>
      </p:sp>
      <p:sp>
        <p:nvSpPr>
          <p:cNvPr id="43" name="object 43"/>
          <p:cNvSpPr/>
          <p:nvPr/>
        </p:nvSpPr>
        <p:spPr>
          <a:xfrm>
            <a:off x="3669791" y="4421123"/>
            <a:ext cx="483108" cy="239268"/>
          </a:xfrm>
          <a:prstGeom prst="rect">
            <a:avLst/>
          </a:prstGeom>
          <a:blipFill>
            <a:blip r:embed="rId27" cstate="print"/>
            <a:stretch>
              <a:fillRect/>
            </a:stretch>
          </a:blipFill>
        </p:spPr>
        <p:txBody>
          <a:bodyPr wrap="square" lIns="0" tIns="0" rIns="0" bIns="0" rtlCol="0"/>
          <a:lstStyle/>
          <a:p>
            <a:endParaRPr/>
          </a:p>
        </p:txBody>
      </p:sp>
      <p:sp>
        <p:nvSpPr>
          <p:cNvPr id="44" name="object 44"/>
          <p:cNvSpPr/>
          <p:nvPr/>
        </p:nvSpPr>
        <p:spPr>
          <a:xfrm>
            <a:off x="5458352" y="5178635"/>
            <a:ext cx="2907030" cy="0"/>
          </a:xfrm>
          <a:custGeom>
            <a:avLst/>
            <a:gdLst/>
            <a:ahLst/>
            <a:cxnLst/>
            <a:rect l="l" t="t" r="r" b="b"/>
            <a:pathLst>
              <a:path w="2907029">
                <a:moveTo>
                  <a:pt x="0" y="0"/>
                </a:moveTo>
                <a:lnTo>
                  <a:pt x="2906552" y="0"/>
                </a:lnTo>
              </a:path>
            </a:pathLst>
          </a:custGeom>
          <a:ln w="6203">
            <a:solidFill>
              <a:srgbClr val="000000"/>
            </a:solidFill>
          </a:ln>
        </p:spPr>
        <p:txBody>
          <a:bodyPr wrap="square" lIns="0" tIns="0" rIns="0" bIns="0" rtlCol="0"/>
          <a:lstStyle/>
          <a:p>
            <a:endParaRPr/>
          </a:p>
        </p:txBody>
      </p:sp>
      <p:sp>
        <p:nvSpPr>
          <p:cNvPr id="45" name="object 45"/>
          <p:cNvSpPr/>
          <p:nvPr/>
        </p:nvSpPr>
        <p:spPr>
          <a:xfrm>
            <a:off x="5458352" y="4687287"/>
            <a:ext cx="2907030" cy="0"/>
          </a:xfrm>
          <a:custGeom>
            <a:avLst/>
            <a:gdLst/>
            <a:ahLst/>
            <a:cxnLst/>
            <a:rect l="l" t="t" r="r" b="b"/>
            <a:pathLst>
              <a:path w="2907029">
                <a:moveTo>
                  <a:pt x="0" y="0"/>
                </a:moveTo>
                <a:lnTo>
                  <a:pt x="2906552" y="0"/>
                </a:lnTo>
              </a:path>
            </a:pathLst>
          </a:custGeom>
          <a:ln w="6203">
            <a:solidFill>
              <a:srgbClr val="000000"/>
            </a:solidFill>
          </a:ln>
        </p:spPr>
        <p:txBody>
          <a:bodyPr wrap="square" lIns="0" tIns="0" rIns="0" bIns="0" rtlCol="0"/>
          <a:lstStyle/>
          <a:p>
            <a:endParaRPr/>
          </a:p>
        </p:txBody>
      </p:sp>
      <p:sp>
        <p:nvSpPr>
          <p:cNvPr id="46" name="object 46"/>
          <p:cNvSpPr/>
          <p:nvPr/>
        </p:nvSpPr>
        <p:spPr>
          <a:xfrm>
            <a:off x="5458352" y="4195940"/>
            <a:ext cx="2907030" cy="0"/>
          </a:xfrm>
          <a:custGeom>
            <a:avLst/>
            <a:gdLst/>
            <a:ahLst/>
            <a:cxnLst/>
            <a:rect l="l" t="t" r="r" b="b"/>
            <a:pathLst>
              <a:path w="2907029">
                <a:moveTo>
                  <a:pt x="0" y="0"/>
                </a:moveTo>
                <a:lnTo>
                  <a:pt x="2906552" y="0"/>
                </a:lnTo>
              </a:path>
            </a:pathLst>
          </a:custGeom>
          <a:ln w="6203">
            <a:solidFill>
              <a:srgbClr val="000000"/>
            </a:solidFill>
          </a:ln>
        </p:spPr>
        <p:txBody>
          <a:bodyPr wrap="square" lIns="0" tIns="0" rIns="0" bIns="0" rtlCol="0"/>
          <a:lstStyle/>
          <a:p>
            <a:endParaRPr/>
          </a:p>
        </p:txBody>
      </p:sp>
      <p:sp>
        <p:nvSpPr>
          <p:cNvPr id="47" name="object 47"/>
          <p:cNvSpPr/>
          <p:nvPr/>
        </p:nvSpPr>
        <p:spPr>
          <a:xfrm>
            <a:off x="5458352" y="3704841"/>
            <a:ext cx="2907030" cy="0"/>
          </a:xfrm>
          <a:custGeom>
            <a:avLst/>
            <a:gdLst/>
            <a:ahLst/>
            <a:cxnLst/>
            <a:rect l="l" t="t" r="r" b="b"/>
            <a:pathLst>
              <a:path w="2907029">
                <a:moveTo>
                  <a:pt x="0" y="0"/>
                </a:moveTo>
                <a:lnTo>
                  <a:pt x="2906552" y="0"/>
                </a:lnTo>
              </a:path>
            </a:pathLst>
          </a:custGeom>
          <a:ln w="6203">
            <a:solidFill>
              <a:srgbClr val="000000"/>
            </a:solidFill>
          </a:ln>
        </p:spPr>
        <p:txBody>
          <a:bodyPr wrap="square" lIns="0" tIns="0" rIns="0" bIns="0" rtlCol="0"/>
          <a:lstStyle/>
          <a:p>
            <a:endParaRPr/>
          </a:p>
        </p:txBody>
      </p:sp>
      <p:sp>
        <p:nvSpPr>
          <p:cNvPr id="48" name="object 48"/>
          <p:cNvSpPr/>
          <p:nvPr/>
        </p:nvSpPr>
        <p:spPr>
          <a:xfrm>
            <a:off x="8371117" y="3704841"/>
            <a:ext cx="0" cy="1965325"/>
          </a:xfrm>
          <a:custGeom>
            <a:avLst/>
            <a:gdLst/>
            <a:ahLst/>
            <a:cxnLst/>
            <a:rect l="l" t="t" r="r" b="b"/>
            <a:pathLst>
              <a:path h="1965325">
                <a:moveTo>
                  <a:pt x="0" y="0"/>
                </a:moveTo>
                <a:lnTo>
                  <a:pt x="0" y="1964934"/>
                </a:lnTo>
              </a:path>
            </a:pathLst>
          </a:custGeom>
          <a:ln w="6212">
            <a:solidFill>
              <a:srgbClr val="000000"/>
            </a:solidFill>
          </a:ln>
        </p:spPr>
        <p:txBody>
          <a:bodyPr wrap="square" lIns="0" tIns="0" rIns="0" bIns="0" rtlCol="0"/>
          <a:lstStyle/>
          <a:p>
            <a:endParaRPr/>
          </a:p>
        </p:txBody>
      </p:sp>
      <p:sp>
        <p:nvSpPr>
          <p:cNvPr id="49" name="object 49"/>
          <p:cNvSpPr/>
          <p:nvPr/>
        </p:nvSpPr>
        <p:spPr>
          <a:xfrm>
            <a:off x="5458352" y="5669775"/>
            <a:ext cx="2913380" cy="0"/>
          </a:xfrm>
          <a:custGeom>
            <a:avLst/>
            <a:gdLst/>
            <a:ahLst/>
            <a:cxnLst/>
            <a:rect l="l" t="t" r="r" b="b"/>
            <a:pathLst>
              <a:path w="2913379">
                <a:moveTo>
                  <a:pt x="0" y="0"/>
                </a:moveTo>
                <a:lnTo>
                  <a:pt x="2912765" y="0"/>
                </a:lnTo>
              </a:path>
            </a:pathLst>
          </a:custGeom>
          <a:ln w="6203">
            <a:solidFill>
              <a:srgbClr val="000000"/>
            </a:solidFill>
          </a:ln>
        </p:spPr>
        <p:txBody>
          <a:bodyPr wrap="square" lIns="0" tIns="0" rIns="0" bIns="0" rtlCol="0"/>
          <a:lstStyle/>
          <a:p>
            <a:endParaRPr/>
          </a:p>
        </p:txBody>
      </p:sp>
      <p:sp>
        <p:nvSpPr>
          <p:cNvPr id="50" name="object 50"/>
          <p:cNvSpPr/>
          <p:nvPr/>
        </p:nvSpPr>
        <p:spPr>
          <a:xfrm>
            <a:off x="5458352" y="3704841"/>
            <a:ext cx="0" cy="1965325"/>
          </a:xfrm>
          <a:custGeom>
            <a:avLst/>
            <a:gdLst/>
            <a:ahLst/>
            <a:cxnLst/>
            <a:rect l="l" t="t" r="r" b="b"/>
            <a:pathLst>
              <a:path h="1965325">
                <a:moveTo>
                  <a:pt x="0" y="0"/>
                </a:moveTo>
                <a:lnTo>
                  <a:pt x="0" y="1964934"/>
                </a:lnTo>
              </a:path>
            </a:pathLst>
          </a:custGeom>
          <a:ln w="6212">
            <a:solidFill>
              <a:srgbClr val="000000"/>
            </a:solidFill>
          </a:ln>
        </p:spPr>
        <p:txBody>
          <a:bodyPr wrap="square" lIns="0" tIns="0" rIns="0" bIns="0" rtlCol="0"/>
          <a:lstStyle/>
          <a:p>
            <a:endParaRPr/>
          </a:p>
        </p:txBody>
      </p:sp>
      <p:sp>
        <p:nvSpPr>
          <p:cNvPr id="51" name="object 51"/>
          <p:cNvSpPr/>
          <p:nvPr/>
        </p:nvSpPr>
        <p:spPr>
          <a:xfrm>
            <a:off x="5943820" y="5644960"/>
            <a:ext cx="0" cy="25400"/>
          </a:xfrm>
          <a:custGeom>
            <a:avLst/>
            <a:gdLst/>
            <a:ahLst/>
            <a:cxnLst/>
            <a:rect l="l" t="t" r="r" b="b"/>
            <a:pathLst>
              <a:path h="25400">
                <a:moveTo>
                  <a:pt x="0" y="24815"/>
                </a:moveTo>
                <a:lnTo>
                  <a:pt x="0" y="0"/>
                </a:lnTo>
              </a:path>
            </a:pathLst>
          </a:custGeom>
          <a:ln w="6212">
            <a:solidFill>
              <a:srgbClr val="000000"/>
            </a:solidFill>
          </a:ln>
        </p:spPr>
        <p:txBody>
          <a:bodyPr wrap="square" lIns="0" tIns="0" rIns="0" bIns="0" rtlCol="0"/>
          <a:lstStyle/>
          <a:p>
            <a:endParaRPr/>
          </a:p>
        </p:txBody>
      </p:sp>
      <p:sp>
        <p:nvSpPr>
          <p:cNvPr id="52" name="object 52"/>
          <p:cNvSpPr/>
          <p:nvPr/>
        </p:nvSpPr>
        <p:spPr>
          <a:xfrm>
            <a:off x="6429246" y="5644960"/>
            <a:ext cx="0" cy="25400"/>
          </a:xfrm>
          <a:custGeom>
            <a:avLst/>
            <a:gdLst/>
            <a:ahLst/>
            <a:cxnLst/>
            <a:rect l="l" t="t" r="r" b="b"/>
            <a:pathLst>
              <a:path h="25400">
                <a:moveTo>
                  <a:pt x="0" y="24815"/>
                </a:moveTo>
                <a:lnTo>
                  <a:pt x="0" y="0"/>
                </a:lnTo>
              </a:path>
            </a:pathLst>
          </a:custGeom>
          <a:ln w="6212">
            <a:solidFill>
              <a:srgbClr val="000000"/>
            </a:solidFill>
          </a:ln>
        </p:spPr>
        <p:txBody>
          <a:bodyPr wrap="square" lIns="0" tIns="0" rIns="0" bIns="0" rtlCol="0"/>
          <a:lstStyle/>
          <a:p>
            <a:endParaRPr/>
          </a:p>
        </p:txBody>
      </p:sp>
      <p:sp>
        <p:nvSpPr>
          <p:cNvPr id="53" name="object 53"/>
          <p:cNvSpPr/>
          <p:nvPr/>
        </p:nvSpPr>
        <p:spPr>
          <a:xfrm>
            <a:off x="6914673" y="5644960"/>
            <a:ext cx="0" cy="25400"/>
          </a:xfrm>
          <a:custGeom>
            <a:avLst/>
            <a:gdLst/>
            <a:ahLst/>
            <a:cxnLst/>
            <a:rect l="l" t="t" r="r" b="b"/>
            <a:pathLst>
              <a:path h="25400">
                <a:moveTo>
                  <a:pt x="0" y="24815"/>
                </a:moveTo>
                <a:lnTo>
                  <a:pt x="0" y="0"/>
                </a:lnTo>
              </a:path>
            </a:pathLst>
          </a:custGeom>
          <a:ln w="6212">
            <a:solidFill>
              <a:srgbClr val="000000"/>
            </a:solidFill>
          </a:ln>
        </p:spPr>
        <p:txBody>
          <a:bodyPr wrap="square" lIns="0" tIns="0" rIns="0" bIns="0" rtlCol="0"/>
          <a:lstStyle/>
          <a:p>
            <a:endParaRPr/>
          </a:p>
        </p:txBody>
      </p:sp>
      <p:sp>
        <p:nvSpPr>
          <p:cNvPr id="54" name="object 54"/>
          <p:cNvSpPr/>
          <p:nvPr/>
        </p:nvSpPr>
        <p:spPr>
          <a:xfrm>
            <a:off x="7400265" y="5644960"/>
            <a:ext cx="0" cy="25400"/>
          </a:xfrm>
          <a:custGeom>
            <a:avLst/>
            <a:gdLst/>
            <a:ahLst/>
            <a:cxnLst/>
            <a:rect l="l" t="t" r="r" b="b"/>
            <a:pathLst>
              <a:path h="25400">
                <a:moveTo>
                  <a:pt x="0" y="24815"/>
                </a:moveTo>
                <a:lnTo>
                  <a:pt x="0" y="0"/>
                </a:lnTo>
              </a:path>
            </a:pathLst>
          </a:custGeom>
          <a:ln w="6212">
            <a:solidFill>
              <a:srgbClr val="000000"/>
            </a:solidFill>
          </a:ln>
        </p:spPr>
        <p:txBody>
          <a:bodyPr wrap="square" lIns="0" tIns="0" rIns="0" bIns="0" rtlCol="0"/>
          <a:lstStyle/>
          <a:p>
            <a:endParaRPr/>
          </a:p>
        </p:txBody>
      </p:sp>
      <p:sp>
        <p:nvSpPr>
          <p:cNvPr id="55" name="object 55"/>
          <p:cNvSpPr/>
          <p:nvPr/>
        </p:nvSpPr>
        <p:spPr>
          <a:xfrm>
            <a:off x="7885691" y="5644960"/>
            <a:ext cx="0" cy="25400"/>
          </a:xfrm>
          <a:custGeom>
            <a:avLst/>
            <a:gdLst/>
            <a:ahLst/>
            <a:cxnLst/>
            <a:rect l="l" t="t" r="r" b="b"/>
            <a:pathLst>
              <a:path h="25400">
                <a:moveTo>
                  <a:pt x="0" y="24815"/>
                </a:moveTo>
                <a:lnTo>
                  <a:pt x="0" y="0"/>
                </a:lnTo>
              </a:path>
            </a:pathLst>
          </a:custGeom>
          <a:ln w="6212">
            <a:solidFill>
              <a:srgbClr val="000000"/>
            </a:solidFill>
          </a:ln>
        </p:spPr>
        <p:txBody>
          <a:bodyPr wrap="square" lIns="0" tIns="0" rIns="0" bIns="0" rtlCol="0"/>
          <a:lstStyle/>
          <a:p>
            <a:endParaRPr/>
          </a:p>
        </p:txBody>
      </p:sp>
      <p:sp>
        <p:nvSpPr>
          <p:cNvPr id="56" name="object 56"/>
          <p:cNvSpPr/>
          <p:nvPr/>
        </p:nvSpPr>
        <p:spPr>
          <a:xfrm>
            <a:off x="5623405" y="4169002"/>
            <a:ext cx="43815" cy="41910"/>
          </a:xfrm>
          <a:custGeom>
            <a:avLst/>
            <a:gdLst/>
            <a:ahLst/>
            <a:cxnLst/>
            <a:rect l="l" t="t" r="r" b="b"/>
            <a:pathLst>
              <a:path w="43814" h="41910">
                <a:moveTo>
                  <a:pt x="26755" y="0"/>
                </a:moveTo>
                <a:lnTo>
                  <a:pt x="8993" y="2015"/>
                </a:lnTo>
                <a:lnTo>
                  <a:pt x="1119" y="10009"/>
                </a:lnTo>
                <a:lnTo>
                  <a:pt x="0" y="17673"/>
                </a:lnTo>
                <a:lnTo>
                  <a:pt x="3094" y="32061"/>
                </a:lnTo>
                <a:lnTo>
                  <a:pt x="12378" y="41443"/>
                </a:lnTo>
                <a:lnTo>
                  <a:pt x="27864" y="38970"/>
                </a:lnTo>
                <a:lnTo>
                  <a:pt x="38561" y="30980"/>
                </a:lnTo>
                <a:lnTo>
                  <a:pt x="43342" y="20023"/>
                </a:lnTo>
                <a:lnTo>
                  <a:pt x="38539" y="6538"/>
                </a:lnTo>
                <a:lnTo>
                  <a:pt x="26755" y="0"/>
                </a:lnTo>
                <a:close/>
              </a:path>
            </a:pathLst>
          </a:custGeom>
          <a:solidFill>
            <a:srgbClr val="000080"/>
          </a:solidFill>
        </p:spPr>
        <p:txBody>
          <a:bodyPr wrap="square" lIns="0" tIns="0" rIns="0" bIns="0" rtlCol="0"/>
          <a:lstStyle/>
          <a:p>
            <a:endParaRPr/>
          </a:p>
        </p:txBody>
      </p:sp>
      <p:sp>
        <p:nvSpPr>
          <p:cNvPr id="57" name="object 57"/>
          <p:cNvSpPr/>
          <p:nvPr/>
        </p:nvSpPr>
        <p:spPr>
          <a:xfrm>
            <a:off x="5623405" y="4169002"/>
            <a:ext cx="43815" cy="41910"/>
          </a:xfrm>
          <a:custGeom>
            <a:avLst/>
            <a:gdLst/>
            <a:ahLst/>
            <a:cxnLst/>
            <a:rect l="l" t="t" r="r" b="b"/>
            <a:pathLst>
              <a:path w="43814" h="41910">
                <a:moveTo>
                  <a:pt x="0" y="17673"/>
                </a:moveTo>
                <a:lnTo>
                  <a:pt x="3094" y="32061"/>
                </a:lnTo>
                <a:lnTo>
                  <a:pt x="12378" y="41443"/>
                </a:lnTo>
                <a:lnTo>
                  <a:pt x="27864" y="38970"/>
                </a:lnTo>
                <a:lnTo>
                  <a:pt x="38561" y="30980"/>
                </a:lnTo>
                <a:lnTo>
                  <a:pt x="43342" y="20023"/>
                </a:lnTo>
                <a:lnTo>
                  <a:pt x="38539" y="6538"/>
                </a:lnTo>
                <a:lnTo>
                  <a:pt x="26755" y="0"/>
                </a:lnTo>
                <a:lnTo>
                  <a:pt x="8993" y="2015"/>
                </a:lnTo>
                <a:lnTo>
                  <a:pt x="1119" y="10009"/>
                </a:lnTo>
                <a:lnTo>
                  <a:pt x="0" y="17673"/>
                </a:lnTo>
                <a:close/>
              </a:path>
            </a:pathLst>
          </a:custGeom>
          <a:ln w="6208">
            <a:solidFill>
              <a:srgbClr val="000080"/>
            </a:solidFill>
          </a:ln>
        </p:spPr>
        <p:txBody>
          <a:bodyPr wrap="square" lIns="0" tIns="0" rIns="0" bIns="0" rtlCol="0"/>
          <a:lstStyle/>
          <a:p>
            <a:endParaRPr/>
          </a:p>
        </p:txBody>
      </p:sp>
      <p:sp>
        <p:nvSpPr>
          <p:cNvPr id="58" name="object 58"/>
          <p:cNvSpPr/>
          <p:nvPr/>
        </p:nvSpPr>
        <p:spPr>
          <a:xfrm>
            <a:off x="5816250" y="5052040"/>
            <a:ext cx="43815" cy="41910"/>
          </a:xfrm>
          <a:custGeom>
            <a:avLst/>
            <a:gdLst/>
            <a:ahLst/>
            <a:cxnLst/>
            <a:rect l="l" t="t" r="r" b="b"/>
            <a:pathLst>
              <a:path w="43814" h="41910">
                <a:moveTo>
                  <a:pt x="26995" y="0"/>
                </a:moveTo>
                <a:lnTo>
                  <a:pt x="9127" y="1969"/>
                </a:lnTo>
                <a:lnTo>
                  <a:pt x="1170" y="9856"/>
                </a:lnTo>
                <a:lnTo>
                  <a:pt x="0" y="17654"/>
                </a:lnTo>
                <a:lnTo>
                  <a:pt x="3086" y="32001"/>
                </a:lnTo>
                <a:lnTo>
                  <a:pt x="12388" y="41391"/>
                </a:lnTo>
                <a:lnTo>
                  <a:pt x="27933" y="38959"/>
                </a:lnTo>
                <a:lnTo>
                  <a:pt x="38664" y="31027"/>
                </a:lnTo>
                <a:lnTo>
                  <a:pt x="43492" y="20123"/>
                </a:lnTo>
                <a:lnTo>
                  <a:pt x="38726" y="6573"/>
                </a:lnTo>
                <a:lnTo>
                  <a:pt x="26995" y="0"/>
                </a:lnTo>
                <a:close/>
              </a:path>
            </a:pathLst>
          </a:custGeom>
          <a:solidFill>
            <a:srgbClr val="000080"/>
          </a:solidFill>
        </p:spPr>
        <p:txBody>
          <a:bodyPr wrap="square" lIns="0" tIns="0" rIns="0" bIns="0" rtlCol="0"/>
          <a:lstStyle/>
          <a:p>
            <a:endParaRPr/>
          </a:p>
        </p:txBody>
      </p:sp>
      <p:sp>
        <p:nvSpPr>
          <p:cNvPr id="59" name="object 59"/>
          <p:cNvSpPr/>
          <p:nvPr/>
        </p:nvSpPr>
        <p:spPr>
          <a:xfrm>
            <a:off x="5816250" y="5052040"/>
            <a:ext cx="43815" cy="41910"/>
          </a:xfrm>
          <a:custGeom>
            <a:avLst/>
            <a:gdLst/>
            <a:ahLst/>
            <a:cxnLst/>
            <a:rect l="l" t="t" r="r" b="b"/>
            <a:pathLst>
              <a:path w="43814" h="41910">
                <a:moveTo>
                  <a:pt x="0" y="17654"/>
                </a:moveTo>
                <a:lnTo>
                  <a:pt x="3086" y="32001"/>
                </a:lnTo>
                <a:lnTo>
                  <a:pt x="12388" y="41391"/>
                </a:lnTo>
                <a:lnTo>
                  <a:pt x="27933" y="38959"/>
                </a:lnTo>
                <a:lnTo>
                  <a:pt x="38664" y="31027"/>
                </a:lnTo>
                <a:lnTo>
                  <a:pt x="43492" y="20123"/>
                </a:lnTo>
                <a:lnTo>
                  <a:pt x="38726" y="6573"/>
                </a:lnTo>
                <a:lnTo>
                  <a:pt x="26995" y="0"/>
                </a:lnTo>
                <a:lnTo>
                  <a:pt x="9127" y="1969"/>
                </a:lnTo>
                <a:lnTo>
                  <a:pt x="1170" y="9856"/>
                </a:lnTo>
                <a:lnTo>
                  <a:pt x="0" y="17654"/>
                </a:lnTo>
                <a:close/>
              </a:path>
            </a:pathLst>
          </a:custGeom>
          <a:ln w="6208">
            <a:solidFill>
              <a:srgbClr val="000080"/>
            </a:solidFill>
          </a:ln>
        </p:spPr>
        <p:txBody>
          <a:bodyPr wrap="square" lIns="0" tIns="0" rIns="0" bIns="0" rtlCol="0"/>
          <a:lstStyle/>
          <a:p>
            <a:endParaRPr/>
          </a:p>
        </p:txBody>
      </p:sp>
      <p:sp>
        <p:nvSpPr>
          <p:cNvPr id="60" name="object 60"/>
          <p:cNvSpPr/>
          <p:nvPr/>
        </p:nvSpPr>
        <p:spPr>
          <a:xfrm>
            <a:off x="6643961" y="5282177"/>
            <a:ext cx="43815" cy="41910"/>
          </a:xfrm>
          <a:custGeom>
            <a:avLst/>
            <a:gdLst/>
            <a:ahLst/>
            <a:cxnLst/>
            <a:rect l="l" t="t" r="r" b="b"/>
            <a:pathLst>
              <a:path w="43815" h="41910">
                <a:moveTo>
                  <a:pt x="27030" y="0"/>
                </a:moveTo>
                <a:lnTo>
                  <a:pt x="9148" y="1953"/>
                </a:lnTo>
                <a:lnTo>
                  <a:pt x="1179" y="9818"/>
                </a:lnTo>
                <a:lnTo>
                  <a:pt x="0" y="17639"/>
                </a:lnTo>
                <a:lnTo>
                  <a:pt x="3121" y="32021"/>
                </a:lnTo>
                <a:lnTo>
                  <a:pt x="12484" y="41301"/>
                </a:lnTo>
                <a:lnTo>
                  <a:pt x="28077" y="38823"/>
                </a:lnTo>
                <a:lnTo>
                  <a:pt x="38815" y="30880"/>
                </a:lnTo>
                <a:lnTo>
                  <a:pt x="43594" y="19957"/>
                </a:lnTo>
                <a:lnTo>
                  <a:pt x="38821" y="6548"/>
                </a:lnTo>
                <a:lnTo>
                  <a:pt x="27030" y="0"/>
                </a:lnTo>
                <a:close/>
              </a:path>
            </a:pathLst>
          </a:custGeom>
          <a:solidFill>
            <a:srgbClr val="000080"/>
          </a:solidFill>
        </p:spPr>
        <p:txBody>
          <a:bodyPr wrap="square" lIns="0" tIns="0" rIns="0" bIns="0" rtlCol="0"/>
          <a:lstStyle/>
          <a:p>
            <a:endParaRPr/>
          </a:p>
        </p:txBody>
      </p:sp>
      <p:sp>
        <p:nvSpPr>
          <p:cNvPr id="61" name="object 61"/>
          <p:cNvSpPr/>
          <p:nvPr/>
        </p:nvSpPr>
        <p:spPr>
          <a:xfrm>
            <a:off x="6643961" y="5282177"/>
            <a:ext cx="43815" cy="41910"/>
          </a:xfrm>
          <a:custGeom>
            <a:avLst/>
            <a:gdLst/>
            <a:ahLst/>
            <a:cxnLst/>
            <a:rect l="l" t="t" r="r" b="b"/>
            <a:pathLst>
              <a:path w="43815" h="41910">
                <a:moveTo>
                  <a:pt x="0" y="17639"/>
                </a:moveTo>
                <a:lnTo>
                  <a:pt x="3121" y="32021"/>
                </a:lnTo>
                <a:lnTo>
                  <a:pt x="12484" y="41301"/>
                </a:lnTo>
                <a:lnTo>
                  <a:pt x="28077" y="38823"/>
                </a:lnTo>
                <a:lnTo>
                  <a:pt x="38815" y="30880"/>
                </a:lnTo>
                <a:lnTo>
                  <a:pt x="43594" y="19957"/>
                </a:lnTo>
                <a:lnTo>
                  <a:pt x="38821" y="6548"/>
                </a:lnTo>
                <a:lnTo>
                  <a:pt x="27030" y="0"/>
                </a:lnTo>
                <a:lnTo>
                  <a:pt x="9148" y="1953"/>
                </a:lnTo>
                <a:lnTo>
                  <a:pt x="1179" y="9818"/>
                </a:lnTo>
                <a:lnTo>
                  <a:pt x="0" y="17639"/>
                </a:lnTo>
                <a:close/>
              </a:path>
            </a:pathLst>
          </a:custGeom>
          <a:ln w="6208">
            <a:solidFill>
              <a:srgbClr val="000080"/>
            </a:solidFill>
          </a:ln>
        </p:spPr>
        <p:txBody>
          <a:bodyPr wrap="square" lIns="0" tIns="0" rIns="0" bIns="0" rtlCol="0"/>
          <a:lstStyle/>
          <a:p>
            <a:endParaRPr/>
          </a:p>
        </p:txBody>
      </p:sp>
      <p:sp>
        <p:nvSpPr>
          <p:cNvPr id="62" name="object 62"/>
          <p:cNvSpPr/>
          <p:nvPr/>
        </p:nvSpPr>
        <p:spPr>
          <a:xfrm>
            <a:off x="7857526" y="5425067"/>
            <a:ext cx="43815" cy="41910"/>
          </a:xfrm>
          <a:custGeom>
            <a:avLst/>
            <a:gdLst/>
            <a:ahLst/>
            <a:cxnLst/>
            <a:rect l="l" t="t" r="r" b="b"/>
            <a:pathLst>
              <a:path w="43815" h="41910">
                <a:moveTo>
                  <a:pt x="27107" y="0"/>
                </a:moveTo>
                <a:lnTo>
                  <a:pt x="9234" y="1942"/>
                </a:lnTo>
                <a:lnTo>
                  <a:pt x="1223" y="9799"/>
                </a:lnTo>
                <a:lnTo>
                  <a:pt x="0" y="17852"/>
                </a:lnTo>
                <a:lnTo>
                  <a:pt x="3107" y="32173"/>
                </a:lnTo>
                <a:lnTo>
                  <a:pt x="12498" y="41466"/>
                </a:lnTo>
                <a:lnTo>
                  <a:pt x="28076" y="39023"/>
                </a:lnTo>
                <a:lnTo>
                  <a:pt x="38808" y="31101"/>
                </a:lnTo>
                <a:lnTo>
                  <a:pt x="43592" y="20188"/>
                </a:lnTo>
                <a:lnTo>
                  <a:pt x="38822" y="6592"/>
                </a:lnTo>
                <a:lnTo>
                  <a:pt x="27107" y="0"/>
                </a:lnTo>
                <a:close/>
              </a:path>
            </a:pathLst>
          </a:custGeom>
          <a:solidFill>
            <a:srgbClr val="FF0000"/>
          </a:solidFill>
        </p:spPr>
        <p:txBody>
          <a:bodyPr wrap="square" lIns="0" tIns="0" rIns="0" bIns="0" rtlCol="0"/>
          <a:lstStyle/>
          <a:p>
            <a:endParaRPr/>
          </a:p>
        </p:txBody>
      </p:sp>
      <p:sp>
        <p:nvSpPr>
          <p:cNvPr id="63" name="object 63"/>
          <p:cNvSpPr/>
          <p:nvPr/>
        </p:nvSpPr>
        <p:spPr>
          <a:xfrm>
            <a:off x="7857526" y="5425067"/>
            <a:ext cx="43815" cy="41910"/>
          </a:xfrm>
          <a:custGeom>
            <a:avLst/>
            <a:gdLst/>
            <a:ahLst/>
            <a:cxnLst/>
            <a:rect l="l" t="t" r="r" b="b"/>
            <a:pathLst>
              <a:path w="43815" h="41910">
                <a:moveTo>
                  <a:pt x="0" y="17852"/>
                </a:moveTo>
                <a:lnTo>
                  <a:pt x="3107" y="32173"/>
                </a:lnTo>
                <a:lnTo>
                  <a:pt x="12498" y="41466"/>
                </a:lnTo>
                <a:lnTo>
                  <a:pt x="28076" y="39023"/>
                </a:lnTo>
                <a:lnTo>
                  <a:pt x="38808" y="31101"/>
                </a:lnTo>
                <a:lnTo>
                  <a:pt x="43592" y="20188"/>
                </a:lnTo>
                <a:lnTo>
                  <a:pt x="38822" y="6592"/>
                </a:lnTo>
                <a:lnTo>
                  <a:pt x="27107" y="0"/>
                </a:lnTo>
                <a:lnTo>
                  <a:pt x="9234" y="1942"/>
                </a:lnTo>
                <a:lnTo>
                  <a:pt x="1223" y="9799"/>
                </a:lnTo>
                <a:lnTo>
                  <a:pt x="0" y="17852"/>
                </a:lnTo>
                <a:close/>
              </a:path>
            </a:pathLst>
          </a:custGeom>
          <a:ln w="6208">
            <a:solidFill>
              <a:srgbClr val="FF0000"/>
            </a:solidFill>
          </a:ln>
        </p:spPr>
        <p:txBody>
          <a:bodyPr wrap="square" lIns="0" tIns="0" rIns="0" bIns="0" rtlCol="0"/>
          <a:lstStyle/>
          <a:p>
            <a:endParaRPr/>
          </a:p>
        </p:txBody>
      </p:sp>
      <p:sp>
        <p:nvSpPr>
          <p:cNvPr id="64" name="object 64"/>
          <p:cNvSpPr/>
          <p:nvPr/>
        </p:nvSpPr>
        <p:spPr>
          <a:xfrm>
            <a:off x="6208485" y="4952479"/>
            <a:ext cx="43815" cy="41910"/>
          </a:xfrm>
          <a:custGeom>
            <a:avLst/>
            <a:gdLst/>
            <a:ahLst/>
            <a:cxnLst/>
            <a:rect l="l" t="t" r="r" b="b"/>
            <a:pathLst>
              <a:path w="43814" h="41910">
                <a:moveTo>
                  <a:pt x="0" y="17704"/>
                </a:moveTo>
                <a:lnTo>
                  <a:pt x="3121" y="32086"/>
                </a:lnTo>
                <a:lnTo>
                  <a:pt x="12484" y="41367"/>
                </a:lnTo>
                <a:lnTo>
                  <a:pt x="27972" y="38861"/>
                </a:lnTo>
                <a:lnTo>
                  <a:pt x="38654" y="30852"/>
                </a:lnTo>
                <a:lnTo>
                  <a:pt x="43365" y="19859"/>
                </a:lnTo>
                <a:lnTo>
                  <a:pt x="38505" y="6482"/>
                </a:lnTo>
                <a:lnTo>
                  <a:pt x="26634" y="0"/>
                </a:lnTo>
                <a:lnTo>
                  <a:pt x="8922" y="2057"/>
                </a:lnTo>
                <a:lnTo>
                  <a:pt x="1091" y="10116"/>
                </a:lnTo>
                <a:lnTo>
                  <a:pt x="0" y="17704"/>
                </a:lnTo>
                <a:close/>
              </a:path>
            </a:pathLst>
          </a:custGeom>
          <a:ln w="6208">
            <a:solidFill>
              <a:srgbClr val="000000"/>
            </a:solidFill>
          </a:ln>
        </p:spPr>
        <p:txBody>
          <a:bodyPr wrap="square" lIns="0" tIns="0" rIns="0" bIns="0" rtlCol="0"/>
          <a:lstStyle/>
          <a:p>
            <a:endParaRPr/>
          </a:p>
        </p:txBody>
      </p:sp>
      <p:sp>
        <p:nvSpPr>
          <p:cNvPr id="65" name="object 65"/>
          <p:cNvSpPr/>
          <p:nvPr/>
        </p:nvSpPr>
        <p:spPr>
          <a:xfrm>
            <a:off x="7675880" y="5489282"/>
            <a:ext cx="389890" cy="154305"/>
          </a:xfrm>
          <a:custGeom>
            <a:avLst/>
            <a:gdLst/>
            <a:ahLst/>
            <a:cxnLst/>
            <a:rect l="l" t="t" r="r" b="b"/>
            <a:pathLst>
              <a:path w="389890" h="154304">
                <a:moveTo>
                  <a:pt x="0" y="153885"/>
                </a:moveTo>
                <a:lnTo>
                  <a:pt x="389534" y="153885"/>
                </a:lnTo>
                <a:lnTo>
                  <a:pt x="389534" y="0"/>
                </a:lnTo>
                <a:lnTo>
                  <a:pt x="0" y="0"/>
                </a:lnTo>
                <a:lnTo>
                  <a:pt x="0" y="153885"/>
                </a:lnTo>
                <a:close/>
              </a:path>
            </a:pathLst>
          </a:custGeom>
          <a:solidFill>
            <a:srgbClr val="FFFFFF"/>
          </a:solidFill>
        </p:spPr>
        <p:txBody>
          <a:bodyPr wrap="square" lIns="0" tIns="0" rIns="0" bIns="0" rtlCol="0"/>
          <a:lstStyle/>
          <a:p>
            <a:endParaRPr/>
          </a:p>
        </p:txBody>
      </p:sp>
      <p:sp>
        <p:nvSpPr>
          <p:cNvPr id="66" name="object 66"/>
          <p:cNvSpPr txBox="1"/>
          <p:nvPr/>
        </p:nvSpPr>
        <p:spPr>
          <a:xfrm>
            <a:off x="738022" y="5608242"/>
            <a:ext cx="2670175" cy="822960"/>
          </a:xfrm>
          <a:prstGeom prst="rect">
            <a:avLst/>
          </a:prstGeom>
        </p:spPr>
        <p:txBody>
          <a:bodyPr vert="horz" wrap="square" lIns="0" tIns="0" rIns="0" bIns="0" rtlCol="0">
            <a:spAutoFit/>
          </a:bodyPr>
          <a:lstStyle/>
          <a:p>
            <a:pPr marL="262890">
              <a:lnSpc>
                <a:spcPct val="100000"/>
              </a:lnSpc>
              <a:tabLst>
                <a:tab pos="1541780" algn="l"/>
              </a:tabLst>
            </a:pPr>
            <a:r>
              <a:rPr sz="1000" spc="-10" dirty="0">
                <a:latin typeface="Malgun Gothic"/>
                <a:cs typeface="Malgun Gothic"/>
              </a:rPr>
              <a:t>40</a:t>
            </a:r>
            <a:r>
              <a:rPr sz="1000" spc="-15" dirty="0">
                <a:latin typeface="Malgun Gothic"/>
                <a:cs typeface="Malgun Gothic"/>
              </a:rPr>
              <a:t>n</a:t>
            </a:r>
            <a:r>
              <a:rPr sz="1000" spc="-10" dirty="0">
                <a:latin typeface="Malgun Gothic"/>
                <a:cs typeface="Malgun Gothic"/>
              </a:rPr>
              <a:t>m</a:t>
            </a:r>
            <a:r>
              <a:rPr sz="1000" spc="-5" dirty="0">
                <a:latin typeface="Malgun Gothic"/>
                <a:cs typeface="Malgun Gothic"/>
              </a:rPr>
              <a:t> </a:t>
            </a:r>
            <a:r>
              <a:rPr sz="1000" spc="-15" dirty="0">
                <a:latin typeface="Malgun Gothic"/>
                <a:cs typeface="Malgun Gothic"/>
              </a:rPr>
              <a:t>c</a:t>
            </a:r>
            <a:r>
              <a:rPr sz="1000" spc="-10" dirty="0">
                <a:latin typeface="Malgun Gothic"/>
                <a:cs typeface="Malgun Gothic"/>
              </a:rPr>
              <a:t>l</a:t>
            </a:r>
            <a:r>
              <a:rPr sz="1000" spc="-5" dirty="0">
                <a:latin typeface="Malgun Gothic"/>
                <a:cs typeface="Malgun Gothic"/>
              </a:rPr>
              <a:t>ass</a:t>
            </a:r>
            <a:r>
              <a:rPr sz="1000" dirty="0">
                <a:latin typeface="Malgun Gothic"/>
                <a:cs typeface="Malgun Gothic"/>
              </a:rPr>
              <a:t>	</a:t>
            </a:r>
            <a:r>
              <a:rPr sz="1000" spc="-10" dirty="0">
                <a:latin typeface="Malgun Gothic"/>
                <a:cs typeface="Malgun Gothic"/>
              </a:rPr>
              <a:t>30</a:t>
            </a:r>
            <a:r>
              <a:rPr sz="1000" spc="-15" dirty="0">
                <a:latin typeface="Malgun Gothic"/>
                <a:cs typeface="Malgun Gothic"/>
              </a:rPr>
              <a:t>n</a:t>
            </a:r>
            <a:r>
              <a:rPr sz="1000" spc="-10" dirty="0">
                <a:latin typeface="Malgun Gothic"/>
                <a:cs typeface="Malgun Gothic"/>
              </a:rPr>
              <a:t>m</a:t>
            </a:r>
            <a:r>
              <a:rPr sz="1000" spc="-5" dirty="0">
                <a:latin typeface="Malgun Gothic"/>
                <a:cs typeface="Malgun Gothic"/>
              </a:rPr>
              <a:t> </a:t>
            </a:r>
            <a:r>
              <a:rPr sz="1000" spc="-15" dirty="0">
                <a:latin typeface="Malgun Gothic"/>
                <a:cs typeface="Malgun Gothic"/>
              </a:rPr>
              <a:t>c</a:t>
            </a:r>
            <a:r>
              <a:rPr sz="1000" spc="-10" dirty="0">
                <a:latin typeface="Malgun Gothic"/>
                <a:cs typeface="Malgun Gothic"/>
              </a:rPr>
              <a:t>l</a:t>
            </a:r>
            <a:r>
              <a:rPr sz="1000" spc="-5" dirty="0">
                <a:latin typeface="Malgun Gothic"/>
                <a:cs typeface="Malgun Gothic"/>
              </a:rPr>
              <a:t>ass</a:t>
            </a:r>
            <a:endParaRPr sz="1000">
              <a:latin typeface="Malgun Gothic"/>
              <a:cs typeface="Malgun Gothic"/>
            </a:endParaRPr>
          </a:p>
          <a:p>
            <a:pPr>
              <a:lnSpc>
                <a:spcPct val="100000"/>
              </a:lnSpc>
            </a:pPr>
            <a:endParaRPr sz="1000">
              <a:latin typeface="Times New Roman"/>
              <a:cs typeface="Times New Roman"/>
            </a:endParaRPr>
          </a:p>
          <a:p>
            <a:pPr marL="280035">
              <a:lnSpc>
                <a:spcPct val="100000"/>
              </a:lnSpc>
              <a:spcBef>
                <a:spcPts val="690"/>
              </a:spcBef>
              <a:tabLst>
                <a:tab pos="2012314" algn="l"/>
              </a:tabLst>
            </a:pPr>
            <a:r>
              <a:rPr sz="1000" spc="-10" dirty="0">
                <a:latin typeface="Malgun Gothic"/>
                <a:cs typeface="Malgun Gothic"/>
              </a:rPr>
              <a:t>I/O</a:t>
            </a:r>
            <a:r>
              <a:rPr sz="1000" spc="-5" dirty="0">
                <a:latin typeface="Malgun Gothic"/>
                <a:cs typeface="Malgun Gothic"/>
              </a:rPr>
              <a:t> </a:t>
            </a:r>
            <a:r>
              <a:rPr sz="1000" spc="-20" dirty="0">
                <a:latin typeface="Malgun Gothic"/>
                <a:cs typeface="Malgun Gothic"/>
              </a:rPr>
              <a:t>P</a:t>
            </a:r>
            <a:r>
              <a:rPr sz="1000" spc="-10" dirty="0">
                <a:latin typeface="Malgun Gothic"/>
                <a:cs typeface="Malgun Gothic"/>
              </a:rPr>
              <a:t>o</a:t>
            </a:r>
            <a:r>
              <a:rPr sz="1000" spc="-15" dirty="0">
                <a:latin typeface="Malgun Gothic"/>
                <a:cs typeface="Malgun Gothic"/>
              </a:rPr>
              <a:t>w</a:t>
            </a:r>
            <a:r>
              <a:rPr sz="1000" spc="-20" dirty="0">
                <a:latin typeface="Malgun Gothic"/>
                <a:cs typeface="Malgun Gothic"/>
              </a:rPr>
              <a:t>e</a:t>
            </a:r>
            <a:r>
              <a:rPr sz="1000" spc="-5" dirty="0">
                <a:latin typeface="Malgun Gothic"/>
                <a:cs typeface="Malgun Gothic"/>
              </a:rPr>
              <a:t>r</a:t>
            </a:r>
            <a:r>
              <a:rPr sz="1000" spc="10" dirty="0">
                <a:latin typeface="Malgun Gothic"/>
                <a:cs typeface="Malgun Gothic"/>
              </a:rPr>
              <a:t> </a:t>
            </a:r>
            <a:r>
              <a:rPr sz="1000" spc="-10" dirty="0">
                <a:latin typeface="Malgun Gothic"/>
                <a:cs typeface="Malgun Gothic"/>
              </a:rPr>
              <a:t>&amp;</a:t>
            </a:r>
            <a:r>
              <a:rPr sz="1000" spc="5" dirty="0">
                <a:latin typeface="Malgun Gothic"/>
                <a:cs typeface="Malgun Gothic"/>
              </a:rPr>
              <a:t> </a:t>
            </a:r>
            <a:r>
              <a:rPr sz="1000" spc="-15" dirty="0">
                <a:latin typeface="Malgun Gothic"/>
                <a:cs typeface="Malgun Gothic"/>
              </a:rPr>
              <a:t>T</a:t>
            </a:r>
            <a:r>
              <a:rPr sz="1000" spc="-20" dirty="0">
                <a:latin typeface="Malgun Gothic"/>
                <a:cs typeface="Malgun Gothic"/>
              </a:rPr>
              <a:t>e</a:t>
            </a:r>
            <a:r>
              <a:rPr sz="1000" spc="-10" dirty="0">
                <a:latin typeface="Malgun Gothic"/>
                <a:cs typeface="Malgun Gothic"/>
              </a:rPr>
              <a:t>rm</a:t>
            </a:r>
            <a:r>
              <a:rPr sz="1000" spc="-15" dirty="0">
                <a:latin typeface="Malgun Gothic"/>
                <a:cs typeface="Malgun Gothic"/>
              </a:rPr>
              <a:t>i</a:t>
            </a:r>
            <a:r>
              <a:rPr sz="1000" spc="-10" dirty="0">
                <a:latin typeface="Malgun Gothic"/>
                <a:cs typeface="Malgun Gothic"/>
              </a:rPr>
              <a:t>nation</a:t>
            </a:r>
            <a:r>
              <a:rPr sz="1000" dirty="0">
                <a:latin typeface="Malgun Gothic"/>
                <a:cs typeface="Malgun Gothic"/>
              </a:rPr>
              <a:t>	</a:t>
            </a:r>
            <a:r>
              <a:rPr sz="1000" spc="-10" dirty="0">
                <a:latin typeface="Malgun Gothic"/>
                <a:cs typeface="Malgun Gothic"/>
              </a:rPr>
              <a:t>RCD</a:t>
            </a:r>
            <a:r>
              <a:rPr sz="1000" spc="-15" dirty="0">
                <a:latin typeface="Malgun Gothic"/>
                <a:cs typeface="Malgun Gothic"/>
              </a:rPr>
              <a:t> P</a:t>
            </a:r>
            <a:r>
              <a:rPr sz="1000" spc="-10" dirty="0">
                <a:latin typeface="Malgun Gothic"/>
                <a:cs typeface="Malgun Gothic"/>
              </a:rPr>
              <a:t>o</a:t>
            </a:r>
            <a:r>
              <a:rPr sz="1000" spc="-15" dirty="0">
                <a:latin typeface="Malgun Gothic"/>
                <a:cs typeface="Malgun Gothic"/>
              </a:rPr>
              <a:t>w</a:t>
            </a:r>
            <a:r>
              <a:rPr sz="1000" spc="-20" dirty="0">
                <a:latin typeface="Malgun Gothic"/>
                <a:cs typeface="Malgun Gothic"/>
              </a:rPr>
              <a:t>e</a:t>
            </a:r>
            <a:r>
              <a:rPr sz="1000" spc="-5" dirty="0">
                <a:latin typeface="Malgun Gothic"/>
                <a:cs typeface="Malgun Gothic"/>
              </a:rPr>
              <a:t>r</a:t>
            </a:r>
            <a:endParaRPr sz="1000">
              <a:latin typeface="Malgun Gothic"/>
              <a:cs typeface="Malgun Gothic"/>
            </a:endParaRPr>
          </a:p>
          <a:p>
            <a:pPr>
              <a:lnSpc>
                <a:spcPct val="100000"/>
              </a:lnSpc>
              <a:spcBef>
                <a:spcPts val="8"/>
              </a:spcBef>
            </a:pPr>
            <a:endParaRPr sz="1000">
              <a:latin typeface="Times New Roman"/>
              <a:cs typeface="Times New Roman"/>
            </a:endParaRPr>
          </a:p>
          <a:p>
            <a:pPr marL="12700">
              <a:lnSpc>
                <a:spcPct val="100000"/>
              </a:lnSpc>
            </a:pPr>
            <a:r>
              <a:rPr sz="900" spc="-5" dirty="0">
                <a:latin typeface="Malgun Gothic"/>
                <a:cs typeface="Malgun Gothic"/>
              </a:rPr>
              <a:t>*</a:t>
            </a:r>
            <a:r>
              <a:rPr sz="900" spc="-20" dirty="0">
                <a:latin typeface="Malgun Gothic"/>
                <a:cs typeface="Malgun Gothic"/>
              </a:rPr>
              <a:t> </a:t>
            </a:r>
            <a:r>
              <a:rPr sz="900" spc="-5" dirty="0">
                <a:latin typeface="Malgun Gothic"/>
                <a:cs typeface="Malgun Gothic"/>
              </a:rPr>
              <a:t>Sou</a:t>
            </a:r>
            <a:r>
              <a:rPr sz="900" dirty="0">
                <a:latin typeface="Malgun Gothic"/>
                <a:cs typeface="Malgun Gothic"/>
              </a:rPr>
              <a:t>r</a:t>
            </a:r>
            <a:r>
              <a:rPr sz="900" spc="-10" dirty="0">
                <a:latin typeface="Malgun Gothic"/>
                <a:cs typeface="Malgun Gothic"/>
              </a:rPr>
              <a:t>c</a:t>
            </a:r>
            <a:r>
              <a:rPr sz="900" dirty="0">
                <a:latin typeface="Malgun Gothic"/>
                <a:cs typeface="Malgun Gothic"/>
              </a:rPr>
              <a:t>e </a:t>
            </a:r>
            <a:r>
              <a:rPr sz="900" spc="-5" dirty="0">
                <a:latin typeface="Malgun Gothic"/>
                <a:cs typeface="Malgun Gothic"/>
              </a:rPr>
              <a:t>:</a:t>
            </a:r>
            <a:r>
              <a:rPr sz="900" spc="-10" dirty="0">
                <a:latin typeface="Malgun Gothic"/>
                <a:cs typeface="Malgun Gothic"/>
              </a:rPr>
              <a:t> </a:t>
            </a:r>
            <a:r>
              <a:rPr sz="900" spc="-5" dirty="0">
                <a:latin typeface="Malgun Gothic"/>
                <a:cs typeface="Malgun Gothic"/>
              </a:rPr>
              <a:t>S</a:t>
            </a:r>
            <a:r>
              <a:rPr sz="900" dirty="0">
                <a:latin typeface="Malgun Gothic"/>
                <a:cs typeface="Malgun Gothic"/>
              </a:rPr>
              <a:t>am</a:t>
            </a:r>
            <a:r>
              <a:rPr sz="900" spc="-10" dirty="0">
                <a:latin typeface="Malgun Gothic"/>
                <a:cs typeface="Malgun Gothic"/>
              </a:rPr>
              <a:t>s</a:t>
            </a:r>
            <a:r>
              <a:rPr sz="900" spc="-5" dirty="0">
                <a:latin typeface="Malgun Gothic"/>
                <a:cs typeface="Malgun Gothic"/>
              </a:rPr>
              <a:t>un</a:t>
            </a:r>
            <a:r>
              <a:rPr sz="900" dirty="0">
                <a:latin typeface="Malgun Gothic"/>
                <a:cs typeface="Malgun Gothic"/>
              </a:rPr>
              <a:t>g</a:t>
            </a:r>
            <a:endParaRPr sz="900">
              <a:latin typeface="Malgun Gothic"/>
              <a:cs typeface="Malgun Gothic"/>
            </a:endParaRPr>
          </a:p>
        </p:txBody>
      </p:sp>
      <p:sp>
        <p:nvSpPr>
          <p:cNvPr id="67" name="object 67"/>
          <p:cNvSpPr txBox="1"/>
          <p:nvPr/>
        </p:nvSpPr>
        <p:spPr>
          <a:xfrm>
            <a:off x="3545840" y="5608242"/>
            <a:ext cx="659765" cy="152400"/>
          </a:xfrm>
          <a:prstGeom prst="rect">
            <a:avLst/>
          </a:prstGeom>
        </p:spPr>
        <p:txBody>
          <a:bodyPr vert="horz" wrap="square" lIns="0" tIns="0" rIns="0" bIns="0" rtlCol="0">
            <a:spAutoFit/>
          </a:bodyPr>
          <a:lstStyle/>
          <a:p>
            <a:pPr marL="12700">
              <a:lnSpc>
                <a:spcPct val="100000"/>
              </a:lnSpc>
            </a:pPr>
            <a:r>
              <a:rPr sz="1000" spc="-10" dirty="0">
                <a:latin typeface="Malgun Gothic"/>
                <a:cs typeface="Malgun Gothic"/>
              </a:rPr>
              <a:t>20</a:t>
            </a:r>
            <a:r>
              <a:rPr sz="1000" spc="-15" dirty="0">
                <a:latin typeface="Malgun Gothic"/>
                <a:cs typeface="Malgun Gothic"/>
              </a:rPr>
              <a:t>n</a:t>
            </a:r>
            <a:r>
              <a:rPr sz="1000" spc="-10" dirty="0">
                <a:latin typeface="Malgun Gothic"/>
                <a:cs typeface="Malgun Gothic"/>
              </a:rPr>
              <a:t>m</a:t>
            </a:r>
            <a:r>
              <a:rPr sz="1000" spc="-5" dirty="0">
                <a:latin typeface="Malgun Gothic"/>
                <a:cs typeface="Malgun Gothic"/>
              </a:rPr>
              <a:t> </a:t>
            </a:r>
            <a:r>
              <a:rPr sz="1000" spc="-15" dirty="0">
                <a:latin typeface="Malgun Gothic"/>
                <a:cs typeface="Malgun Gothic"/>
              </a:rPr>
              <a:t>c</a:t>
            </a:r>
            <a:r>
              <a:rPr sz="1000" spc="-10" dirty="0">
                <a:latin typeface="Malgun Gothic"/>
                <a:cs typeface="Malgun Gothic"/>
              </a:rPr>
              <a:t>l</a:t>
            </a:r>
            <a:r>
              <a:rPr sz="1000" spc="-5" dirty="0">
                <a:latin typeface="Malgun Gothic"/>
                <a:cs typeface="Malgun Gothic"/>
              </a:rPr>
              <a:t>ass</a:t>
            </a:r>
            <a:endParaRPr sz="1000">
              <a:latin typeface="Malgun Gothic"/>
              <a:cs typeface="Malgun Gothic"/>
            </a:endParaRPr>
          </a:p>
        </p:txBody>
      </p:sp>
      <p:sp>
        <p:nvSpPr>
          <p:cNvPr id="68" name="object 68"/>
          <p:cNvSpPr txBox="1"/>
          <p:nvPr/>
        </p:nvSpPr>
        <p:spPr>
          <a:xfrm>
            <a:off x="3655567" y="5994424"/>
            <a:ext cx="690245" cy="152400"/>
          </a:xfrm>
          <a:prstGeom prst="rect">
            <a:avLst/>
          </a:prstGeom>
        </p:spPr>
        <p:txBody>
          <a:bodyPr vert="horz" wrap="square" lIns="0" tIns="0" rIns="0" bIns="0" rtlCol="0">
            <a:spAutoFit/>
          </a:bodyPr>
          <a:lstStyle/>
          <a:p>
            <a:pPr marL="12700">
              <a:lnSpc>
                <a:spcPct val="100000"/>
              </a:lnSpc>
            </a:pPr>
            <a:r>
              <a:rPr sz="1000" spc="-10" dirty="0">
                <a:latin typeface="Malgun Gothic"/>
                <a:cs typeface="Malgun Gothic"/>
              </a:rPr>
              <a:t>Core </a:t>
            </a:r>
            <a:r>
              <a:rPr sz="1000" spc="-20" dirty="0">
                <a:latin typeface="Malgun Gothic"/>
                <a:cs typeface="Malgun Gothic"/>
              </a:rPr>
              <a:t>P</a:t>
            </a:r>
            <a:r>
              <a:rPr sz="1000" spc="-10" dirty="0">
                <a:latin typeface="Malgun Gothic"/>
                <a:cs typeface="Malgun Gothic"/>
              </a:rPr>
              <a:t>o</a:t>
            </a:r>
            <a:r>
              <a:rPr sz="1000" spc="-15" dirty="0">
                <a:latin typeface="Malgun Gothic"/>
                <a:cs typeface="Malgun Gothic"/>
              </a:rPr>
              <a:t>w</a:t>
            </a:r>
            <a:r>
              <a:rPr sz="1000" spc="-20" dirty="0">
                <a:latin typeface="Malgun Gothic"/>
                <a:cs typeface="Malgun Gothic"/>
              </a:rPr>
              <a:t>e</a:t>
            </a:r>
            <a:r>
              <a:rPr sz="1000" spc="-5" dirty="0">
                <a:latin typeface="Malgun Gothic"/>
                <a:cs typeface="Malgun Gothic"/>
              </a:rPr>
              <a:t>r</a:t>
            </a:r>
            <a:endParaRPr sz="1000">
              <a:latin typeface="Malgun Gothic"/>
              <a:cs typeface="Malgun Gothic"/>
            </a:endParaRPr>
          </a:p>
        </p:txBody>
      </p:sp>
      <p:sp>
        <p:nvSpPr>
          <p:cNvPr id="69" name="object 69"/>
          <p:cNvSpPr txBox="1"/>
          <p:nvPr/>
        </p:nvSpPr>
        <p:spPr>
          <a:xfrm>
            <a:off x="1155903" y="5234947"/>
            <a:ext cx="335915" cy="177800"/>
          </a:xfrm>
          <a:prstGeom prst="rect">
            <a:avLst/>
          </a:prstGeom>
        </p:spPr>
        <p:txBody>
          <a:bodyPr vert="horz" wrap="square" lIns="0" tIns="0" rIns="0" bIns="0" rtlCol="0">
            <a:spAutoFit/>
          </a:bodyPr>
          <a:lstStyle/>
          <a:p>
            <a:pPr marL="12700">
              <a:lnSpc>
                <a:spcPct val="100000"/>
              </a:lnSpc>
            </a:pPr>
            <a:r>
              <a:rPr sz="1200" b="1" spc="-10" dirty="0">
                <a:solidFill>
                  <a:srgbClr val="FFFFFF"/>
                </a:solidFill>
                <a:latin typeface="Malgun Gothic"/>
                <a:cs typeface="Malgun Gothic"/>
              </a:rPr>
              <a:t>29%</a:t>
            </a:r>
            <a:endParaRPr sz="1200">
              <a:latin typeface="Malgun Gothic"/>
              <a:cs typeface="Malgun Gothic"/>
            </a:endParaRPr>
          </a:p>
        </p:txBody>
      </p:sp>
      <p:sp>
        <p:nvSpPr>
          <p:cNvPr id="70" name="object 70"/>
          <p:cNvSpPr txBox="1"/>
          <p:nvPr/>
        </p:nvSpPr>
        <p:spPr>
          <a:xfrm>
            <a:off x="2446401" y="5217986"/>
            <a:ext cx="362585" cy="190500"/>
          </a:xfrm>
          <a:prstGeom prst="rect">
            <a:avLst/>
          </a:prstGeom>
        </p:spPr>
        <p:txBody>
          <a:bodyPr vert="horz" wrap="square" lIns="0" tIns="0" rIns="0" bIns="0" rtlCol="0">
            <a:spAutoFit/>
          </a:bodyPr>
          <a:lstStyle/>
          <a:p>
            <a:pPr marL="12700">
              <a:lnSpc>
                <a:spcPct val="100000"/>
              </a:lnSpc>
            </a:pPr>
            <a:r>
              <a:rPr sz="1300" b="1" spc="-10" dirty="0">
                <a:solidFill>
                  <a:srgbClr val="FFFFFF"/>
                </a:solidFill>
                <a:latin typeface="Malgun Gothic"/>
                <a:cs typeface="Malgun Gothic"/>
              </a:rPr>
              <a:t>34%</a:t>
            </a:r>
            <a:endParaRPr sz="1300">
              <a:latin typeface="Malgun Gothic"/>
              <a:cs typeface="Malgun Gothic"/>
            </a:endParaRPr>
          </a:p>
        </p:txBody>
      </p:sp>
      <p:sp>
        <p:nvSpPr>
          <p:cNvPr id="71" name="object 71"/>
          <p:cNvSpPr txBox="1"/>
          <p:nvPr/>
        </p:nvSpPr>
        <p:spPr>
          <a:xfrm>
            <a:off x="3716528" y="5211080"/>
            <a:ext cx="389255" cy="203835"/>
          </a:xfrm>
          <a:prstGeom prst="rect">
            <a:avLst/>
          </a:prstGeom>
        </p:spPr>
        <p:txBody>
          <a:bodyPr vert="horz" wrap="square" lIns="0" tIns="0" rIns="0" bIns="0" rtlCol="0">
            <a:spAutoFit/>
          </a:bodyPr>
          <a:lstStyle/>
          <a:p>
            <a:pPr marL="12700">
              <a:lnSpc>
                <a:spcPct val="100000"/>
              </a:lnSpc>
            </a:pPr>
            <a:r>
              <a:rPr sz="1400" b="1" dirty="0">
                <a:solidFill>
                  <a:srgbClr val="FFFFFF"/>
                </a:solidFill>
                <a:latin typeface="Malgun Gothic"/>
                <a:cs typeface="Malgun Gothic"/>
              </a:rPr>
              <a:t>40%</a:t>
            </a:r>
            <a:endParaRPr sz="1400">
              <a:latin typeface="Malgun Gothic"/>
              <a:cs typeface="Malgun Gothic"/>
            </a:endParaRPr>
          </a:p>
        </p:txBody>
      </p:sp>
      <p:sp>
        <p:nvSpPr>
          <p:cNvPr id="72" name="object 72"/>
          <p:cNvSpPr txBox="1"/>
          <p:nvPr/>
        </p:nvSpPr>
        <p:spPr>
          <a:xfrm>
            <a:off x="1168704" y="4832555"/>
            <a:ext cx="309245" cy="165735"/>
          </a:xfrm>
          <a:prstGeom prst="rect">
            <a:avLst/>
          </a:prstGeom>
        </p:spPr>
        <p:txBody>
          <a:bodyPr vert="horz" wrap="square" lIns="0" tIns="0" rIns="0" bIns="0" rtlCol="0">
            <a:spAutoFit/>
          </a:bodyPr>
          <a:lstStyle/>
          <a:p>
            <a:pPr marL="12700">
              <a:lnSpc>
                <a:spcPct val="100000"/>
              </a:lnSpc>
            </a:pPr>
            <a:r>
              <a:rPr sz="1100" b="1" spc="-5" dirty="0">
                <a:solidFill>
                  <a:srgbClr val="FFFFFF"/>
                </a:solidFill>
                <a:latin typeface="Malgun Gothic"/>
                <a:cs typeface="Malgun Gothic"/>
              </a:rPr>
              <a:t>18%</a:t>
            </a:r>
            <a:endParaRPr sz="1100">
              <a:latin typeface="Malgun Gothic"/>
              <a:cs typeface="Malgun Gothic"/>
            </a:endParaRPr>
          </a:p>
        </p:txBody>
      </p:sp>
      <p:sp>
        <p:nvSpPr>
          <p:cNvPr id="73" name="object 73"/>
          <p:cNvSpPr txBox="1"/>
          <p:nvPr/>
        </p:nvSpPr>
        <p:spPr>
          <a:xfrm>
            <a:off x="2453132" y="4832555"/>
            <a:ext cx="309245" cy="165735"/>
          </a:xfrm>
          <a:prstGeom prst="rect">
            <a:avLst/>
          </a:prstGeom>
        </p:spPr>
        <p:txBody>
          <a:bodyPr vert="horz" wrap="square" lIns="0" tIns="0" rIns="0" bIns="0" rtlCol="0">
            <a:spAutoFit/>
          </a:bodyPr>
          <a:lstStyle/>
          <a:p>
            <a:pPr marL="12700">
              <a:lnSpc>
                <a:spcPct val="100000"/>
              </a:lnSpc>
            </a:pPr>
            <a:r>
              <a:rPr sz="1100" b="1" spc="-5" dirty="0">
                <a:solidFill>
                  <a:srgbClr val="FFFFFF"/>
                </a:solidFill>
                <a:latin typeface="Malgun Gothic"/>
                <a:cs typeface="Malgun Gothic"/>
              </a:rPr>
              <a:t>21%</a:t>
            </a:r>
            <a:endParaRPr sz="1100">
              <a:latin typeface="Malgun Gothic"/>
              <a:cs typeface="Malgun Gothic"/>
            </a:endParaRPr>
          </a:p>
        </p:txBody>
      </p:sp>
      <p:sp>
        <p:nvSpPr>
          <p:cNvPr id="74" name="object 74"/>
          <p:cNvSpPr txBox="1"/>
          <p:nvPr/>
        </p:nvSpPr>
        <p:spPr>
          <a:xfrm>
            <a:off x="3746753" y="4832555"/>
            <a:ext cx="309245" cy="165735"/>
          </a:xfrm>
          <a:prstGeom prst="rect">
            <a:avLst/>
          </a:prstGeom>
        </p:spPr>
        <p:txBody>
          <a:bodyPr vert="horz" wrap="square" lIns="0" tIns="0" rIns="0" bIns="0" rtlCol="0">
            <a:spAutoFit/>
          </a:bodyPr>
          <a:lstStyle/>
          <a:p>
            <a:pPr marL="12700">
              <a:lnSpc>
                <a:spcPct val="100000"/>
              </a:lnSpc>
            </a:pPr>
            <a:r>
              <a:rPr sz="1100" b="1" spc="-5" dirty="0">
                <a:solidFill>
                  <a:srgbClr val="FFFFFF"/>
                </a:solidFill>
                <a:latin typeface="Malgun Gothic"/>
                <a:cs typeface="Malgun Gothic"/>
              </a:rPr>
              <a:t>24%</a:t>
            </a:r>
            <a:endParaRPr sz="1100">
              <a:latin typeface="Malgun Gothic"/>
              <a:cs typeface="Malgun Gothic"/>
            </a:endParaRPr>
          </a:p>
        </p:txBody>
      </p:sp>
      <p:sp>
        <p:nvSpPr>
          <p:cNvPr id="75" name="object 75"/>
          <p:cNvSpPr txBox="1"/>
          <p:nvPr/>
        </p:nvSpPr>
        <p:spPr>
          <a:xfrm>
            <a:off x="1168704" y="4316300"/>
            <a:ext cx="309245" cy="165735"/>
          </a:xfrm>
          <a:prstGeom prst="rect">
            <a:avLst/>
          </a:prstGeom>
        </p:spPr>
        <p:txBody>
          <a:bodyPr vert="horz" wrap="square" lIns="0" tIns="0" rIns="0" bIns="0" rtlCol="0">
            <a:spAutoFit/>
          </a:bodyPr>
          <a:lstStyle/>
          <a:p>
            <a:pPr marL="12700">
              <a:lnSpc>
                <a:spcPct val="100000"/>
              </a:lnSpc>
            </a:pPr>
            <a:r>
              <a:rPr sz="1100" b="1" spc="-5" dirty="0">
                <a:solidFill>
                  <a:srgbClr val="FFFFFF"/>
                </a:solidFill>
                <a:latin typeface="Malgun Gothic"/>
                <a:cs typeface="Malgun Gothic"/>
              </a:rPr>
              <a:t>53%</a:t>
            </a:r>
            <a:endParaRPr sz="1100">
              <a:latin typeface="Malgun Gothic"/>
              <a:cs typeface="Malgun Gothic"/>
            </a:endParaRPr>
          </a:p>
        </p:txBody>
      </p:sp>
      <p:sp>
        <p:nvSpPr>
          <p:cNvPr id="76" name="object 76"/>
          <p:cNvSpPr txBox="1"/>
          <p:nvPr/>
        </p:nvSpPr>
        <p:spPr>
          <a:xfrm>
            <a:off x="2453132" y="4420825"/>
            <a:ext cx="309880" cy="166370"/>
          </a:xfrm>
          <a:prstGeom prst="rect">
            <a:avLst/>
          </a:prstGeom>
        </p:spPr>
        <p:txBody>
          <a:bodyPr vert="horz" wrap="square" lIns="0" tIns="0" rIns="0" bIns="0" rtlCol="0">
            <a:spAutoFit/>
          </a:bodyPr>
          <a:lstStyle/>
          <a:p>
            <a:pPr marL="12700">
              <a:lnSpc>
                <a:spcPct val="100000"/>
              </a:lnSpc>
            </a:pPr>
            <a:r>
              <a:rPr sz="1100" b="1" spc="-10" dirty="0">
                <a:solidFill>
                  <a:srgbClr val="FFFFFF"/>
                </a:solidFill>
                <a:latin typeface="Malgun Gothic"/>
                <a:cs typeface="Malgun Gothic"/>
              </a:rPr>
              <a:t>45%</a:t>
            </a:r>
            <a:endParaRPr sz="1100">
              <a:latin typeface="Malgun Gothic"/>
              <a:cs typeface="Malgun Gothic"/>
            </a:endParaRPr>
          </a:p>
        </p:txBody>
      </p:sp>
      <p:sp>
        <p:nvSpPr>
          <p:cNvPr id="77" name="object 77"/>
          <p:cNvSpPr txBox="1"/>
          <p:nvPr/>
        </p:nvSpPr>
        <p:spPr>
          <a:xfrm>
            <a:off x="3746753" y="4478098"/>
            <a:ext cx="309245" cy="165735"/>
          </a:xfrm>
          <a:prstGeom prst="rect">
            <a:avLst/>
          </a:prstGeom>
        </p:spPr>
        <p:txBody>
          <a:bodyPr vert="horz" wrap="square" lIns="0" tIns="0" rIns="0" bIns="0" rtlCol="0">
            <a:spAutoFit/>
          </a:bodyPr>
          <a:lstStyle/>
          <a:p>
            <a:pPr marL="12700">
              <a:lnSpc>
                <a:spcPct val="100000"/>
              </a:lnSpc>
            </a:pPr>
            <a:r>
              <a:rPr sz="1100" b="1" spc="-5" dirty="0">
                <a:solidFill>
                  <a:srgbClr val="FFFFFF"/>
                </a:solidFill>
                <a:latin typeface="Malgun Gothic"/>
                <a:cs typeface="Malgun Gothic"/>
              </a:rPr>
              <a:t>36%</a:t>
            </a:r>
            <a:endParaRPr sz="1100">
              <a:latin typeface="Malgun Gothic"/>
              <a:cs typeface="Malgun Gothic"/>
            </a:endParaRPr>
          </a:p>
        </p:txBody>
      </p:sp>
      <p:sp>
        <p:nvSpPr>
          <p:cNvPr id="78" name="object 78"/>
          <p:cNvSpPr txBox="1"/>
          <p:nvPr/>
        </p:nvSpPr>
        <p:spPr>
          <a:xfrm>
            <a:off x="5305657" y="5612223"/>
            <a:ext cx="83820" cy="125095"/>
          </a:xfrm>
          <a:prstGeom prst="rect">
            <a:avLst/>
          </a:prstGeom>
        </p:spPr>
        <p:txBody>
          <a:bodyPr vert="horz" wrap="square" lIns="0" tIns="0" rIns="0" bIns="0" rtlCol="0">
            <a:spAutoFit/>
          </a:bodyPr>
          <a:lstStyle/>
          <a:p>
            <a:pPr marL="12700">
              <a:lnSpc>
                <a:spcPct val="100000"/>
              </a:lnSpc>
            </a:pPr>
            <a:r>
              <a:rPr sz="750" spc="45" dirty="0">
                <a:latin typeface="Tahoma"/>
                <a:cs typeface="Tahoma"/>
              </a:rPr>
              <a:t>0</a:t>
            </a:r>
            <a:endParaRPr sz="750">
              <a:latin typeface="Tahoma"/>
              <a:cs typeface="Tahoma"/>
            </a:endParaRPr>
          </a:p>
        </p:txBody>
      </p:sp>
      <p:sp>
        <p:nvSpPr>
          <p:cNvPr id="79" name="object 79"/>
          <p:cNvSpPr txBox="1"/>
          <p:nvPr/>
        </p:nvSpPr>
        <p:spPr>
          <a:xfrm>
            <a:off x="5249742" y="4629570"/>
            <a:ext cx="137795" cy="125095"/>
          </a:xfrm>
          <a:prstGeom prst="rect">
            <a:avLst/>
          </a:prstGeom>
        </p:spPr>
        <p:txBody>
          <a:bodyPr vert="horz" wrap="square" lIns="0" tIns="0" rIns="0" bIns="0" rtlCol="0">
            <a:spAutoFit/>
          </a:bodyPr>
          <a:lstStyle/>
          <a:p>
            <a:pPr marL="12700">
              <a:lnSpc>
                <a:spcPct val="100000"/>
              </a:lnSpc>
            </a:pPr>
            <a:r>
              <a:rPr sz="750" spc="25" dirty="0">
                <a:latin typeface="Tahoma"/>
                <a:cs typeface="Tahoma"/>
              </a:rPr>
              <a:t>20</a:t>
            </a:r>
            <a:endParaRPr sz="750">
              <a:latin typeface="Tahoma"/>
              <a:cs typeface="Tahoma"/>
            </a:endParaRPr>
          </a:p>
        </p:txBody>
      </p:sp>
      <p:sp>
        <p:nvSpPr>
          <p:cNvPr id="80" name="object 80"/>
          <p:cNvSpPr txBox="1"/>
          <p:nvPr/>
        </p:nvSpPr>
        <p:spPr>
          <a:xfrm>
            <a:off x="5249742" y="4138388"/>
            <a:ext cx="137795" cy="125095"/>
          </a:xfrm>
          <a:prstGeom prst="rect">
            <a:avLst/>
          </a:prstGeom>
        </p:spPr>
        <p:txBody>
          <a:bodyPr vert="horz" wrap="square" lIns="0" tIns="0" rIns="0" bIns="0" rtlCol="0">
            <a:spAutoFit/>
          </a:bodyPr>
          <a:lstStyle/>
          <a:p>
            <a:pPr marL="12700">
              <a:lnSpc>
                <a:spcPct val="100000"/>
              </a:lnSpc>
            </a:pPr>
            <a:r>
              <a:rPr sz="750" spc="25" dirty="0">
                <a:latin typeface="Tahoma"/>
                <a:cs typeface="Tahoma"/>
              </a:rPr>
              <a:t>30</a:t>
            </a:r>
            <a:endParaRPr sz="750">
              <a:latin typeface="Tahoma"/>
              <a:cs typeface="Tahoma"/>
            </a:endParaRPr>
          </a:p>
        </p:txBody>
      </p:sp>
      <p:sp>
        <p:nvSpPr>
          <p:cNvPr id="81" name="object 81"/>
          <p:cNvSpPr txBox="1"/>
          <p:nvPr/>
        </p:nvSpPr>
        <p:spPr>
          <a:xfrm>
            <a:off x="5249742" y="3647040"/>
            <a:ext cx="137795" cy="125095"/>
          </a:xfrm>
          <a:prstGeom prst="rect">
            <a:avLst/>
          </a:prstGeom>
        </p:spPr>
        <p:txBody>
          <a:bodyPr vert="horz" wrap="square" lIns="0" tIns="0" rIns="0" bIns="0" rtlCol="0">
            <a:spAutoFit/>
          </a:bodyPr>
          <a:lstStyle/>
          <a:p>
            <a:pPr marL="12700">
              <a:lnSpc>
                <a:spcPct val="100000"/>
              </a:lnSpc>
            </a:pPr>
            <a:r>
              <a:rPr sz="750" spc="25" dirty="0">
                <a:latin typeface="Tahoma"/>
                <a:cs typeface="Tahoma"/>
              </a:rPr>
              <a:t>40</a:t>
            </a:r>
            <a:endParaRPr sz="750">
              <a:latin typeface="Tahoma"/>
              <a:cs typeface="Tahoma"/>
            </a:endParaRPr>
          </a:p>
        </p:txBody>
      </p:sp>
      <p:sp>
        <p:nvSpPr>
          <p:cNvPr id="82" name="object 82"/>
          <p:cNvSpPr txBox="1"/>
          <p:nvPr/>
        </p:nvSpPr>
        <p:spPr>
          <a:xfrm>
            <a:off x="5417694" y="5742711"/>
            <a:ext cx="83820" cy="125095"/>
          </a:xfrm>
          <a:prstGeom prst="rect">
            <a:avLst/>
          </a:prstGeom>
        </p:spPr>
        <p:txBody>
          <a:bodyPr vert="horz" wrap="square" lIns="0" tIns="0" rIns="0" bIns="0" rtlCol="0">
            <a:spAutoFit/>
          </a:bodyPr>
          <a:lstStyle/>
          <a:p>
            <a:pPr marL="12700">
              <a:lnSpc>
                <a:spcPct val="100000"/>
              </a:lnSpc>
            </a:pPr>
            <a:r>
              <a:rPr sz="750" spc="45" dirty="0">
                <a:latin typeface="Tahoma"/>
                <a:cs typeface="Tahoma"/>
              </a:rPr>
              <a:t>0</a:t>
            </a:r>
            <a:endParaRPr sz="750">
              <a:latin typeface="Tahoma"/>
              <a:cs typeface="Tahoma"/>
            </a:endParaRPr>
          </a:p>
        </p:txBody>
      </p:sp>
      <p:sp>
        <p:nvSpPr>
          <p:cNvPr id="83" name="object 83"/>
          <p:cNvSpPr txBox="1"/>
          <p:nvPr/>
        </p:nvSpPr>
        <p:spPr>
          <a:xfrm>
            <a:off x="5903121" y="5742711"/>
            <a:ext cx="83820" cy="125095"/>
          </a:xfrm>
          <a:prstGeom prst="rect">
            <a:avLst/>
          </a:prstGeom>
        </p:spPr>
        <p:txBody>
          <a:bodyPr vert="horz" wrap="square" lIns="0" tIns="0" rIns="0" bIns="0" rtlCol="0">
            <a:spAutoFit/>
          </a:bodyPr>
          <a:lstStyle/>
          <a:p>
            <a:pPr marL="12700">
              <a:lnSpc>
                <a:spcPct val="100000"/>
              </a:lnSpc>
            </a:pPr>
            <a:r>
              <a:rPr sz="750" spc="45" dirty="0">
                <a:latin typeface="Tahoma"/>
                <a:cs typeface="Tahoma"/>
              </a:rPr>
              <a:t>2</a:t>
            </a:r>
            <a:endParaRPr sz="750">
              <a:latin typeface="Tahoma"/>
              <a:cs typeface="Tahoma"/>
            </a:endParaRPr>
          </a:p>
        </p:txBody>
      </p:sp>
      <p:sp>
        <p:nvSpPr>
          <p:cNvPr id="84" name="object 84"/>
          <p:cNvSpPr/>
          <p:nvPr/>
        </p:nvSpPr>
        <p:spPr>
          <a:xfrm>
            <a:off x="7826630" y="5368163"/>
            <a:ext cx="108585" cy="108585"/>
          </a:xfrm>
          <a:custGeom>
            <a:avLst/>
            <a:gdLst/>
            <a:ahLst/>
            <a:cxnLst/>
            <a:rect l="l" t="t" r="r" b="b"/>
            <a:pathLst>
              <a:path w="108584" h="108585">
                <a:moveTo>
                  <a:pt x="54100" y="0"/>
                </a:moveTo>
                <a:lnTo>
                  <a:pt x="15738" y="15979"/>
                </a:lnTo>
                <a:lnTo>
                  <a:pt x="47" y="53737"/>
                </a:lnTo>
                <a:lnTo>
                  <a:pt x="0" y="54468"/>
                </a:lnTo>
                <a:lnTo>
                  <a:pt x="2011" y="68796"/>
                </a:lnTo>
                <a:lnTo>
                  <a:pt x="26907" y="100895"/>
                </a:lnTo>
                <a:lnTo>
                  <a:pt x="54100" y="108203"/>
                </a:lnTo>
                <a:lnTo>
                  <a:pt x="54465" y="108202"/>
                </a:lnTo>
                <a:lnTo>
                  <a:pt x="92463" y="92272"/>
                </a:lnTo>
                <a:lnTo>
                  <a:pt x="108153" y="54468"/>
                </a:lnTo>
                <a:lnTo>
                  <a:pt x="108201" y="53737"/>
                </a:lnTo>
                <a:lnTo>
                  <a:pt x="106189" y="39452"/>
                </a:lnTo>
                <a:lnTo>
                  <a:pt x="81293" y="7336"/>
                </a:lnTo>
                <a:lnTo>
                  <a:pt x="54100" y="0"/>
                </a:lnTo>
                <a:close/>
              </a:path>
            </a:pathLst>
          </a:custGeom>
          <a:solidFill>
            <a:srgbClr val="FF0000"/>
          </a:solidFill>
        </p:spPr>
        <p:txBody>
          <a:bodyPr wrap="square" lIns="0" tIns="0" rIns="0" bIns="0" rtlCol="0"/>
          <a:lstStyle/>
          <a:p>
            <a:endParaRPr/>
          </a:p>
        </p:txBody>
      </p:sp>
      <p:sp>
        <p:nvSpPr>
          <p:cNvPr id="85" name="object 85"/>
          <p:cNvSpPr/>
          <p:nvPr/>
        </p:nvSpPr>
        <p:spPr>
          <a:xfrm>
            <a:off x="6458458" y="5375059"/>
            <a:ext cx="408940" cy="154305"/>
          </a:xfrm>
          <a:custGeom>
            <a:avLst/>
            <a:gdLst/>
            <a:ahLst/>
            <a:cxnLst/>
            <a:rect l="l" t="t" r="r" b="b"/>
            <a:pathLst>
              <a:path w="408940" h="154304">
                <a:moveTo>
                  <a:pt x="0" y="153885"/>
                </a:moveTo>
                <a:lnTo>
                  <a:pt x="408762" y="153885"/>
                </a:lnTo>
                <a:lnTo>
                  <a:pt x="408762" y="0"/>
                </a:lnTo>
                <a:lnTo>
                  <a:pt x="0" y="0"/>
                </a:lnTo>
                <a:lnTo>
                  <a:pt x="0" y="153885"/>
                </a:lnTo>
                <a:close/>
              </a:path>
            </a:pathLst>
          </a:custGeom>
          <a:solidFill>
            <a:srgbClr val="FFFFFF"/>
          </a:solidFill>
        </p:spPr>
        <p:txBody>
          <a:bodyPr wrap="square" lIns="0" tIns="0" rIns="0" bIns="0" rtlCol="0"/>
          <a:lstStyle/>
          <a:p>
            <a:endParaRPr/>
          </a:p>
        </p:txBody>
      </p:sp>
      <p:sp>
        <p:nvSpPr>
          <p:cNvPr id="86" name="object 86"/>
          <p:cNvSpPr/>
          <p:nvPr/>
        </p:nvSpPr>
        <p:spPr>
          <a:xfrm>
            <a:off x="6609207" y="5253990"/>
            <a:ext cx="108585" cy="108585"/>
          </a:xfrm>
          <a:custGeom>
            <a:avLst/>
            <a:gdLst/>
            <a:ahLst/>
            <a:cxnLst/>
            <a:rect l="l" t="t" r="r" b="b"/>
            <a:pathLst>
              <a:path w="108584" h="108585">
                <a:moveTo>
                  <a:pt x="54101" y="0"/>
                </a:moveTo>
                <a:lnTo>
                  <a:pt x="15738" y="15931"/>
                </a:lnTo>
                <a:lnTo>
                  <a:pt x="48" y="53735"/>
                </a:lnTo>
                <a:lnTo>
                  <a:pt x="0" y="54361"/>
                </a:lnTo>
                <a:lnTo>
                  <a:pt x="1989" y="68662"/>
                </a:lnTo>
                <a:lnTo>
                  <a:pt x="26880" y="100756"/>
                </a:lnTo>
                <a:lnTo>
                  <a:pt x="54101" y="108077"/>
                </a:lnTo>
                <a:lnTo>
                  <a:pt x="54361" y="108076"/>
                </a:lnTo>
                <a:lnTo>
                  <a:pt x="92429" y="92196"/>
                </a:lnTo>
                <a:lnTo>
                  <a:pt x="108168" y="54361"/>
                </a:lnTo>
                <a:lnTo>
                  <a:pt x="108202" y="53735"/>
                </a:lnTo>
                <a:lnTo>
                  <a:pt x="106190" y="39407"/>
                </a:lnTo>
                <a:lnTo>
                  <a:pt x="81294" y="7308"/>
                </a:lnTo>
                <a:lnTo>
                  <a:pt x="54101" y="0"/>
                </a:lnTo>
                <a:close/>
              </a:path>
            </a:pathLst>
          </a:custGeom>
          <a:solidFill>
            <a:srgbClr val="000066"/>
          </a:solidFill>
        </p:spPr>
        <p:txBody>
          <a:bodyPr wrap="square" lIns="0" tIns="0" rIns="0" bIns="0" rtlCol="0"/>
          <a:lstStyle/>
          <a:p>
            <a:endParaRPr/>
          </a:p>
        </p:txBody>
      </p:sp>
      <p:sp>
        <p:nvSpPr>
          <p:cNvPr id="87" name="object 87"/>
          <p:cNvSpPr/>
          <p:nvPr/>
        </p:nvSpPr>
        <p:spPr>
          <a:xfrm>
            <a:off x="5464683" y="5227358"/>
            <a:ext cx="827405" cy="154305"/>
          </a:xfrm>
          <a:custGeom>
            <a:avLst/>
            <a:gdLst/>
            <a:ahLst/>
            <a:cxnLst/>
            <a:rect l="l" t="t" r="r" b="b"/>
            <a:pathLst>
              <a:path w="827404" h="154304">
                <a:moveTo>
                  <a:pt x="0" y="153885"/>
                </a:moveTo>
                <a:lnTo>
                  <a:pt x="827151" y="153885"/>
                </a:lnTo>
                <a:lnTo>
                  <a:pt x="827151" y="0"/>
                </a:lnTo>
                <a:lnTo>
                  <a:pt x="0" y="0"/>
                </a:lnTo>
                <a:lnTo>
                  <a:pt x="0" y="153885"/>
                </a:lnTo>
                <a:close/>
              </a:path>
            </a:pathLst>
          </a:custGeom>
          <a:solidFill>
            <a:srgbClr val="FFFFFF"/>
          </a:solidFill>
        </p:spPr>
        <p:txBody>
          <a:bodyPr wrap="square" lIns="0" tIns="0" rIns="0" bIns="0" rtlCol="0"/>
          <a:lstStyle/>
          <a:p>
            <a:endParaRPr/>
          </a:p>
        </p:txBody>
      </p:sp>
      <p:sp>
        <p:nvSpPr>
          <p:cNvPr id="88" name="object 88"/>
          <p:cNvSpPr/>
          <p:nvPr/>
        </p:nvSpPr>
        <p:spPr>
          <a:xfrm>
            <a:off x="5777739" y="5018913"/>
            <a:ext cx="108585" cy="108585"/>
          </a:xfrm>
          <a:custGeom>
            <a:avLst/>
            <a:gdLst/>
            <a:ahLst/>
            <a:cxnLst/>
            <a:rect l="l" t="t" r="r" b="b"/>
            <a:pathLst>
              <a:path w="108585" h="108585">
                <a:moveTo>
                  <a:pt x="54100" y="0"/>
                </a:moveTo>
                <a:lnTo>
                  <a:pt x="15690" y="15931"/>
                </a:lnTo>
                <a:lnTo>
                  <a:pt x="47" y="53735"/>
                </a:lnTo>
                <a:lnTo>
                  <a:pt x="0" y="54466"/>
                </a:lnTo>
                <a:lnTo>
                  <a:pt x="2002" y="68751"/>
                </a:lnTo>
                <a:lnTo>
                  <a:pt x="26851" y="100867"/>
                </a:lnTo>
                <a:lnTo>
                  <a:pt x="54100" y="108204"/>
                </a:lnTo>
                <a:lnTo>
                  <a:pt x="54465" y="108202"/>
                </a:lnTo>
                <a:lnTo>
                  <a:pt x="92463" y="92224"/>
                </a:lnTo>
                <a:lnTo>
                  <a:pt x="108153" y="54466"/>
                </a:lnTo>
                <a:lnTo>
                  <a:pt x="108201" y="53735"/>
                </a:lnTo>
                <a:lnTo>
                  <a:pt x="106189" y="39407"/>
                </a:lnTo>
                <a:lnTo>
                  <a:pt x="81293" y="7308"/>
                </a:lnTo>
                <a:lnTo>
                  <a:pt x="54100" y="0"/>
                </a:lnTo>
                <a:close/>
              </a:path>
            </a:pathLst>
          </a:custGeom>
          <a:solidFill>
            <a:srgbClr val="000066"/>
          </a:solidFill>
        </p:spPr>
        <p:txBody>
          <a:bodyPr wrap="square" lIns="0" tIns="0" rIns="0" bIns="0" rtlCol="0"/>
          <a:lstStyle/>
          <a:p>
            <a:endParaRPr/>
          </a:p>
        </p:txBody>
      </p:sp>
      <p:sp>
        <p:nvSpPr>
          <p:cNvPr id="89" name="object 89"/>
          <p:cNvSpPr/>
          <p:nvPr/>
        </p:nvSpPr>
        <p:spPr>
          <a:xfrm>
            <a:off x="5469382" y="4264824"/>
            <a:ext cx="827405" cy="154305"/>
          </a:xfrm>
          <a:custGeom>
            <a:avLst/>
            <a:gdLst/>
            <a:ahLst/>
            <a:cxnLst/>
            <a:rect l="l" t="t" r="r" b="b"/>
            <a:pathLst>
              <a:path w="827404" h="154304">
                <a:moveTo>
                  <a:pt x="0" y="153885"/>
                </a:moveTo>
                <a:lnTo>
                  <a:pt x="827151" y="153885"/>
                </a:lnTo>
                <a:lnTo>
                  <a:pt x="827151" y="0"/>
                </a:lnTo>
                <a:lnTo>
                  <a:pt x="0" y="0"/>
                </a:lnTo>
                <a:lnTo>
                  <a:pt x="0" y="153885"/>
                </a:lnTo>
                <a:close/>
              </a:path>
            </a:pathLst>
          </a:custGeom>
          <a:solidFill>
            <a:srgbClr val="FFFFFF"/>
          </a:solidFill>
        </p:spPr>
        <p:txBody>
          <a:bodyPr wrap="square" lIns="0" tIns="0" rIns="0" bIns="0" rtlCol="0"/>
          <a:lstStyle/>
          <a:p>
            <a:endParaRPr/>
          </a:p>
        </p:txBody>
      </p:sp>
      <p:sp>
        <p:nvSpPr>
          <p:cNvPr id="90" name="object 90"/>
          <p:cNvSpPr txBox="1"/>
          <p:nvPr/>
        </p:nvSpPr>
        <p:spPr>
          <a:xfrm>
            <a:off x="6166484" y="5742711"/>
            <a:ext cx="1421130" cy="386715"/>
          </a:xfrm>
          <a:prstGeom prst="rect">
            <a:avLst/>
          </a:prstGeom>
        </p:spPr>
        <p:txBody>
          <a:bodyPr vert="horz" wrap="square" lIns="0" tIns="0" rIns="0" bIns="0" rtlCol="0">
            <a:spAutoFit/>
          </a:bodyPr>
          <a:lstStyle/>
          <a:p>
            <a:pPr marL="77470" algn="ctr">
              <a:lnSpc>
                <a:spcPct val="100000"/>
              </a:lnSpc>
              <a:tabLst>
                <a:tab pos="563245" algn="l"/>
                <a:tab pos="1048385" algn="l"/>
              </a:tabLst>
            </a:pPr>
            <a:r>
              <a:rPr sz="750" spc="45" dirty="0">
                <a:latin typeface="Tahoma"/>
                <a:cs typeface="Tahoma"/>
              </a:rPr>
              <a:t>4	6	8</a:t>
            </a:r>
            <a:endParaRPr sz="750">
              <a:latin typeface="Tahoma"/>
              <a:cs typeface="Tahoma"/>
            </a:endParaRPr>
          </a:p>
          <a:p>
            <a:pPr>
              <a:lnSpc>
                <a:spcPct val="100000"/>
              </a:lnSpc>
              <a:spcBef>
                <a:spcPts val="43"/>
              </a:spcBef>
            </a:pPr>
            <a:endParaRPr sz="600">
              <a:latin typeface="Times New Roman"/>
              <a:cs typeface="Times New Roman"/>
            </a:endParaRPr>
          </a:p>
          <a:p>
            <a:pPr algn="ctr">
              <a:lnSpc>
                <a:spcPct val="100000"/>
              </a:lnSpc>
            </a:pPr>
            <a:r>
              <a:rPr sz="1100" spc="-5" dirty="0">
                <a:latin typeface="Tahoma"/>
                <a:cs typeface="Tahoma"/>
              </a:rPr>
              <a:t>B</a:t>
            </a:r>
            <a:r>
              <a:rPr sz="1100" spc="-10" dirty="0">
                <a:latin typeface="Tahoma"/>
                <a:cs typeface="Tahoma"/>
              </a:rPr>
              <a:t>a</a:t>
            </a:r>
            <a:r>
              <a:rPr sz="1100" spc="-5" dirty="0">
                <a:latin typeface="Tahoma"/>
                <a:cs typeface="Tahoma"/>
              </a:rPr>
              <a:t>n</a:t>
            </a:r>
            <a:r>
              <a:rPr sz="1100" dirty="0">
                <a:latin typeface="Tahoma"/>
                <a:cs typeface="Tahoma"/>
              </a:rPr>
              <a:t>dwidth</a:t>
            </a:r>
            <a:r>
              <a:rPr sz="1100" spc="-25" dirty="0">
                <a:latin typeface="Tahoma"/>
                <a:cs typeface="Tahoma"/>
              </a:rPr>
              <a:t> </a:t>
            </a:r>
            <a:r>
              <a:rPr sz="1100" dirty="0">
                <a:latin typeface="Tahoma"/>
                <a:cs typeface="Tahoma"/>
              </a:rPr>
              <a:t>/</a:t>
            </a:r>
            <a:r>
              <a:rPr sz="1100" spc="10" dirty="0">
                <a:latin typeface="Tahoma"/>
                <a:cs typeface="Tahoma"/>
              </a:rPr>
              <a:t> </a:t>
            </a:r>
            <a:r>
              <a:rPr sz="1100" dirty="0">
                <a:latin typeface="Tahoma"/>
                <a:cs typeface="Tahoma"/>
              </a:rPr>
              <a:t>pi</a:t>
            </a:r>
            <a:r>
              <a:rPr sz="1100" spc="-5" dirty="0">
                <a:latin typeface="Tahoma"/>
                <a:cs typeface="Tahoma"/>
              </a:rPr>
              <a:t>n</a:t>
            </a:r>
            <a:r>
              <a:rPr sz="1100" dirty="0">
                <a:latin typeface="Tahoma"/>
                <a:cs typeface="Tahoma"/>
              </a:rPr>
              <a:t>[</a:t>
            </a:r>
            <a:r>
              <a:rPr sz="1100" spc="-5" dirty="0">
                <a:latin typeface="Tahoma"/>
                <a:cs typeface="Tahoma"/>
              </a:rPr>
              <a:t>G</a:t>
            </a:r>
            <a:r>
              <a:rPr sz="1100" dirty="0">
                <a:latin typeface="Tahoma"/>
                <a:cs typeface="Tahoma"/>
              </a:rPr>
              <a:t>bps]</a:t>
            </a:r>
            <a:endParaRPr sz="1100">
              <a:latin typeface="Tahoma"/>
              <a:cs typeface="Tahoma"/>
            </a:endParaRPr>
          </a:p>
        </p:txBody>
      </p:sp>
      <p:sp>
        <p:nvSpPr>
          <p:cNvPr id="91" name="object 91"/>
          <p:cNvSpPr txBox="1"/>
          <p:nvPr/>
        </p:nvSpPr>
        <p:spPr>
          <a:xfrm>
            <a:off x="7813762" y="5742711"/>
            <a:ext cx="137795" cy="125095"/>
          </a:xfrm>
          <a:prstGeom prst="rect">
            <a:avLst/>
          </a:prstGeom>
        </p:spPr>
        <p:txBody>
          <a:bodyPr vert="horz" wrap="square" lIns="0" tIns="0" rIns="0" bIns="0" rtlCol="0">
            <a:spAutoFit/>
          </a:bodyPr>
          <a:lstStyle/>
          <a:p>
            <a:pPr marL="12700">
              <a:lnSpc>
                <a:spcPct val="100000"/>
              </a:lnSpc>
            </a:pPr>
            <a:r>
              <a:rPr sz="750" spc="25" dirty="0">
                <a:latin typeface="Tahoma"/>
                <a:cs typeface="Tahoma"/>
              </a:rPr>
              <a:t>10</a:t>
            </a:r>
            <a:endParaRPr sz="750">
              <a:latin typeface="Tahoma"/>
              <a:cs typeface="Tahoma"/>
            </a:endParaRPr>
          </a:p>
        </p:txBody>
      </p:sp>
      <p:sp>
        <p:nvSpPr>
          <p:cNvPr id="92" name="object 92"/>
          <p:cNvSpPr txBox="1"/>
          <p:nvPr/>
        </p:nvSpPr>
        <p:spPr>
          <a:xfrm>
            <a:off x="8299189" y="5742711"/>
            <a:ext cx="137795" cy="125095"/>
          </a:xfrm>
          <a:prstGeom prst="rect">
            <a:avLst/>
          </a:prstGeom>
        </p:spPr>
        <p:txBody>
          <a:bodyPr vert="horz" wrap="square" lIns="0" tIns="0" rIns="0" bIns="0" rtlCol="0">
            <a:spAutoFit/>
          </a:bodyPr>
          <a:lstStyle/>
          <a:p>
            <a:pPr marL="12700">
              <a:lnSpc>
                <a:spcPct val="100000"/>
              </a:lnSpc>
            </a:pPr>
            <a:r>
              <a:rPr sz="750" spc="25" dirty="0">
                <a:latin typeface="Tahoma"/>
                <a:cs typeface="Tahoma"/>
              </a:rPr>
              <a:t>12</a:t>
            </a:r>
            <a:endParaRPr sz="750">
              <a:latin typeface="Tahoma"/>
              <a:cs typeface="Tahoma"/>
            </a:endParaRPr>
          </a:p>
        </p:txBody>
      </p:sp>
      <p:sp>
        <p:nvSpPr>
          <p:cNvPr id="93" name="object 93"/>
          <p:cNvSpPr txBox="1"/>
          <p:nvPr/>
        </p:nvSpPr>
        <p:spPr>
          <a:xfrm>
            <a:off x="6086728" y="5906693"/>
            <a:ext cx="1595755" cy="261620"/>
          </a:xfrm>
          <a:prstGeom prst="rect">
            <a:avLst/>
          </a:prstGeom>
        </p:spPr>
        <p:txBody>
          <a:bodyPr vert="horz" wrap="square" lIns="0" tIns="0" rIns="0" bIns="0" rtlCol="0">
            <a:spAutoFit/>
          </a:bodyPr>
          <a:lstStyle/>
          <a:p>
            <a:pPr marL="139700">
              <a:lnSpc>
                <a:spcPct val="100000"/>
              </a:lnSpc>
            </a:pPr>
            <a:r>
              <a:rPr sz="1000" spc="40" dirty="0">
                <a:latin typeface="Tahoma"/>
                <a:cs typeface="Tahoma"/>
              </a:rPr>
              <a:t>B</a:t>
            </a:r>
            <a:r>
              <a:rPr sz="1000" spc="55" dirty="0">
                <a:latin typeface="Tahoma"/>
                <a:cs typeface="Tahoma"/>
              </a:rPr>
              <a:t>a</a:t>
            </a:r>
            <a:r>
              <a:rPr sz="1000" spc="20" dirty="0">
                <a:latin typeface="Tahoma"/>
                <a:cs typeface="Tahoma"/>
              </a:rPr>
              <a:t>n</a:t>
            </a:r>
            <a:r>
              <a:rPr sz="1000" spc="25" dirty="0">
                <a:latin typeface="Tahoma"/>
                <a:cs typeface="Tahoma"/>
              </a:rPr>
              <a:t>d</a:t>
            </a:r>
            <a:r>
              <a:rPr sz="1000" spc="75" dirty="0">
                <a:latin typeface="Tahoma"/>
                <a:cs typeface="Tahoma"/>
              </a:rPr>
              <a:t>w</a:t>
            </a:r>
            <a:r>
              <a:rPr sz="1000" spc="5" dirty="0">
                <a:latin typeface="Tahoma"/>
                <a:cs typeface="Tahoma"/>
              </a:rPr>
              <a:t>i</a:t>
            </a:r>
            <a:r>
              <a:rPr sz="1000" spc="25" dirty="0">
                <a:latin typeface="Tahoma"/>
                <a:cs typeface="Tahoma"/>
              </a:rPr>
              <a:t>d</a:t>
            </a:r>
            <a:r>
              <a:rPr sz="1000" spc="50" dirty="0">
                <a:latin typeface="Tahoma"/>
                <a:cs typeface="Tahoma"/>
              </a:rPr>
              <a:t>t</a:t>
            </a:r>
            <a:r>
              <a:rPr sz="1000" spc="35" dirty="0">
                <a:latin typeface="Tahoma"/>
                <a:cs typeface="Tahoma"/>
              </a:rPr>
              <a:t>h</a:t>
            </a:r>
            <a:r>
              <a:rPr sz="1000" spc="10" dirty="0">
                <a:latin typeface="Tahoma"/>
                <a:cs typeface="Tahoma"/>
              </a:rPr>
              <a:t> </a:t>
            </a:r>
            <a:r>
              <a:rPr sz="1000" dirty="0">
                <a:latin typeface="Tahoma"/>
                <a:cs typeface="Tahoma"/>
              </a:rPr>
              <a:t>/</a:t>
            </a:r>
            <a:r>
              <a:rPr sz="1000" spc="25" dirty="0">
                <a:latin typeface="Tahoma"/>
                <a:cs typeface="Tahoma"/>
              </a:rPr>
              <a:t> p</a:t>
            </a:r>
            <a:r>
              <a:rPr sz="1000" spc="5" dirty="0">
                <a:latin typeface="Tahoma"/>
                <a:cs typeface="Tahoma"/>
              </a:rPr>
              <a:t>i</a:t>
            </a:r>
            <a:r>
              <a:rPr sz="1000" spc="35" dirty="0">
                <a:latin typeface="Tahoma"/>
                <a:cs typeface="Tahoma"/>
              </a:rPr>
              <a:t>n</a:t>
            </a:r>
            <a:r>
              <a:rPr sz="1000" spc="10" dirty="0">
                <a:latin typeface="Tahoma"/>
                <a:cs typeface="Tahoma"/>
              </a:rPr>
              <a:t> </a:t>
            </a:r>
            <a:r>
              <a:rPr sz="1000" spc="-95" dirty="0">
                <a:latin typeface="Tahoma"/>
                <a:cs typeface="Tahoma"/>
              </a:rPr>
              <a:t>(</a:t>
            </a:r>
            <a:r>
              <a:rPr sz="1000" spc="-40" dirty="0">
                <a:latin typeface="Tahoma"/>
                <a:cs typeface="Tahoma"/>
              </a:rPr>
              <a:t>G</a:t>
            </a:r>
            <a:r>
              <a:rPr sz="1000" spc="25" dirty="0">
                <a:latin typeface="Tahoma"/>
                <a:cs typeface="Tahoma"/>
              </a:rPr>
              <a:t>bp</a:t>
            </a:r>
            <a:r>
              <a:rPr sz="1000" spc="85" dirty="0">
                <a:latin typeface="Tahoma"/>
                <a:cs typeface="Tahoma"/>
              </a:rPr>
              <a:t>s</a:t>
            </a:r>
            <a:r>
              <a:rPr sz="1000" spc="-85" dirty="0">
                <a:latin typeface="Tahoma"/>
                <a:cs typeface="Tahoma"/>
              </a:rPr>
              <a:t>)</a:t>
            </a:r>
            <a:endParaRPr sz="1000">
              <a:latin typeface="Tahoma"/>
              <a:cs typeface="Tahoma"/>
            </a:endParaRPr>
          </a:p>
        </p:txBody>
      </p:sp>
      <p:sp>
        <p:nvSpPr>
          <p:cNvPr id="94" name="object 94"/>
          <p:cNvSpPr txBox="1"/>
          <p:nvPr/>
        </p:nvSpPr>
        <p:spPr>
          <a:xfrm>
            <a:off x="4950205" y="3899534"/>
            <a:ext cx="261620" cy="1608455"/>
          </a:xfrm>
          <a:prstGeom prst="rect">
            <a:avLst/>
          </a:prstGeom>
        </p:spPr>
        <p:txBody>
          <a:bodyPr vert="horz" wrap="square" lIns="0" tIns="0" rIns="0" bIns="0" rtlCol="0">
            <a:spAutoFit/>
          </a:bodyPr>
          <a:lstStyle/>
          <a:p>
            <a:pPr marL="100330">
              <a:lnSpc>
                <a:spcPts val="869"/>
              </a:lnSpc>
            </a:pPr>
            <a:r>
              <a:rPr sz="1000" spc="-85" dirty="0">
                <a:latin typeface="Tahoma"/>
                <a:cs typeface="Tahoma"/>
              </a:rPr>
              <a:t>)</a:t>
            </a:r>
            <a:endParaRPr sz="1000">
              <a:latin typeface="Tahoma"/>
              <a:cs typeface="Tahoma"/>
            </a:endParaRPr>
          </a:p>
          <a:p>
            <a:pPr marL="100330">
              <a:lnSpc>
                <a:spcPts val="560"/>
              </a:lnSpc>
            </a:pPr>
            <a:r>
              <a:rPr sz="1000" spc="105" dirty="0">
                <a:latin typeface="Tahoma"/>
                <a:cs typeface="Tahoma"/>
              </a:rPr>
              <a:t>s</a:t>
            </a:r>
            <a:endParaRPr sz="1000">
              <a:latin typeface="Tahoma"/>
              <a:cs typeface="Tahoma"/>
            </a:endParaRPr>
          </a:p>
          <a:p>
            <a:pPr marL="100330">
              <a:lnSpc>
                <a:spcPts val="585"/>
              </a:lnSpc>
            </a:pPr>
            <a:r>
              <a:rPr sz="1000" spc="40" dirty="0">
                <a:latin typeface="Tahoma"/>
                <a:cs typeface="Tahoma"/>
              </a:rPr>
              <a:t>p</a:t>
            </a:r>
            <a:endParaRPr sz="1000">
              <a:latin typeface="Tahoma"/>
              <a:cs typeface="Tahoma"/>
            </a:endParaRPr>
          </a:p>
          <a:p>
            <a:pPr marL="100330">
              <a:lnSpc>
                <a:spcPts val="610"/>
              </a:lnSpc>
            </a:pPr>
            <a:r>
              <a:rPr sz="1000" spc="40" dirty="0">
                <a:latin typeface="Tahoma"/>
                <a:cs typeface="Tahoma"/>
              </a:rPr>
              <a:t>b</a:t>
            </a:r>
            <a:endParaRPr sz="1000">
              <a:latin typeface="Tahoma"/>
              <a:cs typeface="Tahoma"/>
            </a:endParaRPr>
          </a:p>
          <a:p>
            <a:pPr marL="100330">
              <a:lnSpc>
                <a:spcPts val="509"/>
              </a:lnSpc>
            </a:pPr>
            <a:r>
              <a:rPr sz="1000" spc="-30" dirty="0">
                <a:latin typeface="Tahoma"/>
                <a:cs typeface="Tahoma"/>
              </a:rPr>
              <a:t>G</a:t>
            </a:r>
            <a:endParaRPr sz="1000">
              <a:latin typeface="Tahoma"/>
              <a:cs typeface="Tahoma"/>
            </a:endParaRPr>
          </a:p>
          <a:p>
            <a:pPr marL="100330">
              <a:lnSpc>
                <a:spcPts val="655"/>
              </a:lnSpc>
            </a:pPr>
            <a:r>
              <a:rPr sz="1000" dirty="0">
                <a:latin typeface="Tahoma"/>
                <a:cs typeface="Tahoma"/>
              </a:rPr>
              <a:t>/</a:t>
            </a:r>
            <a:endParaRPr sz="1000">
              <a:latin typeface="Tahoma"/>
              <a:cs typeface="Tahoma"/>
            </a:endParaRPr>
          </a:p>
          <a:p>
            <a:pPr marL="100330">
              <a:lnSpc>
                <a:spcPts val="900"/>
              </a:lnSpc>
            </a:pPr>
            <a:r>
              <a:rPr sz="1000" spc="35" dirty="0">
                <a:latin typeface="Tahoma"/>
                <a:cs typeface="Tahoma"/>
              </a:rPr>
              <a:t>W</a:t>
            </a:r>
            <a:endParaRPr sz="1000">
              <a:latin typeface="Tahoma"/>
              <a:cs typeface="Tahoma"/>
            </a:endParaRPr>
          </a:p>
          <a:p>
            <a:pPr marL="100330" marR="23495">
              <a:lnSpc>
                <a:spcPct val="24200"/>
              </a:lnSpc>
              <a:spcBef>
                <a:spcPts val="745"/>
              </a:spcBef>
            </a:pPr>
            <a:r>
              <a:rPr sz="1000" spc="5" dirty="0">
                <a:latin typeface="Tahoma"/>
                <a:cs typeface="Tahoma"/>
              </a:rPr>
              <a:t>m </a:t>
            </a:r>
            <a:r>
              <a:rPr sz="1000" spc="-85" dirty="0">
                <a:latin typeface="Tahoma"/>
                <a:cs typeface="Tahoma"/>
              </a:rPr>
              <a:t>(</a:t>
            </a:r>
            <a:endParaRPr sz="1000">
              <a:latin typeface="Tahoma"/>
              <a:cs typeface="Tahoma"/>
            </a:endParaRPr>
          </a:p>
          <a:p>
            <a:pPr marL="100330">
              <a:lnSpc>
                <a:spcPts val="395"/>
              </a:lnSpc>
            </a:pPr>
            <a:r>
              <a:rPr sz="1000" spc="50" dirty="0">
                <a:latin typeface="Tahoma"/>
                <a:cs typeface="Tahoma"/>
              </a:rPr>
              <a:t>t</a:t>
            </a:r>
            <a:endParaRPr sz="1000">
              <a:latin typeface="Tahoma"/>
              <a:cs typeface="Tahoma"/>
            </a:endParaRPr>
          </a:p>
          <a:p>
            <a:pPr marL="100330">
              <a:lnSpc>
                <a:spcPts val="585"/>
              </a:lnSpc>
            </a:pPr>
            <a:r>
              <a:rPr sz="1000" spc="105" dirty="0">
                <a:latin typeface="Tahoma"/>
                <a:cs typeface="Tahoma"/>
              </a:rPr>
              <a:t>s</a:t>
            </a:r>
            <a:endParaRPr sz="1000">
              <a:latin typeface="Tahoma"/>
              <a:cs typeface="Tahoma"/>
            </a:endParaRPr>
          </a:p>
          <a:p>
            <a:pPr marL="100330" marR="23495">
              <a:lnSpc>
                <a:spcPct val="52800"/>
              </a:lnSpc>
              <a:spcBef>
                <a:spcPts val="280"/>
              </a:spcBef>
            </a:pPr>
            <a:r>
              <a:rPr sz="1000" spc="75" dirty="0">
                <a:latin typeface="Tahoma"/>
                <a:cs typeface="Tahoma"/>
              </a:rPr>
              <a:t>o </a:t>
            </a:r>
            <a:r>
              <a:rPr sz="1000" spc="35" dirty="0">
                <a:latin typeface="Tahoma"/>
                <a:cs typeface="Tahoma"/>
              </a:rPr>
              <a:t>C</a:t>
            </a:r>
            <a:endParaRPr sz="1000">
              <a:latin typeface="Tahoma"/>
              <a:cs typeface="Tahoma"/>
            </a:endParaRPr>
          </a:p>
          <a:p>
            <a:pPr marL="100330">
              <a:lnSpc>
                <a:spcPts val="490"/>
              </a:lnSpc>
            </a:pPr>
            <a:r>
              <a:rPr sz="1000" spc="60" dirty="0">
                <a:latin typeface="Tahoma"/>
                <a:cs typeface="Tahoma"/>
              </a:rPr>
              <a:t>r</a:t>
            </a:r>
            <a:endParaRPr sz="1000">
              <a:latin typeface="Tahoma"/>
              <a:cs typeface="Tahoma"/>
            </a:endParaRPr>
          </a:p>
          <a:p>
            <a:pPr marL="100330">
              <a:lnSpc>
                <a:spcPts val="730"/>
              </a:lnSpc>
            </a:pPr>
            <a:r>
              <a:rPr sz="1000" spc="114" dirty="0">
                <a:latin typeface="Tahoma"/>
                <a:cs typeface="Tahoma"/>
              </a:rPr>
              <a:t>e</a:t>
            </a:r>
            <a:endParaRPr sz="1000">
              <a:latin typeface="Tahoma"/>
              <a:cs typeface="Tahoma"/>
            </a:endParaRPr>
          </a:p>
          <a:p>
            <a:pPr marL="100330">
              <a:lnSpc>
                <a:spcPts val="730"/>
              </a:lnSpc>
            </a:pPr>
            <a:r>
              <a:rPr sz="1000" spc="65" dirty="0">
                <a:latin typeface="Tahoma"/>
                <a:cs typeface="Tahoma"/>
              </a:rPr>
              <a:t>w</a:t>
            </a:r>
            <a:endParaRPr sz="1000">
              <a:latin typeface="Tahoma"/>
              <a:cs typeface="Tahoma"/>
            </a:endParaRPr>
          </a:p>
          <a:p>
            <a:pPr marL="100330" marR="23495">
              <a:lnSpc>
                <a:spcPct val="44700"/>
              </a:lnSpc>
              <a:spcBef>
                <a:spcPts val="380"/>
              </a:spcBef>
            </a:pPr>
            <a:r>
              <a:rPr sz="1000" spc="75" dirty="0">
                <a:latin typeface="Tahoma"/>
                <a:cs typeface="Tahoma"/>
              </a:rPr>
              <a:t>o P</a:t>
            </a:r>
            <a:endParaRPr sz="1000">
              <a:latin typeface="Tahoma"/>
              <a:cs typeface="Tahoma"/>
            </a:endParaRPr>
          </a:p>
        </p:txBody>
      </p:sp>
      <p:sp>
        <p:nvSpPr>
          <p:cNvPr id="95" name="object 95"/>
          <p:cNvSpPr txBox="1"/>
          <p:nvPr/>
        </p:nvSpPr>
        <p:spPr>
          <a:xfrm>
            <a:off x="5467671" y="4264824"/>
            <a:ext cx="829310" cy="154305"/>
          </a:xfrm>
          <a:prstGeom prst="rect">
            <a:avLst/>
          </a:prstGeom>
        </p:spPr>
        <p:txBody>
          <a:bodyPr vert="horz" wrap="square" lIns="0" tIns="0" rIns="0" bIns="0" rtlCol="0">
            <a:spAutoFit/>
          </a:bodyPr>
          <a:lstStyle/>
          <a:p>
            <a:pPr>
              <a:lnSpc>
                <a:spcPct val="100000"/>
              </a:lnSpc>
            </a:pPr>
            <a:r>
              <a:rPr sz="700" spc="-45" dirty="0">
                <a:latin typeface="Tahoma"/>
                <a:cs typeface="Tahoma"/>
              </a:rPr>
              <a:t>DD</a:t>
            </a:r>
            <a:r>
              <a:rPr sz="700" spc="-5" dirty="0">
                <a:latin typeface="Tahoma"/>
                <a:cs typeface="Tahoma"/>
              </a:rPr>
              <a:t>R</a:t>
            </a:r>
            <a:r>
              <a:rPr sz="700" spc="45" dirty="0">
                <a:latin typeface="Tahoma"/>
                <a:cs typeface="Tahoma"/>
              </a:rPr>
              <a:t>2</a:t>
            </a:r>
            <a:r>
              <a:rPr sz="700" spc="30" dirty="0">
                <a:latin typeface="Tahoma"/>
                <a:cs typeface="Tahoma"/>
              </a:rPr>
              <a:t> </a:t>
            </a:r>
            <a:r>
              <a:rPr sz="700" spc="50" dirty="0">
                <a:latin typeface="Tahoma"/>
                <a:cs typeface="Tahoma"/>
              </a:rPr>
              <a:t>0</a:t>
            </a:r>
            <a:r>
              <a:rPr sz="700" spc="-70" dirty="0">
                <a:latin typeface="Tahoma"/>
                <a:cs typeface="Tahoma"/>
              </a:rPr>
              <a:t>.</a:t>
            </a:r>
            <a:r>
              <a:rPr sz="700" spc="50" dirty="0">
                <a:latin typeface="Tahoma"/>
                <a:cs typeface="Tahoma"/>
              </a:rPr>
              <a:t>8</a:t>
            </a:r>
            <a:r>
              <a:rPr sz="700" spc="-35" dirty="0">
                <a:latin typeface="Tahoma"/>
                <a:cs typeface="Tahoma"/>
              </a:rPr>
              <a:t>G</a:t>
            </a:r>
            <a:r>
              <a:rPr sz="700" spc="40" dirty="0">
                <a:latin typeface="Tahoma"/>
                <a:cs typeface="Tahoma"/>
              </a:rPr>
              <a:t>bp</a:t>
            </a:r>
            <a:r>
              <a:rPr sz="700" spc="80" dirty="0">
                <a:latin typeface="Tahoma"/>
                <a:cs typeface="Tahoma"/>
              </a:rPr>
              <a:t>s</a:t>
            </a:r>
            <a:endParaRPr sz="700">
              <a:latin typeface="Tahoma"/>
              <a:cs typeface="Tahoma"/>
            </a:endParaRPr>
          </a:p>
        </p:txBody>
      </p:sp>
      <p:sp>
        <p:nvSpPr>
          <p:cNvPr id="96" name="object 96"/>
          <p:cNvSpPr txBox="1"/>
          <p:nvPr/>
        </p:nvSpPr>
        <p:spPr>
          <a:xfrm>
            <a:off x="5464683" y="5227358"/>
            <a:ext cx="827405" cy="154305"/>
          </a:xfrm>
          <a:prstGeom prst="rect">
            <a:avLst/>
          </a:prstGeom>
        </p:spPr>
        <p:txBody>
          <a:bodyPr vert="horz" wrap="square" lIns="0" tIns="0" rIns="0" bIns="0" rtlCol="0">
            <a:spAutoFit/>
          </a:bodyPr>
          <a:lstStyle/>
          <a:p>
            <a:pPr marL="64769">
              <a:lnSpc>
                <a:spcPct val="100000"/>
              </a:lnSpc>
            </a:pPr>
            <a:r>
              <a:rPr sz="700" spc="-45" dirty="0">
                <a:latin typeface="Tahoma"/>
                <a:cs typeface="Tahoma"/>
              </a:rPr>
              <a:t>DD</a:t>
            </a:r>
            <a:r>
              <a:rPr sz="700" spc="-5" dirty="0">
                <a:latin typeface="Tahoma"/>
                <a:cs typeface="Tahoma"/>
              </a:rPr>
              <a:t>R</a:t>
            </a:r>
            <a:r>
              <a:rPr sz="700" spc="45" dirty="0">
                <a:latin typeface="Tahoma"/>
                <a:cs typeface="Tahoma"/>
              </a:rPr>
              <a:t>3</a:t>
            </a:r>
            <a:r>
              <a:rPr sz="700" spc="30" dirty="0">
                <a:latin typeface="Tahoma"/>
                <a:cs typeface="Tahoma"/>
              </a:rPr>
              <a:t> </a:t>
            </a:r>
            <a:r>
              <a:rPr sz="700" spc="50" dirty="0">
                <a:latin typeface="Tahoma"/>
                <a:cs typeface="Tahoma"/>
              </a:rPr>
              <a:t>1</a:t>
            </a:r>
            <a:r>
              <a:rPr sz="700" spc="-70" dirty="0">
                <a:latin typeface="Tahoma"/>
                <a:cs typeface="Tahoma"/>
              </a:rPr>
              <a:t>.</a:t>
            </a:r>
            <a:r>
              <a:rPr sz="700" spc="50" dirty="0">
                <a:latin typeface="Tahoma"/>
                <a:cs typeface="Tahoma"/>
              </a:rPr>
              <a:t>6</a:t>
            </a:r>
            <a:r>
              <a:rPr sz="700" spc="-35" dirty="0">
                <a:latin typeface="Tahoma"/>
                <a:cs typeface="Tahoma"/>
              </a:rPr>
              <a:t>G</a:t>
            </a:r>
            <a:r>
              <a:rPr sz="700" spc="40" dirty="0">
                <a:latin typeface="Tahoma"/>
                <a:cs typeface="Tahoma"/>
              </a:rPr>
              <a:t>bp</a:t>
            </a:r>
            <a:r>
              <a:rPr sz="700" spc="80" dirty="0">
                <a:latin typeface="Tahoma"/>
                <a:cs typeface="Tahoma"/>
              </a:rPr>
              <a:t>s</a:t>
            </a:r>
            <a:endParaRPr sz="700">
              <a:latin typeface="Tahoma"/>
              <a:cs typeface="Tahoma"/>
            </a:endParaRPr>
          </a:p>
        </p:txBody>
      </p:sp>
      <p:sp>
        <p:nvSpPr>
          <p:cNvPr id="97" name="object 97"/>
          <p:cNvSpPr txBox="1"/>
          <p:nvPr/>
        </p:nvSpPr>
        <p:spPr>
          <a:xfrm>
            <a:off x="5843142" y="4741074"/>
            <a:ext cx="744220" cy="154305"/>
          </a:xfrm>
          <a:prstGeom prst="rect">
            <a:avLst/>
          </a:prstGeom>
        </p:spPr>
        <p:txBody>
          <a:bodyPr vert="horz" wrap="square" lIns="0" tIns="0" rIns="0" bIns="0" rtlCol="0">
            <a:spAutoFit/>
          </a:bodyPr>
          <a:lstStyle/>
          <a:p>
            <a:pPr marL="109855">
              <a:lnSpc>
                <a:spcPct val="100000"/>
              </a:lnSpc>
            </a:pPr>
            <a:r>
              <a:rPr sz="700" spc="25" dirty="0">
                <a:latin typeface="Tahoma"/>
                <a:cs typeface="Tahoma"/>
              </a:rPr>
              <a:t>X</a:t>
            </a:r>
            <a:r>
              <a:rPr sz="700" spc="-45" dirty="0">
                <a:latin typeface="Tahoma"/>
                <a:cs typeface="Tahoma"/>
              </a:rPr>
              <a:t>D</a:t>
            </a:r>
            <a:r>
              <a:rPr sz="700" spc="-10" dirty="0">
                <a:latin typeface="Tahoma"/>
                <a:cs typeface="Tahoma"/>
              </a:rPr>
              <a:t>R</a:t>
            </a:r>
            <a:r>
              <a:rPr sz="700" spc="30" dirty="0">
                <a:latin typeface="Tahoma"/>
                <a:cs typeface="Tahoma"/>
              </a:rPr>
              <a:t> </a:t>
            </a:r>
            <a:r>
              <a:rPr sz="700" spc="50" dirty="0">
                <a:latin typeface="Tahoma"/>
                <a:cs typeface="Tahoma"/>
              </a:rPr>
              <a:t>3</a:t>
            </a:r>
            <a:r>
              <a:rPr sz="700" spc="-70" dirty="0">
                <a:latin typeface="Tahoma"/>
                <a:cs typeface="Tahoma"/>
              </a:rPr>
              <a:t>.</a:t>
            </a:r>
            <a:r>
              <a:rPr sz="700" spc="50" dirty="0">
                <a:latin typeface="Tahoma"/>
                <a:cs typeface="Tahoma"/>
              </a:rPr>
              <a:t>2</a:t>
            </a:r>
            <a:r>
              <a:rPr sz="700" spc="-35" dirty="0">
                <a:latin typeface="Tahoma"/>
                <a:cs typeface="Tahoma"/>
              </a:rPr>
              <a:t>G</a:t>
            </a:r>
            <a:r>
              <a:rPr sz="700" spc="40" dirty="0">
                <a:latin typeface="Tahoma"/>
                <a:cs typeface="Tahoma"/>
              </a:rPr>
              <a:t>bp</a:t>
            </a:r>
            <a:r>
              <a:rPr sz="700" spc="80" dirty="0">
                <a:latin typeface="Tahoma"/>
                <a:cs typeface="Tahoma"/>
              </a:rPr>
              <a:t>s</a:t>
            </a:r>
            <a:endParaRPr sz="700">
              <a:latin typeface="Tahoma"/>
              <a:cs typeface="Tahoma"/>
            </a:endParaRPr>
          </a:p>
        </p:txBody>
      </p:sp>
      <p:sp>
        <p:nvSpPr>
          <p:cNvPr id="98" name="object 98"/>
          <p:cNvSpPr txBox="1"/>
          <p:nvPr/>
        </p:nvSpPr>
        <p:spPr>
          <a:xfrm>
            <a:off x="6458458" y="5375059"/>
            <a:ext cx="408940" cy="168275"/>
          </a:xfrm>
          <a:prstGeom prst="rect">
            <a:avLst/>
          </a:prstGeom>
        </p:spPr>
        <p:txBody>
          <a:bodyPr vert="horz" wrap="square" lIns="0" tIns="0" rIns="0" bIns="0" rtlCol="0">
            <a:spAutoFit/>
          </a:bodyPr>
          <a:lstStyle/>
          <a:p>
            <a:pPr marL="54610">
              <a:lnSpc>
                <a:spcPts val="805"/>
              </a:lnSpc>
            </a:pPr>
            <a:r>
              <a:rPr sz="700" spc="-35" dirty="0">
                <a:latin typeface="Tahoma"/>
                <a:cs typeface="Tahoma"/>
              </a:rPr>
              <a:t>G</a:t>
            </a:r>
            <a:r>
              <a:rPr sz="700" spc="-45" dirty="0">
                <a:latin typeface="Tahoma"/>
                <a:cs typeface="Tahoma"/>
              </a:rPr>
              <a:t>DD</a:t>
            </a:r>
            <a:r>
              <a:rPr sz="700" spc="-5" dirty="0">
                <a:latin typeface="Tahoma"/>
                <a:cs typeface="Tahoma"/>
              </a:rPr>
              <a:t>R</a:t>
            </a:r>
            <a:r>
              <a:rPr sz="700" spc="45" dirty="0">
                <a:latin typeface="Tahoma"/>
                <a:cs typeface="Tahoma"/>
              </a:rPr>
              <a:t>5</a:t>
            </a:r>
            <a:endParaRPr sz="700">
              <a:latin typeface="Tahoma"/>
              <a:cs typeface="Tahoma"/>
            </a:endParaRPr>
          </a:p>
        </p:txBody>
      </p:sp>
      <p:sp>
        <p:nvSpPr>
          <p:cNvPr id="99" name="object 99"/>
          <p:cNvSpPr txBox="1"/>
          <p:nvPr/>
        </p:nvSpPr>
        <p:spPr>
          <a:xfrm>
            <a:off x="7675880" y="5489282"/>
            <a:ext cx="389890" cy="154305"/>
          </a:xfrm>
          <a:prstGeom prst="rect">
            <a:avLst/>
          </a:prstGeom>
        </p:spPr>
        <p:txBody>
          <a:bodyPr vert="horz" wrap="square" lIns="0" tIns="0" rIns="0" bIns="0" rtlCol="0">
            <a:spAutoFit/>
          </a:bodyPr>
          <a:lstStyle/>
          <a:p>
            <a:pPr marL="50800">
              <a:lnSpc>
                <a:spcPts val="810"/>
              </a:lnSpc>
            </a:pPr>
            <a:r>
              <a:rPr sz="700" spc="-65" dirty="0">
                <a:latin typeface="Tahoma"/>
                <a:cs typeface="Tahoma"/>
              </a:rPr>
              <a:t>O</a:t>
            </a:r>
            <a:r>
              <a:rPr sz="700" spc="40" dirty="0">
                <a:latin typeface="Tahoma"/>
                <a:cs typeface="Tahoma"/>
              </a:rPr>
              <a:t>p</a:t>
            </a:r>
            <a:r>
              <a:rPr sz="700" spc="45" dirty="0">
                <a:latin typeface="Tahoma"/>
                <a:cs typeface="Tahoma"/>
              </a:rPr>
              <a:t>t</a:t>
            </a:r>
            <a:r>
              <a:rPr sz="700" spc="25" dirty="0">
                <a:latin typeface="Tahoma"/>
                <a:cs typeface="Tahoma"/>
              </a:rPr>
              <a:t>i</a:t>
            </a:r>
            <a:r>
              <a:rPr sz="700" spc="105" dirty="0">
                <a:latin typeface="Tahoma"/>
                <a:cs typeface="Tahoma"/>
              </a:rPr>
              <a:t>c</a:t>
            </a:r>
            <a:r>
              <a:rPr sz="700" spc="60" dirty="0">
                <a:latin typeface="Tahoma"/>
                <a:cs typeface="Tahoma"/>
              </a:rPr>
              <a:t>a</a:t>
            </a:r>
            <a:r>
              <a:rPr sz="700" spc="20" dirty="0">
                <a:latin typeface="Tahoma"/>
                <a:cs typeface="Tahoma"/>
              </a:rPr>
              <a:t>l</a:t>
            </a:r>
            <a:endParaRPr sz="700">
              <a:latin typeface="Tahoma"/>
              <a:cs typeface="Tahoma"/>
            </a:endParaRPr>
          </a:p>
        </p:txBody>
      </p:sp>
      <p:sp>
        <p:nvSpPr>
          <p:cNvPr id="100" name="object 100"/>
          <p:cNvSpPr txBox="1"/>
          <p:nvPr/>
        </p:nvSpPr>
        <p:spPr>
          <a:xfrm>
            <a:off x="7664577" y="5499611"/>
            <a:ext cx="410845" cy="152400"/>
          </a:xfrm>
          <a:prstGeom prst="rect">
            <a:avLst/>
          </a:prstGeom>
        </p:spPr>
        <p:txBody>
          <a:bodyPr vert="horz" wrap="square" lIns="0" tIns="0" rIns="0" bIns="0" rtlCol="0">
            <a:spAutoFit/>
          </a:bodyPr>
          <a:lstStyle/>
          <a:p>
            <a:pPr marL="12700">
              <a:lnSpc>
                <a:spcPct val="100000"/>
              </a:lnSpc>
            </a:pPr>
            <a:r>
              <a:rPr sz="1000" spc="-5" dirty="0">
                <a:latin typeface="Tahoma"/>
                <a:cs typeface="Tahoma"/>
              </a:rPr>
              <a:t>Opti</a:t>
            </a:r>
            <a:r>
              <a:rPr sz="1000" spc="-10" dirty="0">
                <a:latin typeface="Tahoma"/>
                <a:cs typeface="Tahoma"/>
              </a:rPr>
              <a:t>c</a:t>
            </a:r>
            <a:r>
              <a:rPr sz="1000" spc="-5" dirty="0">
                <a:latin typeface="Tahoma"/>
                <a:cs typeface="Tahoma"/>
              </a:rPr>
              <a:t>al</a:t>
            </a:r>
            <a:endParaRPr sz="1000">
              <a:latin typeface="Tahoma"/>
              <a:cs typeface="Tahoma"/>
            </a:endParaRPr>
          </a:p>
        </p:txBody>
      </p:sp>
      <p:sp>
        <p:nvSpPr>
          <p:cNvPr id="101" name="object 101"/>
          <p:cNvSpPr txBox="1"/>
          <p:nvPr/>
        </p:nvSpPr>
        <p:spPr>
          <a:xfrm>
            <a:off x="6450329" y="5385362"/>
            <a:ext cx="428625" cy="152400"/>
          </a:xfrm>
          <a:prstGeom prst="rect">
            <a:avLst/>
          </a:prstGeom>
        </p:spPr>
        <p:txBody>
          <a:bodyPr vert="horz" wrap="square" lIns="0" tIns="0" rIns="0" bIns="0" rtlCol="0">
            <a:spAutoFit/>
          </a:bodyPr>
          <a:lstStyle/>
          <a:p>
            <a:pPr marL="12700">
              <a:lnSpc>
                <a:spcPct val="100000"/>
              </a:lnSpc>
            </a:pPr>
            <a:r>
              <a:rPr sz="1000" spc="-15" dirty="0">
                <a:latin typeface="Tahoma"/>
                <a:cs typeface="Tahoma"/>
              </a:rPr>
              <a:t>GDD</a:t>
            </a:r>
            <a:r>
              <a:rPr sz="1000" spc="-5" dirty="0">
                <a:latin typeface="Tahoma"/>
                <a:cs typeface="Tahoma"/>
              </a:rPr>
              <a:t>R</a:t>
            </a:r>
            <a:r>
              <a:rPr sz="1000" spc="-10" dirty="0">
                <a:latin typeface="Tahoma"/>
                <a:cs typeface="Tahoma"/>
              </a:rPr>
              <a:t>5</a:t>
            </a:r>
            <a:endParaRPr sz="1000">
              <a:latin typeface="Tahoma"/>
              <a:cs typeface="Tahoma"/>
            </a:endParaRPr>
          </a:p>
        </p:txBody>
      </p:sp>
      <p:sp>
        <p:nvSpPr>
          <p:cNvPr id="102" name="object 102"/>
          <p:cNvSpPr txBox="1"/>
          <p:nvPr/>
        </p:nvSpPr>
        <p:spPr>
          <a:xfrm>
            <a:off x="5458714" y="5237788"/>
            <a:ext cx="839469" cy="152400"/>
          </a:xfrm>
          <a:prstGeom prst="rect">
            <a:avLst/>
          </a:prstGeom>
        </p:spPr>
        <p:txBody>
          <a:bodyPr vert="horz" wrap="square" lIns="0" tIns="0" rIns="0" bIns="0" rtlCol="0">
            <a:spAutoFit/>
          </a:bodyPr>
          <a:lstStyle/>
          <a:p>
            <a:pPr marL="12700">
              <a:lnSpc>
                <a:spcPct val="100000"/>
              </a:lnSpc>
            </a:pPr>
            <a:r>
              <a:rPr sz="1000" spc="-15" dirty="0">
                <a:latin typeface="Tahoma"/>
                <a:cs typeface="Tahoma"/>
              </a:rPr>
              <a:t>DD</a:t>
            </a:r>
            <a:r>
              <a:rPr sz="1000" spc="-5" dirty="0">
                <a:latin typeface="Tahoma"/>
                <a:cs typeface="Tahoma"/>
              </a:rPr>
              <a:t>R</a:t>
            </a:r>
            <a:r>
              <a:rPr sz="1000" spc="-10" dirty="0">
                <a:latin typeface="Tahoma"/>
                <a:cs typeface="Tahoma"/>
              </a:rPr>
              <a:t>3 </a:t>
            </a:r>
            <a:r>
              <a:rPr sz="1000" spc="-15" dirty="0">
                <a:latin typeface="Tahoma"/>
                <a:cs typeface="Tahoma"/>
              </a:rPr>
              <a:t>1</a:t>
            </a:r>
            <a:r>
              <a:rPr sz="1000" spc="-5" dirty="0">
                <a:latin typeface="Tahoma"/>
                <a:cs typeface="Tahoma"/>
              </a:rPr>
              <a:t>.</a:t>
            </a:r>
            <a:r>
              <a:rPr sz="1000" spc="-20" dirty="0">
                <a:latin typeface="Tahoma"/>
                <a:cs typeface="Tahoma"/>
              </a:rPr>
              <a:t>6</a:t>
            </a:r>
            <a:r>
              <a:rPr sz="1000" spc="-15" dirty="0">
                <a:latin typeface="Tahoma"/>
                <a:cs typeface="Tahoma"/>
              </a:rPr>
              <a:t>G</a:t>
            </a:r>
            <a:r>
              <a:rPr sz="1000" spc="-10" dirty="0">
                <a:latin typeface="Tahoma"/>
                <a:cs typeface="Tahoma"/>
              </a:rPr>
              <a:t>bps</a:t>
            </a:r>
            <a:endParaRPr sz="1000">
              <a:latin typeface="Tahoma"/>
              <a:cs typeface="Tahoma"/>
            </a:endParaRPr>
          </a:p>
        </p:txBody>
      </p:sp>
      <p:sp>
        <p:nvSpPr>
          <p:cNvPr id="103" name="object 103"/>
          <p:cNvSpPr txBox="1"/>
          <p:nvPr/>
        </p:nvSpPr>
        <p:spPr>
          <a:xfrm>
            <a:off x="5457571" y="4274874"/>
            <a:ext cx="839469" cy="152400"/>
          </a:xfrm>
          <a:prstGeom prst="rect">
            <a:avLst/>
          </a:prstGeom>
        </p:spPr>
        <p:txBody>
          <a:bodyPr vert="horz" wrap="square" lIns="0" tIns="0" rIns="0" bIns="0" rtlCol="0">
            <a:spAutoFit/>
          </a:bodyPr>
          <a:lstStyle/>
          <a:p>
            <a:pPr marL="12700">
              <a:lnSpc>
                <a:spcPct val="100000"/>
              </a:lnSpc>
            </a:pPr>
            <a:r>
              <a:rPr sz="1000" spc="-15" dirty="0">
                <a:latin typeface="Tahoma"/>
                <a:cs typeface="Tahoma"/>
              </a:rPr>
              <a:t>DD</a:t>
            </a:r>
            <a:r>
              <a:rPr sz="1000" spc="-5" dirty="0">
                <a:latin typeface="Tahoma"/>
                <a:cs typeface="Tahoma"/>
              </a:rPr>
              <a:t>R</a:t>
            </a:r>
            <a:r>
              <a:rPr sz="1000" spc="-10" dirty="0">
                <a:latin typeface="Tahoma"/>
                <a:cs typeface="Tahoma"/>
              </a:rPr>
              <a:t>2 </a:t>
            </a:r>
            <a:r>
              <a:rPr sz="1000" spc="-15" dirty="0">
                <a:latin typeface="Tahoma"/>
                <a:cs typeface="Tahoma"/>
              </a:rPr>
              <a:t>0</a:t>
            </a:r>
            <a:r>
              <a:rPr sz="1000" spc="-5" dirty="0">
                <a:latin typeface="Tahoma"/>
                <a:cs typeface="Tahoma"/>
              </a:rPr>
              <a:t>.</a:t>
            </a:r>
            <a:r>
              <a:rPr sz="1000" spc="-20" dirty="0">
                <a:latin typeface="Tahoma"/>
                <a:cs typeface="Tahoma"/>
              </a:rPr>
              <a:t>8</a:t>
            </a:r>
            <a:r>
              <a:rPr sz="1000" spc="-15" dirty="0">
                <a:latin typeface="Tahoma"/>
                <a:cs typeface="Tahoma"/>
              </a:rPr>
              <a:t>G</a:t>
            </a:r>
            <a:r>
              <a:rPr sz="1000" spc="-10" dirty="0">
                <a:latin typeface="Tahoma"/>
                <a:cs typeface="Tahoma"/>
              </a:rPr>
              <a:t>bps</a:t>
            </a:r>
            <a:endParaRPr sz="1000">
              <a:latin typeface="Tahoma"/>
              <a:cs typeface="Tahoma"/>
            </a:endParaRPr>
          </a:p>
        </p:txBody>
      </p:sp>
      <p:sp>
        <p:nvSpPr>
          <p:cNvPr id="104" name="object 104"/>
          <p:cNvSpPr/>
          <p:nvPr/>
        </p:nvSpPr>
        <p:spPr>
          <a:xfrm>
            <a:off x="5595367" y="4132453"/>
            <a:ext cx="108585" cy="108585"/>
          </a:xfrm>
          <a:custGeom>
            <a:avLst/>
            <a:gdLst/>
            <a:ahLst/>
            <a:cxnLst/>
            <a:rect l="l" t="t" r="r" b="b"/>
            <a:pathLst>
              <a:path w="108585" h="108585">
                <a:moveTo>
                  <a:pt x="54100" y="0"/>
                </a:moveTo>
                <a:lnTo>
                  <a:pt x="15738" y="15979"/>
                </a:lnTo>
                <a:lnTo>
                  <a:pt x="47" y="53737"/>
                </a:lnTo>
                <a:lnTo>
                  <a:pt x="0" y="54468"/>
                </a:lnTo>
                <a:lnTo>
                  <a:pt x="2011" y="68796"/>
                </a:lnTo>
                <a:lnTo>
                  <a:pt x="26907" y="100895"/>
                </a:lnTo>
                <a:lnTo>
                  <a:pt x="54100" y="108204"/>
                </a:lnTo>
                <a:lnTo>
                  <a:pt x="54465" y="108202"/>
                </a:lnTo>
                <a:lnTo>
                  <a:pt x="92463" y="92272"/>
                </a:lnTo>
                <a:lnTo>
                  <a:pt x="108153" y="54468"/>
                </a:lnTo>
                <a:lnTo>
                  <a:pt x="108201" y="53737"/>
                </a:lnTo>
                <a:lnTo>
                  <a:pt x="106189" y="39452"/>
                </a:lnTo>
                <a:lnTo>
                  <a:pt x="81293" y="7336"/>
                </a:lnTo>
                <a:lnTo>
                  <a:pt x="54100" y="0"/>
                </a:lnTo>
                <a:close/>
              </a:path>
            </a:pathLst>
          </a:custGeom>
          <a:solidFill>
            <a:srgbClr val="000066"/>
          </a:solidFill>
        </p:spPr>
        <p:txBody>
          <a:bodyPr wrap="square" lIns="0" tIns="0" rIns="0" bIns="0" rtlCol="0"/>
          <a:lstStyle/>
          <a:p>
            <a:endParaRPr/>
          </a:p>
        </p:txBody>
      </p:sp>
      <p:sp>
        <p:nvSpPr>
          <p:cNvPr id="105" name="object 105"/>
          <p:cNvSpPr/>
          <p:nvPr/>
        </p:nvSpPr>
        <p:spPr>
          <a:xfrm>
            <a:off x="5843142" y="4741074"/>
            <a:ext cx="744220" cy="154305"/>
          </a:xfrm>
          <a:custGeom>
            <a:avLst/>
            <a:gdLst/>
            <a:ahLst/>
            <a:cxnLst/>
            <a:rect l="l" t="t" r="r" b="b"/>
            <a:pathLst>
              <a:path w="744220" h="154304">
                <a:moveTo>
                  <a:pt x="0" y="153885"/>
                </a:moveTo>
                <a:lnTo>
                  <a:pt x="743788" y="153885"/>
                </a:lnTo>
                <a:lnTo>
                  <a:pt x="743788" y="0"/>
                </a:lnTo>
                <a:lnTo>
                  <a:pt x="0" y="0"/>
                </a:lnTo>
                <a:lnTo>
                  <a:pt x="0" y="153885"/>
                </a:lnTo>
                <a:close/>
              </a:path>
            </a:pathLst>
          </a:custGeom>
          <a:solidFill>
            <a:srgbClr val="FFFFFF"/>
          </a:solidFill>
        </p:spPr>
        <p:txBody>
          <a:bodyPr wrap="square" lIns="0" tIns="0" rIns="0" bIns="0" rtlCol="0"/>
          <a:lstStyle/>
          <a:p>
            <a:endParaRPr/>
          </a:p>
        </p:txBody>
      </p:sp>
      <p:sp>
        <p:nvSpPr>
          <p:cNvPr id="106" name="object 106"/>
          <p:cNvSpPr/>
          <p:nvPr/>
        </p:nvSpPr>
        <p:spPr>
          <a:xfrm>
            <a:off x="6170550" y="4918328"/>
            <a:ext cx="108585" cy="108585"/>
          </a:xfrm>
          <a:custGeom>
            <a:avLst/>
            <a:gdLst/>
            <a:ahLst/>
            <a:cxnLst/>
            <a:rect l="l" t="t" r="r" b="b"/>
            <a:pathLst>
              <a:path w="108585" h="108585">
                <a:moveTo>
                  <a:pt x="54100" y="0"/>
                </a:moveTo>
                <a:lnTo>
                  <a:pt x="15690" y="15979"/>
                </a:lnTo>
                <a:lnTo>
                  <a:pt x="47" y="53737"/>
                </a:lnTo>
                <a:lnTo>
                  <a:pt x="0" y="54466"/>
                </a:lnTo>
                <a:lnTo>
                  <a:pt x="2002" y="68751"/>
                </a:lnTo>
                <a:lnTo>
                  <a:pt x="26851" y="100867"/>
                </a:lnTo>
                <a:lnTo>
                  <a:pt x="54100" y="108204"/>
                </a:lnTo>
                <a:lnTo>
                  <a:pt x="54465" y="108202"/>
                </a:lnTo>
                <a:lnTo>
                  <a:pt x="92463" y="92224"/>
                </a:lnTo>
                <a:lnTo>
                  <a:pt x="108153" y="54466"/>
                </a:lnTo>
                <a:lnTo>
                  <a:pt x="108201" y="53737"/>
                </a:lnTo>
                <a:lnTo>
                  <a:pt x="106189" y="39452"/>
                </a:lnTo>
                <a:lnTo>
                  <a:pt x="81293" y="7336"/>
                </a:lnTo>
                <a:lnTo>
                  <a:pt x="54100" y="0"/>
                </a:lnTo>
                <a:close/>
              </a:path>
            </a:pathLst>
          </a:custGeom>
          <a:solidFill>
            <a:srgbClr val="FFFFFF"/>
          </a:solidFill>
        </p:spPr>
        <p:txBody>
          <a:bodyPr wrap="square" lIns="0" tIns="0" rIns="0" bIns="0" rtlCol="0"/>
          <a:lstStyle/>
          <a:p>
            <a:endParaRPr/>
          </a:p>
        </p:txBody>
      </p:sp>
      <p:sp>
        <p:nvSpPr>
          <p:cNvPr id="107" name="object 107"/>
          <p:cNvSpPr/>
          <p:nvPr/>
        </p:nvSpPr>
        <p:spPr>
          <a:xfrm>
            <a:off x="6170548" y="4918328"/>
            <a:ext cx="108585" cy="108585"/>
          </a:xfrm>
          <a:custGeom>
            <a:avLst/>
            <a:gdLst/>
            <a:ahLst/>
            <a:cxnLst/>
            <a:rect l="l" t="t" r="r" b="b"/>
            <a:pathLst>
              <a:path w="108585" h="108585">
                <a:moveTo>
                  <a:pt x="0" y="54102"/>
                </a:moveTo>
                <a:lnTo>
                  <a:pt x="15692" y="15979"/>
                </a:lnTo>
                <a:lnTo>
                  <a:pt x="53735" y="1"/>
                </a:lnTo>
                <a:lnTo>
                  <a:pt x="54101" y="0"/>
                </a:lnTo>
                <a:lnTo>
                  <a:pt x="68416" y="1919"/>
                </a:lnTo>
                <a:lnTo>
                  <a:pt x="81294" y="7336"/>
                </a:lnTo>
                <a:lnTo>
                  <a:pt x="106191" y="39452"/>
                </a:lnTo>
                <a:lnTo>
                  <a:pt x="108203" y="54102"/>
                </a:lnTo>
                <a:lnTo>
                  <a:pt x="106284" y="68416"/>
                </a:lnTo>
                <a:lnTo>
                  <a:pt x="100867" y="81294"/>
                </a:lnTo>
                <a:lnTo>
                  <a:pt x="68751" y="106191"/>
                </a:lnTo>
                <a:lnTo>
                  <a:pt x="54101" y="108204"/>
                </a:lnTo>
                <a:lnTo>
                  <a:pt x="39743" y="106284"/>
                </a:lnTo>
                <a:lnTo>
                  <a:pt x="26852" y="100867"/>
                </a:lnTo>
                <a:lnTo>
                  <a:pt x="2003" y="68751"/>
                </a:lnTo>
                <a:lnTo>
                  <a:pt x="0" y="54102"/>
                </a:lnTo>
                <a:close/>
              </a:path>
            </a:pathLst>
          </a:custGeom>
          <a:ln w="12700">
            <a:solidFill>
              <a:srgbClr val="000066"/>
            </a:solidFill>
          </a:ln>
        </p:spPr>
        <p:txBody>
          <a:bodyPr wrap="square" lIns="0" tIns="0" rIns="0" bIns="0" rtlCol="0"/>
          <a:lstStyle/>
          <a:p>
            <a:endParaRPr/>
          </a:p>
        </p:txBody>
      </p:sp>
      <p:sp>
        <p:nvSpPr>
          <p:cNvPr id="108" name="object 108"/>
          <p:cNvSpPr/>
          <p:nvPr/>
        </p:nvSpPr>
        <p:spPr>
          <a:xfrm>
            <a:off x="4950205" y="3899534"/>
            <a:ext cx="261620" cy="1608455"/>
          </a:xfrm>
          <a:custGeom>
            <a:avLst/>
            <a:gdLst/>
            <a:ahLst/>
            <a:cxnLst/>
            <a:rect l="l" t="t" r="r" b="b"/>
            <a:pathLst>
              <a:path w="261620" h="1608454">
                <a:moveTo>
                  <a:pt x="0" y="1608073"/>
                </a:moveTo>
                <a:lnTo>
                  <a:pt x="261607" y="1608073"/>
                </a:lnTo>
                <a:lnTo>
                  <a:pt x="261607" y="0"/>
                </a:lnTo>
                <a:lnTo>
                  <a:pt x="0" y="0"/>
                </a:lnTo>
                <a:lnTo>
                  <a:pt x="0" y="1608073"/>
                </a:lnTo>
                <a:close/>
              </a:path>
            </a:pathLst>
          </a:custGeom>
          <a:solidFill>
            <a:srgbClr val="FFFFFF"/>
          </a:solidFill>
        </p:spPr>
        <p:txBody>
          <a:bodyPr wrap="square" lIns="0" tIns="0" rIns="0" bIns="0" rtlCol="0"/>
          <a:lstStyle/>
          <a:p>
            <a:endParaRPr/>
          </a:p>
        </p:txBody>
      </p:sp>
      <p:sp>
        <p:nvSpPr>
          <p:cNvPr id="109" name="object 109"/>
          <p:cNvSpPr txBox="1"/>
          <p:nvPr/>
        </p:nvSpPr>
        <p:spPr>
          <a:xfrm>
            <a:off x="5006709" y="3995975"/>
            <a:ext cx="165735" cy="1434465"/>
          </a:xfrm>
          <a:prstGeom prst="rect">
            <a:avLst/>
          </a:prstGeom>
        </p:spPr>
        <p:txBody>
          <a:bodyPr vert="vert270" wrap="square" lIns="0" tIns="0" rIns="0" bIns="0" rtlCol="0">
            <a:spAutoFit/>
          </a:bodyPr>
          <a:lstStyle/>
          <a:p>
            <a:pPr marL="12700">
              <a:lnSpc>
                <a:spcPct val="100000"/>
              </a:lnSpc>
            </a:pPr>
            <a:r>
              <a:rPr sz="1100" dirty="0">
                <a:latin typeface="Tahoma"/>
                <a:cs typeface="Tahoma"/>
              </a:rPr>
              <a:t>Pow</a:t>
            </a:r>
            <a:r>
              <a:rPr sz="1100" spc="-10" dirty="0">
                <a:latin typeface="Tahoma"/>
                <a:cs typeface="Tahoma"/>
              </a:rPr>
              <a:t>e</a:t>
            </a:r>
            <a:r>
              <a:rPr sz="1100" dirty="0">
                <a:latin typeface="Tahoma"/>
                <a:cs typeface="Tahoma"/>
              </a:rPr>
              <a:t>r</a:t>
            </a:r>
            <a:r>
              <a:rPr sz="1100" spc="-15" dirty="0">
                <a:latin typeface="Tahoma"/>
                <a:cs typeface="Tahoma"/>
              </a:rPr>
              <a:t> </a:t>
            </a:r>
            <a:r>
              <a:rPr sz="1100" spc="-5" dirty="0">
                <a:latin typeface="Tahoma"/>
                <a:cs typeface="Tahoma"/>
              </a:rPr>
              <a:t>C</a:t>
            </a:r>
            <a:r>
              <a:rPr sz="1100" dirty="0">
                <a:latin typeface="Tahoma"/>
                <a:cs typeface="Tahoma"/>
              </a:rPr>
              <a:t>ost[</a:t>
            </a:r>
            <a:r>
              <a:rPr sz="1100" spc="-5" dirty="0">
                <a:latin typeface="Tahoma"/>
                <a:cs typeface="Tahoma"/>
              </a:rPr>
              <a:t>m</a:t>
            </a:r>
            <a:r>
              <a:rPr sz="1100" dirty="0">
                <a:latin typeface="Tahoma"/>
                <a:cs typeface="Tahoma"/>
              </a:rPr>
              <a:t>W</a:t>
            </a:r>
            <a:r>
              <a:rPr sz="1100" spc="-5" dirty="0">
                <a:latin typeface="Tahoma"/>
                <a:cs typeface="Tahoma"/>
              </a:rPr>
              <a:t>/G</a:t>
            </a:r>
            <a:r>
              <a:rPr sz="1100" dirty="0">
                <a:latin typeface="Tahoma"/>
                <a:cs typeface="Tahoma"/>
              </a:rPr>
              <a:t>bps]</a:t>
            </a:r>
            <a:endParaRPr sz="1100">
              <a:latin typeface="Tahoma"/>
              <a:cs typeface="Tahoma"/>
            </a:endParaRPr>
          </a:p>
        </p:txBody>
      </p:sp>
      <p:sp>
        <p:nvSpPr>
          <p:cNvPr id="110" name="object 110"/>
          <p:cNvSpPr/>
          <p:nvPr/>
        </p:nvSpPr>
        <p:spPr>
          <a:xfrm>
            <a:off x="6086728" y="5906693"/>
            <a:ext cx="1595755" cy="261620"/>
          </a:xfrm>
          <a:custGeom>
            <a:avLst/>
            <a:gdLst/>
            <a:ahLst/>
            <a:cxnLst/>
            <a:rect l="l" t="t" r="r" b="b"/>
            <a:pathLst>
              <a:path w="1595754" h="261620">
                <a:moveTo>
                  <a:pt x="0" y="261607"/>
                </a:moveTo>
                <a:lnTo>
                  <a:pt x="1595247" y="261607"/>
                </a:lnTo>
                <a:lnTo>
                  <a:pt x="1595247" y="0"/>
                </a:lnTo>
                <a:lnTo>
                  <a:pt x="0" y="0"/>
                </a:lnTo>
                <a:lnTo>
                  <a:pt x="0" y="261607"/>
                </a:lnTo>
                <a:close/>
              </a:path>
            </a:pathLst>
          </a:custGeom>
          <a:solidFill>
            <a:srgbClr val="FFFFFF"/>
          </a:solidFill>
        </p:spPr>
        <p:txBody>
          <a:bodyPr wrap="square" lIns="0" tIns="0" rIns="0" bIns="0" rtlCol="0"/>
          <a:lstStyle/>
          <a:p>
            <a:endParaRPr/>
          </a:p>
        </p:txBody>
      </p:sp>
      <p:sp>
        <p:nvSpPr>
          <p:cNvPr id="111" name="object 111"/>
          <p:cNvSpPr/>
          <p:nvPr/>
        </p:nvSpPr>
        <p:spPr>
          <a:xfrm>
            <a:off x="1139952" y="3243072"/>
            <a:ext cx="2860548" cy="400811"/>
          </a:xfrm>
          <a:prstGeom prst="rect">
            <a:avLst/>
          </a:prstGeom>
          <a:blipFill>
            <a:blip r:embed="rId28" cstate="print"/>
            <a:stretch>
              <a:fillRect/>
            </a:stretch>
          </a:blipFill>
        </p:spPr>
        <p:txBody>
          <a:bodyPr wrap="square" lIns="0" tIns="0" rIns="0" bIns="0" rtlCol="0"/>
          <a:lstStyle/>
          <a:p>
            <a:endParaRPr/>
          </a:p>
        </p:txBody>
      </p:sp>
      <p:sp>
        <p:nvSpPr>
          <p:cNvPr id="112" name="object 112"/>
          <p:cNvSpPr/>
          <p:nvPr/>
        </p:nvSpPr>
        <p:spPr>
          <a:xfrm>
            <a:off x="1363980" y="3258311"/>
            <a:ext cx="2412492" cy="336803"/>
          </a:xfrm>
          <a:prstGeom prst="rect">
            <a:avLst/>
          </a:prstGeom>
          <a:blipFill>
            <a:blip r:embed="rId29" cstate="print"/>
            <a:stretch>
              <a:fillRect/>
            </a:stretch>
          </a:blipFill>
        </p:spPr>
        <p:txBody>
          <a:bodyPr wrap="square" lIns="0" tIns="0" rIns="0" bIns="0" rtlCol="0"/>
          <a:lstStyle/>
          <a:p>
            <a:endParaRPr/>
          </a:p>
        </p:txBody>
      </p:sp>
      <p:sp>
        <p:nvSpPr>
          <p:cNvPr id="113" name="object 113"/>
          <p:cNvSpPr/>
          <p:nvPr/>
        </p:nvSpPr>
        <p:spPr>
          <a:xfrm>
            <a:off x="1187627" y="3267367"/>
            <a:ext cx="2765805" cy="305650"/>
          </a:xfrm>
          <a:prstGeom prst="rect">
            <a:avLst/>
          </a:prstGeom>
          <a:blipFill>
            <a:blip r:embed="rId30" cstate="print"/>
            <a:stretch>
              <a:fillRect/>
            </a:stretch>
          </a:blipFill>
        </p:spPr>
        <p:txBody>
          <a:bodyPr wrap="square" lIns="0" tIns="0" rIns="0" bIns="0" rtlCol="0"/>
          <a:lstStyle/>
          <a:p>
            <a:endParaRPr/>
          </a:p>
        </p:txBody>
      </p:sp>
      <p:sp>
        <p:nvSpPr>
          <p:cNvPr id="114" name="object 114"/>
          <p:cNvSpPr txBox="1"/>
          <p:nvPr/>
        </p:nvSpPr>
        <p:spPr>
          <a:xfrm>
            <a:off x="1187627" y="3267367"/>
            <a:ext cx="2766060" cy="306070"/>
          </a:xfrm>
          <a:prstGeom prst="rect">
            <a:avLst/>
          </a:prstGeom>
          <a:ln w="9525">
            <a:solidFill>
              <a:srgbClr val="97B853"/>
            </a:solidFill>
          </a:ln>
        </p:spPr>
        <p:txBody>
          <a:bodyPr vert="horz" wrap="square" lIns="0" tIns="0" rIns="0" bIns="0" rtlCol="0">
            <a:spAutoFit/>
          </a:bodyPr>
          <a:lstStyle/>
          <a:p>
            <a:pPr marL="306070">
              <a:lnSpc>
                <a:spcPct val="100000"/>
              </a:lnSpc>
            </a:pPr>
            <a:r>
              <a:rPr sz="1200" b="1" spc="-5" dirty="0">
                <a:solidFill>
                  <a:srgbClr val="FFFFFF"/>
                </a:solidFill>
                <a:latin typeface="Tahoma"/>
                <a:cs typeface="Tahoma"/>
              </a:rPr>
              <a:t>I/</a:t>
            </a:r>
            <a:r>
              <a:rPr sz="1200" b="1" dirty="0">
                <a:solidFill>
                  <a:srgbClr val="FFFFFF"/>
                </a:solidFill>
                <a:latin typeface="Tahoma"/>
                <a:cs typeface="Tahoma"/>
              </a:rPr>
              <a:t>F</a:t>
            </a:r>
            <a:r>
              <a:rPr sz="1200" b="1" spc="-20" dirty="0">
                <a:solidFill>
                  <a:srgbClr val="FFFFFF"/>
                </a:solidFill>
                <a:latin typeface="Tahoma"/>
                <a:cs typeface="Tahoma"/>
              </a:rPr>
              <a:t> </a:t>
            </a:r>
            <a:r>
              <a:rPr sz="1200" b="1" spc="-5" dirty="0">
                <a:solidFill>
                  <a:srgbClr val="FFFFFF"/>
                </a:solidFill>
                <a:latin typeface="Tahoma"/>
                <a:cs typeface="Tahoma"/>
              </a:rPr>
              <a:t>p</a:t>
            </a:r>
            <a:r>
              <a:rPr sz="1200" b="1" dirty="0">
                <a:solidFill>
                  <a:srgbClr val="FFFFFF"/>
                </a:solidFill>
                <a:latin typeface="Tahoma"/>
                <a:cs typeface="Tahoma"/>
              </a:rPr>
              <a:t>o</a:t>
            </a:r>
            <a:r>
              <a:rPr sz="1200" b="1" spc="-15" dirty="0">
                <a:solidFill>
                  <a:srgbClr val="FFFFFF"/>
                </a:solidFill>
                <a:latin typeface="Tahoma"/>
                <a:cs typeface="Tahoma"/>
              </a:rPr>
              <a:t>we</a:t>
            </a:r>
            <a:r>
              <a:rPr sz="1200" b="1" spc="-10" dirty="0">
                <a:solidFill>
                  <a:srgbClr val="FFFFFF"/>
                </a:solidFill>
                <a:latin typeface="Tahoma"/>
                <a:cs typeface="Tahoma"/>
              </a:rPr>
              <a:t>r</a:t>
            </a:r>
            <a:r>
              <a:rPr sz="1200" b="1" spc="-20" dirty="0">
                <a:solidFill>
                  <a:srgbClr val="FFFFFF"/>
                </a:solidFill>
                <a:latin typeface="Tahoma"/>
                <a:cs typeface="Tahoma"/>
              </a:rPr>
              <a:t> </a:t>
            </a:r>
            <a:r>
              <a:rPr sz="1200" b="1" spc="-5" dirty="0">
                <a:solidFill>
                  <a:srgbClr val="FFFFFF"/>
                </a:solidFill>
                <a:latin typeface="Tahoma"/>
                <a:cs typeface="Tahoma"/>
              </a:rPr>
              <a:t>gett</a:t>
            </a:r>
            <a:r>
              <a:rPr sz="1200" b="1" dirty="0">
                <a:solidFill>
                  <a:srgbClr val="FFFFFF"/>
                </a:solidFill>
                <a:latin typeface="Tahoma"/>
                <a:cs typeface="Tahoma"/>
              </a:rPr>
              <a:t>ing</a:t>
            </a:r>
            <a:r>
              <a:rPr sz="1200" b="1" spc="-20" dirty="0">
                <a:solidFill>
                  <a:srgbClr val="FFFFFF"/>
                </a:solidFill>
                <a:latin typeface="Tahoma"/>
                <a:cs typeface="Tahoma"/>
              </a:rPr>
              <a:t> </a:t>
            </a:r>
            <a:r>
              <a:rPr sz="1200" b="1" spc="-5" dirty="0">
                <a:solidFill>
                  <a:srgbClr val="FFFFFF"/>
                </a:solidFill>
                <a:latin typeface="Tahoma"/>
                <a:cs typeface="Tahoma"/>
              </a:rPr>
              <a:t>d</a:t>
            </a:r>
            <a:r>
              <a:rPr sz="1200" b="1" dirty="0">
                <a:solidFill>
                  <a:srgbClr val="FFFFFF"/>
                </a:solidFill>
                <a:latin typeface="Tahoma"/>
                <a:cs typeface="Tahoma"/>
              </a:rPr>
              <a:t>o</a:t>
            </a:r>
            <a:r>
              <a:rPr sz="1200" b="1" spc="-20" dirty="0">
                <a:solidFill>
                  <a:srgbClr val="FFFFFF"/>
                </a:solidFill>
                <a:latin typeface="Tahoma"/>
                <a:cs typeface="Tahoma"/>
              </a:rPr>
              <a:t>m</a:t>
            </a:r>
            <a:r>
              <a:rPr sz="1200" b="1" spc="-10" dirty="0">
                <a:solidFill>
                  <a:srgbClr val="FFFFFF"/>
                </a:solidFill>
                <a:latin typeface="Tahoma"/>
                <a:cs typeface="Tahoma"/>
              </a:rPr>
              <a:t>inant</a:t>
            </a:r>
            <a:endParaRPr sz="1200">
              <a:latin typeface="Tahoma"/>
              <a:cs typeface="Tahoma"/>
            </a:endParaRPr>
          </a:p>
        </p:txBody>
      </p:sp>
      <p:sp>
        <p:nvSpPr>
          <p:cNvPr id="115" name="object 115"/>
          <p:cNvSpPr/>
          <p:nvPr/>
        </p:nvSpPr>
        <p:spPr>
          <a:xfrm>
            <a:off x="5242559" y="3232404"/>
            <a:ext cx="3215640" cy="399288"/>
          </a:xfrm>
          <a:prstGeom prst="rect">
            <a:avLst/>
          </a:prstGeom>
          <a:blipFill>
            <a:blip r:embed="rId31" cstate="print"/>
            <a:stretch>
              <a:fillRect/>
            </a:stretch>
          </a:blipFill>
        </p:spPr>
        <p:txBody>
          <a:bodyPr wrap="square" lIns="0" tIns="0" rIns="0" bIns="0" rtlCol="0"/>
          <a:lstStyle/>
          <a:p>
            <a:endParaRPr/>
          </a:p>
        </p:txBody>
      </p:sp>
      <p:sp>
        <p:nvSpPr>
          <p:cNvPr id="116" name="object 116"/>
          <p:cNvSpPr/>
          <p:nvPr/>
        </p:nvSpPr>
        <p:spPr>
          <a:xfrm>
            <a:off x="5385815" y="3247644"/>
            <a:ext cx="2927604" cy="336803"/>
          </a:xfrm>
          <a:prstGeom prst="rect">
            <a:avLst/>
          </a:prstGeom>
          <a:blipFill>
            <a:blip r:embed="rId32" cstate="print"/>
            <a:stretch>
              <a:fillRect/>
            </a:stretch>
          </a:blipFill>
        </p:spPr>
        <p:txBody>
          <a:bodyPr wrap="square" lIns="0" tIns="0" rIns="0" bIns="0" rtlCol="0"/>
          <a:lstStyle/>
          <a:p>
            <a:endParaRPr/>
          </a:p>
        </p:txBody>
      </p:sp>
      <p:sp>
        <p:nvSpPr>
          <p:cNvPr id="117" name="object 117"/>
          <p:cNvSpPr/>
          <p:nvPr/>
        </p:nvSpPr>
        <p:spPr>
          <a:xfrm>
            <a:off x="5289296" y="3256191"/>
            <a:ext cx="3121279" cy="305650"/>
          </a:xfrm>
          <a:prstGeom prst="rect">
            <a:avLst/>
          </a:prstGeom>
          <a:blipFill>
            <a:blip r:embed="rId33" cstate="print"/>
            <a:stretch>
              <a:fillRect/>
            </a:stretch>
          </a:blipFill>
        </p:spPr>
        <p:txBody>
          <a:bodyPr wrap="square" lIns="0" tIns="0" rIns="0" bIns="0" rtlCol="0"/>
          <a:lstStyle/>
          <a:p>
            <a:endParaRPr/>
          </a:p>
        </p:txBody>
      </p:sp>
      <p:sp>
        <p:nvSpPr>
          <p:cNvPr id="118" name="object 118"/>
          <p:cNvSpPr txBox="1"/>
          <p:nvPr/>
        </p:nvSpPr>
        <p:spPr>
          <a:xfrm>
            <a:off x="5289296" y="3256191"/>
            <a:ext cx="3121660" cy="306070"/>
          </a:xfrm>
          <a:prstGeom prst="rect">
            <a:avLst/>
          </a:prstGeom>
          <a:ln w="9525">
            <a:solidFill>
              <a:srgbClr val="97B853"/>
            </a:solidFill>
          </a:ln>
        </p:spPr>
        <p:txBody>
          <a:bodyPr vert="horz" wrap="square" lIns="0" tIns="0" rIns="0" bIns="0" rtlCol="0">
            <a:spAutoFit/>
          </a:bodyPr>
          <a:lstStyle/>
          <a:p>
            <a:pPr marL="226060">
              <a:lnSpc>
                <a:spcPct val="100000"/>
              </a:lnSpc>
            </a:pPr>
            <a:r>
              <a:rPr sz="1200" b="1" spc="-10" dirty="0">
                <a:solidFill>
                  <a:srgbClr val="FFFFFF"/>
                </a:solidFill>
                <a:latin typeface="Tahoma"/>
                <a:cs typeface="Tahoma"/>
              </a:rPr>
              <a:t>Op</a:t>
            </a:r>
            <a:r>
              <a:rPr sz="1200" b="1" dirty="0">
                <a:solidFill>
                  <a:srgbClr val="FFFFFF"/>
                </a:solidFill>
                <a:latin typeface="Tahoma"/>
                <a:cs typeface="Tahoma"/>
              </a:rPr>
              <a:t>t</a:t>
            </a:r>
            <a:r>
              <a:rPr sz="1200" b="1" spc="-10" dirty="0">
                <a:solidFill>
                  <a:srgbClr val="FFFFFF"/>
                </a:solidFill>
                <a:latin typeface="Tahoma"/>
                <a:cs typeface="Tahoma"/>
              </a:rPr>
              <a:t>ical</a:t>
            </a:r>
            <a:r>
              <a:rPr sz="1200" b="1" spc="-30" dirty="0">
                <a:solidFill>
                  <a:srgbClr val="FFFFFF"/>
                </a:solidFill>
                <a:latin typeface="Tahoma"/>
                <a:cs typeface="Tahoma"/>
              </a:rPr>
              <a:t> </a:t>
            </a:r>
            <a:r>
              <a:rPr sz="1200" b="1" spc="-5" dirty="0">
                <a:solidFill>
                  <a:srgbClr val="FFFFFF"/>
                </a:solidFill>
                <a:latin typeface="Tahoma"/>
                <a:cs typeface="Tahoma"/>
              </a:rPr>
              <a:t>I/</a:t>
            </a:r>
            <a:r>
              <a:rPr sz="1200" b="1" dirty="0">
                <a:solidFill>
                  <a:srgbClr val="FFFFFF"/>
                </a:solidFill>
                <a:latin typeface="Tahoma"/>
                <a:cs typeface="Tahoma"/>
              </a:rPr>
              <a:t>O</a:t>
            </a:r>
            <a:r>
              <a:rPr sz="1200" b="1" spc="-5" dirty="0">
                <a:solidFill>
                  <a:srgbClr val="FFFFFF"/>
                </a:solidFill>
                <a:latin typeface="Tahoma"/>
                <a:cs typeface="Tahoma"/>
              </a:rPr>
              <a:t> </a:t>
            </a:r>
            <a:r>
              <a:rPr sz="1200" b="1" dirty="0">
                <a:solidFill>
                  <a:srgbClr val="FFFFFF"/>
                </a:solidFill>
                <a:latin typeface="Tahoma"/>
                <a:cs typeface="Tahoma"/>
              </a:rPr>
              <a:t>:</a:t>
            </a:r>
            <a:r>
              <a:rPr sz="1200" b="1" spc="-10" dirty="0">
                <a:solidFill>
                  <a:srgbClr val="FFFFFF"/>
                </a:solidFill>
                <a:latin typeface="Tahoma"/>
                <a:cs typeface="Tahoma"/>
              </a:rPr>
              <a:t> low</a:t>
            </a:r>
            <a:r>
              <a:rPr sz="1200" b="1" spc="-15" dirty="0">
                <a:solidFill>
                  <a:srgbClr val="FFFFFF"/>
                </a:solidFill>
                <a:latin typeface="Tahoma"/>
                <a:cs typeface="Tahoma"/>
              </a:rPr>
              <a:t>e</a:t>
            </a:r>
            <a:r>
              <a:rPr sz="1200" b="1" spc="-10" dirty="0">
                <a:solidFill>
                  <a:srgbClr val="FFFFFF"/>
                </a:solidFill>
                <a:latin typeface="Tahoma"/>
                <a:cs typeface="Tahoma"/>
              </a:rPr>
              <a:t>r</a:t>
            </a:r>
            <a:r>
              <a:rPr sz="1200" b="1" dirty="0">
                <a:solidFill>
                  <a:srgbClr val="FFFFFF"/>
                </a:solidFill>
                <a:latin typeface="Tahoma"/>
                <a:cs typeface="Tahoma"/>
              </a:rPr>
              <a:t> Po</a:t>
            </a:r>
            <a:r>
              <a:rPr sz="1200" b="1" spc="-15" dirty="0">
                <a:solidFill>
                  <a:srgbClr val="FFFFFF"/>
                </a:solidFill>
                <a:latin typeface="Tahoma"/>
                <a:cs typeface="Tahoma"/>
              </a:rPr>
              <a:t>we</a:t>
            </a:r>
            <a:r>
              <a:rPr sz="1200" b="1" spc="-10" dirty="0">
                <a:solidFill>
                  <a:srgbClr val="FFFFFF"/>
                </a:solidFill>
                <a:latin typeface="Tahoma"/>
                <a:cs typeface="Tahoma"/>
              </a:rPr>
              <a:t>r </a:t>
            </a:r>
            <a:r>
              <a:rPr sz="1200" b="1" spc="-5" dirty="0">
                <a:solidFill>
                  <a:srgbClr val="FFFFFF"/>
                </a:solidFill>
                <a:latin typeface="Tahoma"/>
                <a:cs typeface="Tahoma"/>
              </a:rPr>
              <a:t>pe</a:t>
            </a:r>
            <a:r>
              <a:rPr sz="1200" b="1" spc="-10" dirty="0">
                <a:solidFill>
                  <a:srgbClr val="FFFFFF"/>
                </a:solidFill>
                <a:latin typeface="Tahoma"/>
                <a:cs typeface="Tahoma"/>
              </a:rPr>
              <a:t>r</a:t>
            </a:r>
            <a:r>
              <a:rPr sz="1200" b="1" dirty="0">
                <a:solidFill>
                  <a:srgbClr val="FFFFFF"/>
                </a:solidFill>
                <a:latin typeface="Tahoma"/>
                <a:cs typeface="Tahoma"/>
              </a:rPr>
              <a:t> B</a:t>
            </a:r>
            <a:r>
              <a:rPr sz="1200" b="1" spc="-15" dirty="0">
                <a:solidFill>
                  <a:srgbClr val="FFFFFF"/>
                </a:solidFill>
                <a:latin typeface="Tahoma"/>
                <a:cs typeface="Tahoma"/>
              </a:rPr>
              <a:t>/W</a:t>
            </a:r>
            <a:endParaRPr sz="1200">
              <a:latin typeface="Tahoma"/>
              <a:cs typeface="Tahoma"/>
            </a:endParaRPr>
          </a:p>
        </p:txBody>
      </p:sp>
      <p:sp>
        <p:nvSpPr>
          <p:cNvPr id="119" name="object 119"/>
          <p:cNvSpPr/>
          <p:nvPr/>
        </p:nvSpPr>
        <p:spPr>
          <a:xfrm>
            <a:off x="5940171" y="5075682"/>
            <a:ext cx="2270760" cy="0"/>
          </a:xfrm>
          <a:custGeom>
            <a:avLst/>
            <a:gdLst/>
            <a:ahLst/>
            <a:cxnLst/>
            <a:rect l="l" t="t" r="r" b="b"/>
            <a:pathLst>
              <a:path w="2270759">
                <a:moveTo>
                  <a:pt x="0" y="0"/>
                </a:moveTo>
                <a:lnTo>
                  <a:pt x="2270379" y="0"/>
                </a:lnTo>
              </a:path>
            </a:pathLst>
          </a:custGeom>
          <a:ln w="9525">
            <a:solidFill>
              <a:srgbClr val="7E7E7E"/>
            </a:solidFill>
            <a:prstDash val="dash"/>
          </a:ln>
        </p:spPr>
        <p:txBody>
          <a:bodyPr wrap="square" lIns="0" tIns="0" rIns="0" bIns="0" rtlCol="0"/>
          <a:lstStyle/>
          <a:p>
            <a:endParaRPr/>
          </a:p>
        </p:txBody>
      </p:sp>
      <p:sp>
        <p:nvSpPr>
          <p:cNvPr id="120" name="object 120"/>
          <p:cNvSpPr/>
          <p:nvPr/>
        </p:nvSpPr>
        <p:spPr>
          <a:xfrm>
            <a:off x="7953375" y="5413628"/>
            <a:ext cx="257175" cy="0"/>
          </a:xfrm>
          <a:custGeom>
            <a:avLst/>
            <a:gdLst/>
            <a:ahLst/>
            <a:cxnLst/>
            <a:rect l="l" t="t" r="r" b="b"/>
            <a:pathLst>
              <a:path w="257175">
                <a:moveTo>
                  <a:pt x="0" y="0"/>
                </a:moveTo>
                <a:lnTo>
                  <a:pt x="257175" y="0"/>
                </a:lnTo>
              </a:path>
            </a:pathLst>
          </a:custGeom>
          <a:ln w="9525">
            <a:solidFill>
              <a:srgbClr val="7E7E7E"/>
            </a:solidFill>
            <a:prstDash val="dash"/>
          </a:ln>
        </p:spPr>
        <p:txBody>
          <a:bodyPr wrap="square" lIns="0" tIns="0" rIns="0" bIns="0" rtlCol="0"/>
          <a:lstStyle/>
          <a:p>
            <a:endParaRPr/>
          </a:p>
        </p:txBody>
      </p:sp>
      <p:sp>
        <p:nvSpPr>
          <p:cNvPr id="121" name="object 121"/>
          <p:cNvSpPr/>
          <p:nvPr/>
        </p:nvSpPr>
        <p:spPr>
          <a:xfrm>
            <a:off x="7999856" y="5104257"/>
            <a:ext cx="201295" cy="290830"/>
          </a:xfrm>
          <a:custGeom>
            <a:avLst/>
            <a:gdLst/>
            <a:ahLst/>
            <a:cxnLst/>
            <a:rect l="l" t="t" r="r" b="b"/>
            <a:pathLst>
              <a:path w="201295" h="290829">
                <a:moveTo>
                  <a:pt x="201168" y="189738"/>
                </a:moveTo>
                <a:lnTo>
                  <a:pt x="0" y="189738"/>
                </a:lnTo>
                <a:lnTo>
                  <a:pt x="100584" y="290322"/>
                </a:lnTo>
                <a:lnTo>
                  <a:pt x="201168" y="189738"/>
                </a:lnTo>
                <a:close/>
              </a:path>
              <a:path w="201295" h="290829">
                <a:moveTo>
                  <a:pt x="150875" y="0"/>
                </a:moveTo>
                <a:lnTo>
                  <a:pt x="50292" y="0"/>
                </a:lnTo>
                <a:lnTo>
                  <a:pt x="50292" y="189738"/>
                </a:lnTo>
                <a:lnTo>
                  <a:pt x="150875" y="189738"/>
                </a:lnTo>
                <a:lnTo>
                  <a:pt x="150875" y="0"/>
                </a:lnTo>
                <a:close/>
              </a:path>
            </a:pathLst>
          </a:custGeom>
          <a:solidFill>
            <a:srgbClr val="77923B"/>
          </a:solidFill>
        </p:spPr>
        <p:txBody>
          <a:bodyPr wrap="square" lIns="0" tIns="0" rIns="0" bIns="0" rtlCol="0"/>
          <a:lstStyle/>
          <a:p>
            <a:endParaRPr/>
          </a:p>
        </p:txBody>
      </p:sp>
      <p:sp>
        <p:nvSpPr>
          <p:cNvPr id="122" name="object 122"/>
          <p:cNvSpPr txBox="1"/>
          <p:nvPr/>
        </p:nvSpPr>
        <p:spPr>
          <a:xfrm>
            <a:off x="7922132" y="4865159"/>
            <a:ext cx="342900" cy="177800"/>
          </a:xfrm>
          <a:prstGeom prst="rect">
            <a:avLst/>
          </a:prstGeom>
        </p:spPr>
        <p:txBody>
          <a:bodyPr vert="horz" wrap="square" lIns="0" tIns="0" rIns="0" bIns="0" rtlCol="0">
            <a:spAutoFit/>
          </a:bodyPr>
          <a:lstStyle/>
          <a:p>
            <a:pPr marL="12700">
              <a:lnSpc>
                <a:spcPct val="100000"/>
              </a:lnSpc>
            </a:pPr>
            <a:r>
              <a:rPr sz="1200" spc="-5" dirty="0">
                <a:latin typeface="Tahoma"/>
                <a:cs typeface="Tahoma"/>
              </a:rPr>
              <a:t>60%</a:t>
            </a:r>
            <a:endParaRPr sz="1200">
              <a:latin typeface="Tahoma"/>
              <a:cs typeface="Tahoma"/>
            </a:endParaRPr>
          </a:p>
        </p:txBody>
      </p:sp>
      <p:sp>
        <p:nvSpPr>
          <p:cNvPr id="123" name="object 123"/>
          <p:cNvSpPr txBox="1">
            <a:spLocks noGrp="1"/>
          </p:cNvSpPr>
          <p:nvPr>
            <p:ph type="sldNum" sz="quarter" idx="4294967295"/>
          </p:nvPr>
        </p:nvSpPr>
        <p:spPr>
          <a:xfrm>
            <a:off x="4567301" y="6512720"/>
            <a:ext cx="281939" cy="177800"/>
          </a:xfrm>
          <a:prstGeom prst="rect">
            <a:avLst/>
          </a:prstGeom>
        </p:spPr>
        <p:txBody>
          <a:bodyPr vert="horz" wrap="square" lIns="0" tIns="0" rIns="0" bIns="0" rtlCol="0">
            <a:spAutoFit/>
          </a:bodyPr>
          <a:lstStyle/>
          <a:p>
            <a:pPr marL="25400">
              <a:lnSpc>
                <a:spcPct val="100000"/>
              </a:lnSpc>
            </a:pPr>
            <a:r>
              <a:rPr spc="-10" dirty="0"/>
              <a:t>2/6</a:t>
            </a:r>
          </a:p>
        </p:txBody>
      </p:sp>
    </p:spTree>
    <p:extLst>
      <p:ext uri="{BB962C8B-B14F-4D97-AF65-F5344CB8AC3E}">
        <p14:creationId xmlns:p14="http://schemas.microsoft.com/office/powerpoint/2010/main" val="2052973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92608" y="2775204"/>
            <a:ext cx="8613648" cy="3477767"/>
          </a:xfrm>
          <a:prstGeom prst="rect">
            <a:avLst/>
          </a:prstGeom>
          <a:blipFill>
            <a:blip r:embed="rId3" cstate="print"/>
            <a:stretch>
              <a:fillRect/>
            </a:stretch>
          </a:blipFill>
        </p:spPr>
        <p:txBody>
          <a:bodyPr wrap="square" lIns="0" tIns="0" rIns="0" bIns="0" rtlCol="0"/>
          <a:lstStyle/>
          <a:p>
            <a:endParaRPr/>
          </a:p>
        </p:txBody>
      </p:sp>
      <p:sp>
        <p:nvSpPr>
          <p:cNvPr id="3" name="object 3"/>
          <p:cNvSpPr/>
          <p:nvPr/>
        </p:nvSpPr>
        <p:spPr>
          <a:xfrm>
            <a:off x="323532" y="2807017"/>
            <a:ext cx="8496935" cy="3360420"/>
          </a:xfrm>
          <a:custGeom>
            <a:avLst/>
            <a:gdLst/>
            <a:ahLst/>
            <a:cxnLst/>
            <a:rect l="l" t="t" r="r" b="b"/>
            <a:pathLst>
              <a:path w="8496935" h="3360420">
                <a:moveTo>
                  <a:pt x="0" y="3360292"/>
                </a:moveTo>
                <a:lnTo>
                  <a:pt x="8496935" y="3360292"/>
                </a:lnTo>
                <a:lnTo>
                  <a:pt x="8496935" y="0"/>
                </a:lnTo>
                <a:lnTo>
                  <a:pt x="0" y="0"/>
                </a:lnTo>
                <a:lnTo>
                  <a:pt x="0" y="3360292"/>
                </a:lnTo>
                <a:close/>
              </a:path>
            </a:pathLst>
          </a:custGeom>
          <a:solidFill>
            <a:srgbClr val="FFFFFF"/>
          </a:solidFill>
        </p:spPr>
        <p:txBody>
          <a:bodyPr wrap="square" lIns="0" tIns="0" rIns="0" bIns="0" rtlCol="0"/>
          <a:lstStyle/>
          <a:p>
            <a:endParaRPr/>
          </a:p>
        </p:txBody>
      </p:sp>
      <p:sp>
        <p:nvSpPr>
          <p:cNvPr id="4" name="object 4"/>
          <p:cNvSpPr/>
          <p:nvPr/>
        </p:nvSpPr>
        <p:spPr>
          <a:xfrm>
            <a:off x="323532" y="2807017"/>
            <a:ext cx="8496935" cy="3360420"/>
          </a:xfrm>
          <a:custGeom>
            <a:avLst/>
            <a:gdLst/>
            <a:ahLst/>
            <a:cxnLst/>
            <a:rect l="l" t="t" r="r" b="b"/>
            <a:pathLst>
              <a:path w="8496935" h="3360420">
                <a:moveTo>
                  <a:pt x="0" y="3360292"/>
                </a:moveTo>
                <a:lnTo>
                  <a:pt x="8496935" y="3360292"/>
                </a:lnTo>
                <a:lnTo>
                  <a:pt x="8496935" y="0"/>
                </a:lnTo>
                <a:lnTo>
                  <a:pt x="0" y="0"/>
                </a:lnTo>
                <a:lnTo>
                  <a:pt x="0" y="3360292"/>
                </a:lnTo>
                <a:close/>
              </a:path>
            </a:pathLst>
          </a:custGeom>
          <a:ln w="9525">
            <a:solidFill>
              <a:srgbClr val="B3A1C6"/>
            </a:solidFill>
          </a:ln>
        </p:spPr>
        <p:txBody>
          <a:bodyPr wrap="square" lIns="0" tIns="0" rIns="0" bIns="0" rtlCol="0"/>
          <a:lstStyle/>
          <a:p>
            <a:endParaRPr/>
          </a:p>
        </p:txBody>
      </p:sp>
      <p:sp>
        <p:nvSpPr>
          <p:cNvPr id="5" name="object 5"/>
          <p:cNvSpPr txBox="1"/>
          <p:nvPr/>
        </p:nvSpPr>
        <p:spPr>
          <a:xfrm>
            <a:off x="7324090" y="5999902"/>
            <a:ext cx="1246505" cy="127000"/>
          </a:xfrm>
          <a:prstGeom prst="rect">
            <a:avLst/>
          </a:prstGeom>
        </p:spPr>
        <p:txBody>
          <a:bodyPr vert="horz" wrap="square" lIns="0" tIns="0" rIns="0" bIns="0" rtlCol="0">
            <a:spAutoFit/>
          </a:bodyPr>
          <a:lstStyle/>
          <a:p>
            <a:pPr>
              <a:lnSpc>
                <a:spcPts val="1190"/>
              </a:lnSpc>
            </a:pPr>
            <a:r>
              <a:rPr sz="1000" spc="-15" dirty="0">
                <a:solidFill>
                  <a:srgbClr val="000066"/>
                </a:solidFill>
                <a:latin typeface="Arial"/>
                <a:cs typeface="Arial"/>
              </a:rPr>
              <a:t>S</a:t>
            </a:r>
            <a:r>
              <a:rPr sz="1000" spc="-10" dirty="0">
                <a:solidFill>
                  <a:srgbClr val="000066"/>
                </a:solidFill>
                <a:latin typeface="Arial"/>
                <a:cs typeface="Arial"/>
              </a:rPr>
              <a:t>o</a:t>
            </a:r>
            <a:r>
              <a:rPr sz="1000" spc="-15" dirty="0">
                <a:solidFill>
                  <a:srgbClr val="000066"/>
                </a:solidFill>
                <a:latin typeface="Arial"/>
                <a:cs typeface="Arial"/>
              </a:rPr>
              <a:t>u</a:t>
            </a:r>
            <a:r>
              <a:rPr sz="1000" spc="-5" dirty="0">
                <a:solidFill>
                  <a:srgbClr val="000066"/>
                </a:solidFill>
                <a:latin typeface="Arial"/>
                <a:cs typeface="Arial"/>
              </a:rPr>
              <a:t>r</a:t>
            </a:r>
            <a:r>
              <a:rPr sz="1000" dirty="0">
                <a:solidFill>
                  <a:srgbClr val="000066"/>
                </a:solidFill>
                <a:latin typeface="Arial"/>
                <a:cs typeface="Arial"/>
              </a:rPr>
              <a:t>c</a:t>
            </a:r>
            <a:r>
              <a:rPr sz="1000" spc="-5" dirty="0">
                <a:solidFill>
                  <a:srgbClr val="000066"/>
                </a:solidFill>
                <a:latin typeface="Arial"/>
                <a:cs typeface="Arial"/>
              </a:rPr>
              <a:t>e:</a:t>
            </a:r>
            <a:r>
              <a:rPr sz="1000" spc="-30" dirty="0">
                <a:solidFill>
                  <a:srgbClr val="000066"/>
                </a:solidFill>
                <a:latin typeface="Arial"/>
                <a:cs typeface="Arial"/>
              </a:rPr>
              <a:t> </a:t>
            </a:r>
            <a:r>
              <a:rPr sz="1000" spc="-10" dirty="0">
                <a:solidFill>
                  <a:srgbClr val="000066"/>
                </a:solidFill>
                <a:latin typeface="Arial"/>
                <a:cs typeface="Arial"/>
              </a:rPr>
              <a:t>Hot</a:t>
            </a:r>
            <a:r>
              <a:rPr sz="1000" spc="-5" dirty="0">
                <a:solidFill>
                  <a:srgbClr val="000066"/>
                </a:solidFill>
                <a:latin typeface="Arial"/>
                <a:cs typeface="Arial"/>
              </a:rPr>
              <a:t> </a:t>
            </a:r>
            <a:r>
              <a:rPr sz="1000" spc="-10" dirty="0">
                <a:solidFill>
                  <a:srgbClr val="000066"/>
                </a:solidFill>
                <a:latin typeface="Arial"/>
                <a:cs typeface="Arial"/>
              </a:rPr>
              <a:t>ch</a:t>
            </a:r>
            <a:r>
              <a:rPr sz="1000" spc="-15" dirty="0">
                <a:solidFill>
                  <a:srgbClr val="000066"/>
                </a:solidFill>
                <a:latin typeface="Arial"/>
                <a:cs typeface="Arial"/>
              </a:rPr>
              <a:t>i</a:t>
            </a:r>
            <a:r>
              <a:rPr sz="1000" spc="-10" dirty="0">
                <a:solidFill>
                  <a:srgbClr val="000066"/>
                </a:solidFill>
                <a:latin typeface="Arial"/>
                <a:cs typeface="Arial"/>
              </a:rPr>
              <a:t>p</a:t>
            </a:r>
            <a:r>
              <a:rPr sz="1000" spc="-5" dirty="0">
                <a:solidFill>
                  <a:srgbClr val="000066"/>
                </a:solidFill>
                <a:latin typeface="Arial"/>
                <a:cs typeface="Arial"/>
              </a:rPr>
              <a:t> </a:t>
            </a:r>
            <a:r>
              <a:rPr sz="1000" spc="-15" dirty="0">
                <a:solidFill>
                  <a:srgbClr val="000066"/>
                </a:solidFill>
                <a:latin typeface="Arial"/>
                <a:cs typeface="Arial"/>
              </a:rPr>
              <a:t>2</a:t>
            </a:r>
            <a:r>
              <a:rPr sz="1000" spc="-10" dirty="0">
                <a:solidFill>
                  <a:srgbClr val="000066"/>
                </a:solidFill>
                <a:latin typeface="Arial"/>
                <a:cs typeface="Arial"/>
              </a:rPr>
              <a:t>0</a:t>
            </a:r>
            <a:r>
              <a:rPr sz="1000" spc="-15" dirty="0">
                <a:solidFill>
                  <a:srgbClr val="000066"/>
                </a:solidFill>
                <a:latin typeface="Arial"/>
                <a:cs typeface="Arial"/>
              </a:rPr>
              <a:t>1</a:t>
            </a:r>
            <a:r>
              <a:rPr sz="1000" spc="-10" dirty="0">
                <a:solidFill>
                  <a:srgbClr val="000066"/>
                </a:solidFill>
                <a:latin typeface="Arial"/>
                <a:cs typeface="Arial"/>
              </a:rPr>
              <a:t>1</a:t>
            </a:r>
            <a:endParaRPr sz="1000">
              <a:latin typeface="Arial"/>
              <a:cs typeface="Arial"/>
            </a:endParaRPr>
          </a:p>
        </p:txBody>
      </p:sp>
      <p:sp>
        <p:nvSpPr>
          <p:cNvPr id="6" name="object 6"/>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5" dirty="0"/>
              <a:t>Controll</a:t>
            </a:r>
            <a:r>
              <a:rPr dirty="0"/>
              <a:t>er</a:t>
            </a:r>
            <a:r>
              <a:rPr spc="-30" dirty="0"/>
              <a:t> </a:t>
            </a:r>
            <a:r>
              <a:rPr dirty="0"/>
              <a:t>Offloading</a:t>
            </a:r>
          </a:p>
        </p:txBody>
      </p:sp>
      <p:sp>
        <p:nvSpPr>
          <p:cNvPr id="7" name="object 7"/>
          <p:cNvSpPr/>
          <p:nvPr/>
        </p:nvSpPr>
        <p:spPr>
          <a:xfrm>
            <a:off x="179514" y="876046"/>
            <a:ext cx="140207" cy="160020"/>
          </a:xfrm>
          <a:prstGeom prst="rect">
            <a:avLst/>
          </a:prstGeom>
          <a:blipFill>
            <a:blip r:embed="rId4" cstate="print"/>
            <a:stretch>
              <a:fillRect/>
            </a:stretch>
          </a:blipFill>
        </p:spPr>
        <p:txBody>
          <a:bodyPr wrap="square" lIns="0" tIns="0" rIns="0" bIns="0" rtlCol="0"/>
          <a:lstStyle/>
          <a:p>
            <a:endParaRPr/>
          </a:p>
        </p:txBody>
      </p:sp>
      <p:sp>
        <p:nvSpPr>
          <p:cNvPr id="8" name="object 8"/>
          <p:cNvSpPr txBox="1"/>
          <p:nvPr/>
        </p:nvSpPr>
        <p:spPr>
          <a:xfrm>
            <a:off x="433527" y="844805"/>
            <a:ext cx="7995920" cy="1908175"/>
          </a:xfrm>
          <a:prstGeom prst="rect">
            <a:avLst/>
          </a:prstGeom>
        </p:spPr>
        <p:txBody>
          <a:bodyPr vert="horz" wrap="square" lIns="0" tIns="0" rIns="0" bIns="0" rtlCol="0">
            <a:spAutoFit/>
          </a:bodyPr>
          <a:lstStyle/>
          <a:p>
            <a:pPr marL="12700">
              <a:lnSpc>
                <a:spcPct val="100000"/>
              </a:lnSpc>
            </a:pPr>
            <a:r>
              <a:rPr sz="1800" b="1" dirty="0">
                <a:solidFill>
                  <a:srgbClr val="000066"/>
                </a:solidFill>
                <a:latin typeface="Tahoma"/>
                <a:cs typeface="Tahoma"/>
              </a:rPr>
              <a:t>Po</a:t>
            </a:r>
            <a:r>
              <a:rPr sz="1800" b="1" spc="-10" dirty="0">
                <a:solidFill>
                  <a:srgbClr val="000066"/>
                </a:solidFill>
                <a:latin typeface="Tahoma"/>
                <a:cs typeface="Tahoma"/>
              </a:rPr>
              <a:t>t</a:t>
            </a:r>
            <a:r>
              <a:rPr sz="1800" b="1" spc="-15" dirty="0">
                <a:solidFill>
                  <a:srgbClr val="000066"/>
                </a:solidFill>
                <a:latin typeface="Tahoma"/>
                <a:cs typeface="Tahoma"/>
              </a:rPr>
              <a:t>ent</a:t>
            </a:r>
            <a:r>
              <a:rPr sz="1800" b="1" spc="-20" dirty="0">
                <a:solidFill>
                  <a:srgbClr val="000066"/>
                </a:solidFill>
                <a:latin typeface="Tahoma"/>
                <a:cs typeface="Tahoma"/>
              </a:rPr>
              <a:t>i</a:t>
            </a:r>
            <a:r>
              <a:rPr sz="1800" b="1" spc="-10" dirty="0">
                <a:solidFill>
                  <a:srgbClr val="000066"/>
                </a:solidFill>
                <a:latin typeface="Tahoma"/>
                <a:cs typeface="Tahoma"/>
              </a:rPr>
              <a:t>al</a:t>
            </a:r>
            <a:r>
              <a:rPr sz="1800" b="1" spc="-15" dirty="0">
                <a:solidFill>
                  <a:srgbClr val="000066"/>
                </a:solidFill>
                <a:latin typeface="Tahoma"/>
                <a:cs typeface="Tahoma"/>
              </a:rPr>
              <a:t> advanta</a:t>
            </a:r>
            <a:r>
              <a:rPr sz="1800" b="1" spc="-25" dirty="0">
                <a:solidFill>
                  <a:srgbClr val="000066"/>
                </a:solidFill>
                <a:latin typeface="Tahoma"/>
                <a:cs typeface="Tahoma"/>
              </a:rPr>
              <a:t>g</a:t>
            </a:r>
            <a:r>
              <a:rPr sz="1800" b="1" spc="-10" dirty="0">
                <a:solidFill>
                  <a:srgbClr val="000066"/>
                </a:solidFill>
                <a:latin typeface="Tahoma"/>
                <a:cs typeface="Tahoma"/>
              </a:rPr>
              <a:t>es</a:t>
            </a:r>
            <a:r>
              <a:rPr sz="1800" b="1" spc="5" dirty="0">
                <a:solidFill>
                  <a:srgbClr val="000066"/>
                </a:solidFill>
                <a:latin typeface="Tahoma"/>
                <a:cs typeface="Tahoma"/>
              </a:rPr>
              <a:t> </a:t>
            </a:r>
            <a:r>
              <a:rPr sz="1800" b="1" spc="-15" dirty="0">
                <a:solidFill>
                  <a:srgbClr val="000066"/>
                </a:solidFill>
                <a:latin typeface="Tahoma"/>
                <a:cs typeface="Tahoma"/>
              </a:rPr>
              <a:t>by</a:t>
            </a:r>
            <a:r>
              <a:rPr sz="1800" b="1" dirty="0">
                <a:solidFill>
                  <a:srgbClr val="000066"/>
                </a:solidFill>
                <a:latin typeface="Tahoma"/>
                <a:cs typeface="Tahoma"/>
              </a:rPr>
              <a:t> ad</a:t>
            </a:r>
            <a:r>
              <a:rPr sz="1800" b="1" spc="-15" dirty="0">
                <a:solidFill>
                  <a:srgbClr val="000066"/>
                </a:solidFill>
                <a:latin typeface="Tahoma"/>
                <a:cs typeface="Tahoma"/>
              </a:rPr>
              <a:t>d</a:t>
            </a:r>
            <a:r>
              <a:rPr sz="1800" b="1" spc="-10" dirty="0">
                <a:solidFill>
                  <a:srgbClr val="000066"/>
                </a:solidFill>
                <a:latin typeface="Tahoma"/>
                <a:cs typeface="Tahoma"/>
              </a:rPr>
              <a:t>i</a:t>
            </a:r>
            <a:r>
              <a:rPr sz="1800" b="1" spc="-20" dirty="0">
                <a:solidFill>
                  <a:srgbClr val="000066"/>
                </a:solidFill>
                <a:latin typeface="Tahoma"/>
                <a:cs typeface="Tahoma"/>
              </a:rPr>
              <a:t>t</a:t>
            </a:r>
            <a:r>
              <a:rPr sz="1800" b="1" spc="-10" dirty="0">
                <a:solidFill>
                  <a:srgbClr val="000066"/>
                </a:solidFill>
                <a:latin typeface="Tahoma"/>
                <a:cs typeface="Tahoma"/>
              </a:rPr>
              <a:t>ional</a:t>
            </a:r>
            <a:r>
              <a:rPr sz="1800" b="1" spc="-15" dirty="0">
                <a:solidFill>
                  <a:srgbClr val="000066"/>
                </a:solidFill>
                <a:latin typeface="Tahoma"/>
                <a:cs typeface="Tahoma"/>
              </a:rPr>
              <a:t> </a:t>
            </a:r>
            <a:r>
              <a:rPr sz="1800" b="1" spc="-5" dirty="0">
                <a:solidFill>
                  <a:srgbClr val="000066"/>
                </a:solidFill>
                <a:latin typeface="Tahoma"/>
                <a:cs typeface="Tahoma"/>
              </a:rPr>
              <a:t>func</a:t>
            </a:r>
            <a:r>
              <a:rPr sz="1800" b="1" spc="-10" dirty="0">
                <a:solidFill>
                  <a:srgbClr val="000066"/>
                </a:solidFill>
                <a:latin typeface="Tahoma"/>
                <a:cs typeface="Tahoma"/>
              </a:rPr>
              <a:t>tionali</a:t>
            </a:r>
            <a:r>
              <a:rPr sz="1800" b="1" spc="-20" dirty="0">
                <a:solidFill>
                  <a:srgbClr val="000066"/>
                </a:solidFill>
                <a:latin typeface="Tahoma"/>
                <a:cs typeface="Tahoma"/>
              </a:rPr>
              <a:t>t</a:t>
            </a:r>
            <a:r>
              <a:rPr sz="1800" b="1" spc="-10" dirty="0">
                <a:solidFill>
                  <a:srgbClr val="000066"/>
                </a:solidFill>
                <a:latin typeface="Tahoma"/>
                <a:cs typeface="Tahoma"/>
              </a:rPr>
              <a:t>ies in</a:t>
            </a:r>
            <a:r>
              <a:rPr sz="1800" b="1" spc="-5" dirty="0">
                <a:solidFill>
                  <a:srgbClr val="000066"/>
                </a:solidFill>
                <a:latin typeface="Tahoma"/>
                <a:cs typeface="Tahoma"/>
              </a:rPr>
              <a:t> </a:t>
            </a:r>
            <a:r>
              <a:rPr sz="1800" b="1" spc="-15" dirty="0">
                <a:solidFill>
                  <a:srgbClr val="000066"/>
                </a:solidFill>
                <a:latin typeface="Tahoma"/>
                <a:cs typeface="Tahoma"/>
              </a:rPr>
              <a:t>l</a:t>
            </a:r>
            <a:r>
              <a:rPr sz="1800" b="1" dirty="0">
                <a:solidFill>
                  <a:srgbClr val="000066"/>
                </a:solidFill>
                <a:latin typeface="Tahoma"/>
                <a:cs typeface="Tahoma"/>
              </a:rPr>
              <a:t>o</a:t>
            </a:r>
            <a:r>
              <a:rPr sz="1800" b="1" spc="-5" dirty="0">
                <a:solidFill>
                  <a:srgbClr val="000066"/>
                </a:solidFill>
                <a:latin typeface="Tahoma"/>
                <a:cs typeface="Tahoma"/>
              </a:rPr>
              <a:t>g</a:t>
            </a:r>
            <a:r>
              <a:rPr sz="1800" b="1" spc="-10" dirty="0">
                <a:solidFill>
                  <a:srgbClr val="000066"/>
                </a:solidFill>
                <a:latin typeface="Tahoma"/>
                <a:cs typeface="Tahoma"/>
              </a:rPr>
              <a:t>i</a:t>
            </a:r>
            <a:r>
              <a:rPr sz="1800" b="1" dirty="0">
                <a:solidFill>
                  <a:srgbClr val="000066"/>
                </a:solidFill>
                <a:latin typeface="Tahoma"/>
                <a:cs typeface="Tahoma"/>
              </a:rPr>
              <a:t>c</a:t>
            </a:r>
            <a:r>
              <a:rPr sz="1800" b="1" spc="-5" dirty="0">
                <a:solidFill>
                  <a:srgbClr val="000066"/>
                </a:solidFill>
                <a:latin typeface="Tahoma"/>
                <a:cs typeface="Tahoma"/>
              </a:rPr>
              <a:t> d</a:t>
            </a:r>
            <a:r>
              <a:rPr sz="1800" b="1" spc="-10" dirty="0">
                <a:solidFill>
                  <a:srgbClr val="000066"/>
                </a:solidFill>
                <a:latin typeface="Tahoma"/>
                <a:cs typeface="Tahoma"/>
              </a:rPr>
              <a:t>i</a:t>
            </a:r>
            <a:r>
              <a:rPr sz="1800" b="1" spc="-15" dirty="0">
                <a:solidFill>
                  <a:srgbClr val="000066"/>
                </a:solidFill>
                <a:latin typeface="Tahoma"/>
                <a:cs typeface="Tahoma"/>
              </a:rPr>
              <a:t>e</a:t>
            </a:r>
            <a:endParaRPr sz="1800">
              <a:latin typeface="Tahoma"/>
              <a:cs typeface="Tahoma"/>
            </a:endParaRPr>
          </a:p>
          <a:p>
            <a:pPr marL="489584" indent="-286385">
              <a:lnSpc>
                <a:spcPct val="100000"/>
              </a:lnSpc>
              <a:spcBef>
                <a:spcPts val="320"/>
              </a:spcBef>
              <a:buClr>
                <a:srgbClr val="000066"/>
              </a:buClr>
              <a:buFont typeface="Arial"/>
              <a:buChar char="•"/>
              <a:tabLst>
                <a:tab pos="490220" algn="l"/>
              </a:tabLst>
            </a:pPr>
            <a:r>
              <a:rPr sz="1800" b="1" dirty="0">
                <a:solidFill>
                  <a:srgbClr val="000066"/>
                </a:solidFill>
                <a:latin typeface="Calibri"/>
                <a:cs typeface="Calibri"/>
              </a:rPr>
              <a:t>D</a:t>
            </a:r>
            <a:r>
              <a:rPr sz="1800" b="1" spc="-5" dirty="0">
                <a:solidFill>
                  <a:srgbClr val="000066"/>
                </a:solidFill>
                <a:latin typeface="Calibri"/>
                <a:cs typeface="Calibri"/>
              </a:rPr>
              <a:t>i</a:t>
            </a:r>
            <a:r>
              <a:rPr sz="1800" b="1" spc="-35" dirty="0">
                <a:solidFill>
                  <a:srgbClr val="000066"/>
                </a:solidFill>
                <a:latin typeface="Calibri"/>
                <a:cs typeface="Calibri"/>
              </a:rPr>
              <a:t>s</a:t>
            </a:r>
            <a:r>
              <a:rPr sz="1800" b="1" spc="-10" dirty="0">
                <a:solidFill>
                  <a:srgbClr val="000066"/>
                </a:solidFill>
                <a:latin typeface="Calibri"/>
                <a:cs typeface="Calibri"/>
              </a:rPr>
              <a:t>trib</a:t>
            </a:r>
            <a:r>
              <a:rPr sz="1800" b="1" spc="-5" dirty="0">
                <a:solidFill>
                  <a:srgbClr val="000066"/>
                </a:solidFill>
                <a:latin typeface="Calibri"/>
                <a:cs typeface="Calibri"/>
              </a:rPr>
              <a:t>u</a:t>
            </a:r>
            <a:r>
              <a:rPr sz="1800" b="1" spc="-35" dirty="0">
                <a:solidFill>
                  <a:srgbClr val="000066"/>
                </a:solidFill>
                <a:latin typeface="Calibri"/>
                <a:cs typeface="Calibri"/>
              </a:rPr>
              <a:t>t</a:t>
            </a:r>
            <a:r>
              <a:rPr sz="1800" b="1" spc="-10" dirty="0">
                <a:solidFill>
                  <a:srgbClr val="000066"/>
                </a:solidFill>
                <a:latin typeface="Calibri"/>
                <a:cs typeface="Calibri"/>
              </a:rPr>
              <a:t>ed small</a:t>
            </a:r>
            <a:r>
              <a:rPr sz="1800" b="1" spc="-55" dirty="0">
                <a:solidFill>
                  <a:srgbClr val="000066"/>
                </a:solidFill>
                <a:latin typeface="Calibri"/>
                <a:cs typeface="Calibri"/>
              </a:rPr>
              <a:t> </a:t>
            </a:r>
            <a:r>
              <a:rPr sz="1800" b="1" dirty="0">
                <a:solidFill>
                  <a:srgbClr val="000066"/>
                </a:solidFill>
                <a:latin typeface="Calibri"/>
                <a:cs typeface="Calibri"/>
              </a:rPr>
              <a:t>s</a:t>
            </a:r>
            <a:r>
              <a:rPr sz="1800" b="1" spc="-10" dirty="0">
                <a:solidFill>
                  <a:srgbClr val="000066"/>
                </a:solidFill>
                <a:latin typeface="Calibri"/>
                <a:cs typeface="Calibri"/>
              </a:rPr>
              <a:t>cale</a:t>
            </a:r>
            <a:r>
              <a:rPr sz="1800" b="1" spc="-20" dirty="0">
                <a:solidFill>
                  <a:srgbClr val="000066"/>
                </a:solidFill>
                <a:latin typeface="Calibri"/>
                <a:cs typeface="Calibri"/>
              </a:rPr>
              <a:t> </a:t>
            </a:r>
            <a:r>
              <a:rPr sz="1800" b="1" spc="-10" dirty="0">
                <a:solidFill>
                  <a:srgbClr val="000066"/>
                </a:solidFill>
                <a:latin typeface="Calibri"/>
                <a:cs typeface="Calibri"/>
              </a:rPr>
              <a:t>c</a:t>
            </a:r>
            <a:r>
              <a:rPr sz="1800" b="1" spc="-15" dirty="0">
                <a:solidFill>
                  <a:srgbClr val="000066"/>
                </a:solidFill>
                <a:latin typeface="Calibri"/>
                <a:cs typeface="Calibri"/>
              </a:rPr>
              <a:t>om</a:t>
            </a:r>
            <a:r>
              <a:rPr sz="1800" b="1" spc="-5" dirty="0">
                <a:solidFill>
                  <a:srgbClr val="000066"/>
                </a:solidFill>
                <a:latin typeface="Calibri"/>
                <a:cs typeface="Calibri"/>
              </a:rPr>
              <a:t>p</a:t>
            </a:r>
            <a:r>
              <a:rPr sz="1800" b="1" spc="-10" dirty="0">
                <a:solidFill>
                  <a:srgbClr val="000066"/>
                </a:solidFill>
                <a:latin typeface="Calibri"/>
                <a:cs typeface="Calibri"/>
              </a:rPr>
              <a:t>utin</a:t>
            </a:r>
            <a:r>
              <a:rPr sz="1800" b="1" dirty="0">
                <a:solidFill>
                  <a:srgbClr val="000066"/>
                </a:solidFill>
                <a:latin typeface="Calibri"/>
                <a:cs typeface="Calibri"/>
              </a:rPr>
              <a:t>g</a:t>
            </a:r>
            <a:endParaRPr sz="1800">
              <a:latin typeface="Calibri"/>
              <a:cs typeface="Calibri"/>
            </a:endParaRPr>
          </a:p>
          <a:p>
            <a:pPr marL="489584" indent="-286385">
              <a:lnSpc>
                <a:spcPct val="100000"/>
              </a:lnSpc>
              <a:spcBef>
                <a:spcPts val="434"/>
              </a:spcBef>
              <a:buClr>
                <a:srgbClr val="000066"/>
              </a:buClr>
              <a:buFont typeface="Arial"/>
              <a:buChar char="•"/>
              <a:tabLst>
                <a:tab pos="490220" algn="l"/>
              </a:tabLst>
            </a:pPr>
            <a:r>
              <a:rPr sz="1800" b="1" spc="-45" dirty="0">
                <a:solidFill>
                  <a:srgbClr val="000066"/>
                </a:solidFill>
                <a:latin typeface="Calibri"/>
                <a:cs typeface="Calibri"/>
              </a:rPr>
              <a:t>R</a:t>
            </a:r>
            <a:r>
              <a:rPr sz="1800" b="1" dirty="0">
                <a:solidFill>
                  <a:srgbClr val="000066"/>
                </a:solidFill>
                <a:latin typeface="Calibri"/>
                <a:cs typeface="Calibri"/>
              </a:rPr>
              <a:t>e</a:t>
            </a:r>
            <a:r>
              <a:rPr sz="1800" b="1" spc="-10" dirty="0">
                <a:solidFill>
                  <a:srgbClr val="000066"/>
                </a:solidFill>
                <a:latin typeface="Calibri"/>
                <a:cs typeface="Calibri"/>
              </a:rPr>
              <a:t>du</a:t>
            </a:r>
            <a:r>
              <a:rPr sz="1800" b="1" spc="-5" dirty="0">
                <a:solidFill>
                  <a:srgbClr val="000066"/>
                </a:solidFill>
                <a:latin typeface="Calibri"/>
                <a:cs typeface="Calibri"/>
              </a:rPr>
              <a:t>ce</a:t>
            </a:r>
            <a:r>
              <a:rPr sz="1800" b="1" dirty="0">
                <a:solidFill>
                  <a:srgbClr val="000066"/>
                </a:solidFill>
                <a:latin typeface="Calibri"/>
                <a:cs typeface="Calibri"/>
              </a:rPr>
              <a:t>d</a:t>
            </a:r>
            <a:r>
              <a:rPr sz="1800" b="1" spc="-10" dirty="0">
                <a:solidFill>
                  <a:srgbClr val="000066"/>
                </a:solidFill>
                <a:latin typeface="Calibri"/>
                <a:cs typeface="Calibri"/>
              </a:rPr>
              <a:t> c</a:t>
            </a:r>
            <a:r>
              <a:rPr sz="1800" b="1" spc="-20" dirty="0">
                <a:solidFill>
                  <a:srgbClr val="000066"/>
                </a:solidFill>
                <a:latin typeface="Calibri"/>
                <a:cs typeface="Calibri"/>
              </a:rPr>
              <a:t>o</a:t>
            </a:r>
            <a:r>
              <a:rPr sz="1800" b="1" spc="-30" dirty="0">
                <a:solidFill>
                  <a:srgbClr val="000066"/>
                </a:solidFill>
                <a:latin typeface="Calibri"/>
                <a:cs typeface="Calibri"/>
              </a:rPr>
              <a:t>n</a:t>
            </a:r>
            <a:r>
              <a:rPr sz="1800" b="1" dirty="0">
                <a:solidFill>
                  <a:srgbClr val="000066"/>
                </a:solidFill>
                <a:latin typeface="Calibri"/>
                <a:cs typeface="Calibri"/>
              </a:rPr>
              <a:t>t</a:t>
            </a:r>
            <a:r>
              <a:rPr sz="1800" b="1" spc="-30" dirty="0">
                <a:solidFill>
                  <a:srgbClr val="000066"/>
                </a:solidFill>
                <a:latin typeface="Calibri"/>
                <a:cs typeface="Calibri"/>
              </a:rPr>
              <a:t>r</a:t>
            </a:r>
            <a:r>
              <a:rPr sz="1800" b="1" spc="-10" dirty="0">
                <a:solidFill>
                  <a:srgbClr val="000066"/>
                </a:solidFill>
                <a:latin typeface="Calibri"/>
                <a:cs typeface="Calibri"/>
              </a:rPr>
              <a:t>o</a:t>
            </a:r>
            <a:r>
              <a:rPr sz="1800" b="1" spc="-15" dirty="0">
                <a:solidFill>
                  <a:srgbClr val="000066"/>
                </a:solidFill>
                <a:latin typeface="Calibri"/>
                <a:cs typeface="Calibri"/>
              </a:rPr>
              <a:t>l</a:t>
            </a:r>
            <a:r>
              <a:rPr sz="1800" b="1" dirty="0">
                <a:solidFill>
                  <a:srgbClr val="000066"/>
                </a:solidFill>
                <a:latin typeface="Calibri"/>
                <a:cs typeface="Calibri"/>
              </a:rPr>
              <a:t>ler</a:t>
            </a:r>
            <a:r>
              <a:rPr sz="1800" b="1" spc="-60" dirty="0">
                <a:solidFill>
                  <a:srgbClr val="000066"/>
                </a:solidFill>
                <a:latin typeface="Calibri"/>
                <a:cs typeface="Calibri"/>
              </a:rPr>
              <a:t> </a:t>
            </a:r>
            <a:r>
              <a:rPr sz="1800" b="1" spc="-10" dirty="0">
                <a:solidFill>
                  <a:srgbClr val="000066"/>
                </a:solidFill>
                <a:latin typeface="Calibri"/>
                <a:cs typeface="Calibri"/>
              </a:rPr>
              <a:t>c</a:t>
            </a:r>
            <a:r>
              <a:rPr sz="1800" b="1" spc="-15" dirty="0">
                <a:solidFill>
                  <a:srgbClr val="000066"/>
                </a:solidFill>
                <a:latin typeface="Calibri"/>
                <a:cs typeface="Calibri"/>
              </a:rPr>
              <a:t>om</a:t>
            </a:r>
            <a:r>
              <a:rPr sz="1800" b="1" spc="-5" dirty="0">
                <a:solidFill>
                  <a:srgbClr val="000066"/>
                </a:solidFill>
                <a:latin typeface="Calibri"/>
                <a:cs typeface="Calibri"/>
              </a:rPr>
              <a:t>p</a:t>
            </a:r>
            <a:r>
              <a:rPr sz="1800" b="1" dirty="0">
                <a:solidFill>
                  <a:srgbClr val="000066"/>
                </a:solidFill>
                <a:latin typeface="Calibri"/>
                <a:cs typeface="Calibri"/>
              </a:rPr>
              <a:t>l</a:t>
            </a:r>
            <a:r>
              <a:rPr sz="1800" b="1" spc="-20" dirty="0">
                <a:solidFill>
                  <a:srgbClr val="000066"/>
                </a:solidFill>
                <a:latin typeface="Calibri"/>
                <a:cs typeface="Calibri"/>
              </a:rPr>
              <a:t>e</a:t>
            </a:r>
            <a:r>
              <a:rPr sz="1800" b="1" spc="-15" dirty="0">
                <a:solidFill>
                  <a:srgbClr val="000066"/>
                </a:solidFill>
                <a:latin typeface="Calibri"/>
                <a:cs typeface="Calibri"/>
              </a:rPr>
              <a:t>xit</a:t>
            </a:r>
            <a:r>
              <a:rPr sz="1800" b="1" spc="-10" dirty="0">
                <a:solidFill>
                  <a:srgbClr val="000066"/>
                </a:solidFill>
                <a:latin typeface="Calibri"/>
                <a:cs typeface="Calibri"/>
              </a:rPr>
              <a:t>y</a:t>
            </a:r>
            <a:r>
              <a:rPr sz="1800" b="1" spc="-40" dirty="0">
                <a:solidFill>
                  <a:srgbClr val="000066"/>
                </a:solidFill>
                <a:latin typeface="Calibri"/>
                <a:cs typeface="Calibri"/>
              </a:rPr>
              <a:t> </a:t>
            </a:r>
            <a:r>
              <a:rPr sz="1800" b="1" spc="-15" dirty="0">
                <a:solidFill>
                  <a:srgbClr val="000066"/>
                </a:solidFill>
                <a:latin typeface="Calibri"/>
                <a:cs typeface="Calibri"/>
              </a:rPr>
              <a:t>&amp;</a:t>
            </a:r>
            <a:r>
              <a:rPr sz="1800" b="1" dirty="0">
                <a:solidFill>
                  <a:srgbClr val="000066"/>
                </a:solidFill>
                <a:latin typeface="Calibri"/>
                <a:cs typeface="Calibri"/>
              </a:rPr>
              <a:t> </a:t>
            </a:r>
            <a:r>
              <a:rPr sz="1800" b="1" spc="-10" dirty="0">
                <a:solidFill>
                  <a:srgbClr val="000066"/>
                </a:solidFill>
                <a:latin typeface="Calibri"/>
                <a:cs typeface="Calibri"/>
              </a:rPr>
              <a:t>in</a:t>
            </a:r>
            <a:r>
              <a:rPr sz="1800" b="1" spc="-5" dirty="0">
                <a:solidFill>
                  <a:srgbClr val="000066"/>
                </a:solidFill>
                <a:latin typeface="Calibri"/>
                <a:cs typeface="Calibri"/>
              </a:rPr>
              <a:t>c</a:t>
            </a:r>
            <a:r>
              <a:rPr sz="1800" b="1" spc="-25" dirty="0">
                <a:solidFill>
                  <a:srgbClr val="000066"/>
                </a:solidFill>
                <a:latin typeface="Calibri"/>
                <a:cs typeface="Calibri"/>
              </a:rPr>
              <a:t>r</a:t>
            </a:r>
            <a:r>
              <a:rPr sz="1800" b="1" dirty="0">
                <a:solidFill>
                  <a:srgbClr val="000066"/>
                </a:solidFill>
                <a:latin typeface="Calibri"/>
                <a:cs typeface="Calibri"/>
              </a:rPr>
              <a:t>e</a:t>
            </a:r>
            <a:r>
              <a:rPr sz="1800" b="1" spc="-10" dirty="0">
                <a:solidFill>
                  <a:srgbClr val="000066"/>
                </a:solidFill>
                <a:latin typeface="Calibri"/>
                <a:cs typeface="Calibri"/>
              </a:rPr>
              <a:t>ased</a:t>
            </a:r>
            <a:r>
              <a:rPr sz="1800" b="1" spc="-55" dirty="0">
                <a:solidFill>
                  <a:srgbClr val="000066"/>
                </a:solidFill>
                <a:latin typeface="Calibri"/>
                <a:cs typeface="Calibri"/>
              </a:rPr>
              <a:t> </a:t>
            </a:r>
            <a:r>
              <a:rPr sz="1800" b="1" spc="-10" dirty="0">
                <a:solidFill>
                  <a:srgbClr val="000066"/>
                </a:solidFill>
                <a:latin typeface="Calibri"/>
                <a:cs typeface="Calibri"/>
              </a:rPr>
              <a:t>p</a:t>
            </a:r>
            <a:r>
              <a:rPr sz="1800" b="1" dirty="0">
                <a:solidFill>
                  <a:srgbClr val="000066"/>
                </a:solidFill>
                <a:latin typeface="Calibri"/>
                <a:cs typeface="Calibri"/>
              </a:rPr>
              <a:t>e</a:t>
            </a:r>
            <a:r>
              <a:rPr sz="1800" b="1" spc="-5" dirty="0">
                <a:solidFill>
                  <a:srgbClr val="000066"/>
                </a:solidFill>
                <a:latin typeface="Calibri"/>
                <a:cs typeface="Calibri"/>
              </a:rPr>
              <a:t>r</a:t>
            </a:r>
            <a:r>
              <a:rPr sz="1800" b="1" spc="-35" dirty="0">
                <a:solidFill>
                  <a:srgbClr val="000066"/>
                </a:solidFill>
                <a:latin typeface="Calibri"/>
                <a:cs typeface="Calibri"/>
              </a:rPr>
              <a:t>f</a:t>
            </a:r>
            <a:r>
              <a:rPr sz="1800" b="1" spc="-10" dirty="0">
                <a:solidFill>
                  <a:srgbClr val="000066"/>
                </a:solidFill>
                <a:latin typeface="Calibri"/>
                <a:cs typeface="Calibri"/>
              </a:rPr>
              <a:t>orman</a:t>
            </a:r>
            <a:r>
              <a:rPr sz="1800" b="1" spc="-5" dirty="0">
                <a:solidFill>
                  <a:srgbClr val="000066"/>
                </a:solidFill>
                <a:latin typeface="Calibri"/>
                <a:cs typeface="Calibri"/>
              </a:rPr>
              <a:t>ce</a:t>
            </a:r>
            <a:endParaRPr sz="1800">
              <a:latin typeface="Calibri"/>
              <a:cs typeface="Calibri"/>
            </a:endParaRPr>
          </a:p>
          <a:p>
            <a:pPr marL="489584" indent="-286385">
              <a:lnSpc>
                <a:spcPct val="100000"/>
              </a:lnSpc>
              <a:spcBef>
                <a:spcPts val="430"/>
              </a:spcBef>
              <a:buClr>
                <a:srgbClr val="000066"/>
              </a:buClr>
              <a:buFont typeface="Arial"/>
              <a:buChar char="•"/>
              <a:tabLst>
                <a:tab pos="490220" algn="l"/>
              </a:tabLst>
            </a:pPr>
            <a:r>
              <a:rPr sz="1800" b="1" spc="-10" dirty="0">
                <a:solidFill>
                  <a:srgbClr val="000066"/>
                </a:solidFill>
                <a:latin typeface="Calibri"/>
                <a:cs typeface="Calibri"/>
              </a:rPr>
              <a:t>B</a:t>
            </a:r>
            <a:r>
              <a:rPr sz="1800" b="1" spc="-20" dirty="0">
                <a:solidFill>
                  <a:srgbClr val="000066"/>
                </a:solidFill>
                <a:latin typeface="Calibri"/>
                <a:cs typeface="Calibri"/>
              </a:rPr>
              <a:t>e</a:t>
            </a:r>
            <a:r>
              <a:rPr sz="1800" b="1" spc="-35" dirty="0">
                <a:solidFill>
                  <a:srgbClr val="000066"/>
                </a:solidFill>
                <a:latin typeface="Calibri"/>
                <a:cs typeface="Calibri"/>
              </a:rPr>
              <a:t>tt</a:t>
            </a:r>
            <a:r>
              <a:rPr sz="1800" b="1" dirty="0">
                <a:solidFill>
                  <a:srgbClr val="000066"/>
                </a:solidFill>
                <a:latin typeface="Calibri"/>
                <a:cs typeface="Calibri"/>
              </a:rPr>
              <a:t>er</a:t>
            </a:r>
            <a:r>
              <a:rPr sz="1800" b="1" spc="-30" dirty="0">
                <a:solidFill>
                  <a:srgbClr val="000066"/>
                </a:solidFill>
                <a:latin typeface="Calibri"/>
                <a:cs typeface="Calibri"/>
              </a:rPr>
              <a:t> </a:t>
            </a:r>
            <a:r>
              <a:rPr sz="1800" b="1" spc="-35" dirty="0">
                <a:solidFill>
                  <a:srgbClr val="000066"/>
                </a:solidFill>
                <a:latin typeface="Calibri"/>
                <a:cs typeface="Calibri"/>
              </a:rPr>
              <a:t>s</a:t>
            </a:r>
            <a:r>
              <a:rPr sz="1800" b="1" spc="-25" dirty="0">
                <a:solidFill>
                  <a:srgbClr val="000066"/>
                </a:solidFill>
                <a:latin typeface="Calibri"/>
                <a:cs typeface="Calibri"/>
              </a:rPr>
              <a:t>y</a:t>
            </a:r>
            <a:r>
              <a:rPr sz="1800" b="1" spc="-35" dirty="0">
                <a:solidFill>
                  <a:srgbClr val="000066"/>
                </a:solidFill>
                <a:latin typeface="Calibri"/>
                <a:cs typeface="Calibri"/>
              </a:rPr>
              <a:t>st</a:t>
            </a:r>
            <a:r>
              <a:rPr sz="1800" b="1" dirty="0">
                <a:solidFill>
                  <a:srgbClr val="000066"/>
                </a:solidFill>
                <a:latin typeface="Calibri"/>
                <a:cs typeface="Calibri"/>
              </a:rPr>
              <a:t>em</a:t>
            </a:r>
            <a:r>
              <a:rPr sz="1800" b="1" spc="-15" dirty="0">
                <a:solidFill>
                  <a:srgbClr val="000066"/>
                </a:solidFill>
                <a:latin typeface="Calibri"/>
                <a:cs typeface="Calibri"/>
              </a:rPr>
              <a:t> </a:t>
            </a:r>
            <a:r>
              <a:rPr sz="1800" b="1" spc="-10" dirty="0">
                <a:solidFill>
                  <a:srgbClr val="000066"/>
                </a:solidFill>
                <a:latin typeface="Calibri"/>
                <a:cs typeface="Calibri"/>
              </a:rPr>
              <a:t>po</a:t>
            </a:r>
            <a:r>
              <a:rPr sz="1800" b="1" spc="-25" dirty="0">
                <a:solidFill>
                  <a:srgbClr val="000066"/>
                </a:solidFill>
                <a:latin typeface="Calibri"/>
                <a:cs typeface="Calibri"/>
              </a:rPr>
              <a:t>w</a:t>
            </a:r>
            <a:r>
              <a:rPr sz="1800" b="1" dirty="0">
                <a:solidFill>
                  <a:srgbClr val="000066"/>
                </a:solidFill>
                <a:latin typeface="Calibri"/>
                <a:cs typeface="Calibri"/>
              </a:rPr>
              <a:t>er</a:t>
            </a:r>
            <a:r>
              <a:rPr sz="1800" b="1" spc="-40" dirty="0">
                <a:solidFill>
                  <a:srgbClr val="000066"/>
                </a:solidFill>
                <a:latin typeface="Calibri"/>
                <a:cs typeface="Calibri"/>
              </a:rPr>
              <a:t> </a:t>
            </a:r>
            <a:r>
              <a:rPr sz="1800" b="1" spc="-10" dirty="0">
                <a:solidFill>
                  <a:srgbClr val="000066"/>
                </a:solidFill>
                <a:latin typeface="Calibri"/>
                <a:cs typeface="Calibri"/>
              </a:rPr>
              <a:t>e</a:t>
            </a:r>
            <a:r>
              <a:rPr sz="1800" b="1" spc="-5" dirty="0">
                <a:solidFill>
                  <a:srgbClr val="000066"/>
                </a:solidFill>
                <a:latin typeface="Calibri"/>
                <a:cs typeface="Calibri"/>
              </a:rPr>
              <a:t>f</a:t>
            </a:r>
            <a:r>
              <a:rPr sz="1800" b="1" spc="-10" dirty="0">
                <a:solidFill>
                  <a:srgbClr val="000066"/>
                </a:solidFill>
                <a:latin typeface="Calibri"/>
                <a:cs typeface="Calibri"/>
              </a:rPr>
              <a:t>fici</a:t>
            </a:r>
            <a:r>
              <a:rPr sz="1800" b="1" dirty="0">
                <a:solidFill>
                  <a:srgbClr val="000066"/>
                </a:solidFill>
                <a:latin typeface="Calibri"/>
                <a:cs typeface="Calibri"/>
              </a:rPr>
              <a:t>e</a:t>
            </a:r>
            <a:r>
              <a:rPr sz="1800" b="1" spc="-10" dirty="0">
                <a:solidFill>
                  <a:srgbClr val="000066"/>
                </a:solidFill>
                <a:latin typeface="Calibri"/>
                <a:cs typeface="Calibri"/>
              </a:rPr>
              <a:t>n</a:t>
            </a:r>
            <a:r>
              <a:rPr sz="1800" b="1" spc="-5" dirty="0">
                <a:solidFill>
                  <a:srgbClr val="000066"/>
                </a:solidFill>
                <a:latin typeface="Calibri"/>
                <a:cs typeface="Calibri"/>
              </a:rPr>
              <a:t>c</a:t>
            </a:r>
            <a:r>
              <a:rPr sz="1800" b="1" dirty="0">
                <a:solidFill>
                  <a:srgbClr val="000066"/>
                </a:solidFill>
                <a:latin typeface="Calibri"/>
                <a:cs typeface="Calibri"/>
              </a:rPr>
              <a:t>y</a:t>
            </a:r>
            <a:r>
              <a:rPr sz="1800" b="1" spc="-35" dirty="0">
                <a:solidFill>
                  <a:srgbClr val="000066"/>
                </a:solidFill>
                <a:latin typeface="Calibri"/>
                <a:cs typeface="Calibri"/>
              </a:rPr>
              <a:t> </a:t>
            </a:r>
            <a:r>
              <a:rPr sz="1800" b="1" spc="-15" dirty="0">
                <a:solidFill>
                  <a:srgbClr val="000066"/>
                </a:solidFill>
                <a:latin typeface="Calibri"/>
                <a:cs typeface="Calibri"/>
              </a:rPr>
              <a:t>wit</a:t>
            </a:r>
            <a:r>
              <a:rPr sz="1800" b="1" spc="-10" dirty="0">
                <a:solidFill>
                  <a:srgbClr val="000066"/>
                </a:solidFill>
                <a:latin typeface="Calibri"/>
                <a:cs typeface="Calibri"/>
              </a:rPr>
              <a:t>h</a:t>
            </a:r>
            <a:r>
              <a:rPr sz="1800" b="1" spc="-15" dirty="0">
                <a:solidFill>
                  <a:srgbClr val="000066"/>
                </a:solidFill>
                <a:latin typeface="Calibri"/>
                <a:cs typeface="Calibri"/>
              </a:rPr>
              <a:t> </a:t>
            </a:r>
            <a:r>
              <a:rPr sz="1800" b="1" spc="-30" dirty="0">
                <a:solidFill>
                  <a:srgbClr val="000066"/>
                </a:solidFill>
                <a:latin typeface="Calibri"/>
                <a:cs typeface="Calibri"/>
              </a:rPr>
              <a:t>r</a:t>
            </a:r>
            <a:r>
              <a:rPr sz="1800" b="1" dirty="0">
                <a:solidFill>
                  <a:srgbClr val="000066"/>
                </a:solidFill>
                <a:latin typeface="Calibri"/>
                <a:cs typeface="Calibri"/>
              </a:rPr>
              <a:t>e</a:t>
            </a:r>
            <a:r>
              <a:rPr sz="1800" b="1" spc="-10" dirty="0">
                <a:solidFill>
                  <a:srgbClr val="000066"/>
                </a:solidFill>
                <a:latin typeface="Calibri"/>
                <a:cs typeface="Calibri"/>
              </a:rPr>
              <a:t>du</a:t>
            </a:r>
            <a:r>
              <a:rPr sz="1800" b="1" spc="-5" dirty="0">
                <a:solidFill>
                  <a:srgbClr val="000066"/>
                </a:solidFill>
                <a:latin typeface="Calibri"/>
                <a:cs typeface="Calibri"/>
              </a:rPr>
              <a:t>c</a:t>
            </a:r>
            <a:r>
              <a:rPr sz="1800" b="1" spc="5" dirty="0">
                <a:solidFill>
                  <a:srgbClr val="000066"/>
                </a:solidFill>
                <a:latin typeface="Calibri"/>
                <a:cs typeface="Calibri"/>
              </a:rPr>
              <a:t>e</a:t>
            </a:r>
            <a:r>
              <a:rPr sz="1800" b="1" spc="-10" dirty="0">
                <a:solidFill>
                  <a:srgbClr val="000066"/>
                </a:solidFill>
                <a:latin typeface="Calibri"/>
                <a:cs typeface="Calibri"/>
              </a:rPr>
              <a:t>d</a:t>
            </a:r>
            <a:r>
              <a:rPr sz="1800" b="1" spc="-45" dirty="0">
                <a:solidFill>
                  <a:srgbClr val="000066"/>
                </a:solidFill>
                <a:latin typeface="Calibri"/>
                <a:cs typeface="Calibri"/>
              </a:rPr>
              <a:t> </a:t>
            </a:r>
            <a:r>
              <a:rPr sz="1800" b="1" spc="-10" dirty="0">
                <a:solidFill>
                  <a:srgbClr val="000066"/>
                </a:solidFill>
                <a:latin typeface="Calibri"/>
                <a:cs typeface="Calibri"/>
              </a:rPr>
              <a:t>d</a:t>
            </a:r>
            <a:r>
              <a:rPr sz="1800" b="1" spc="-25" dirty="0">
                <a:solidFill>
                  <a:srgbClr val="000066"/>
                </a:solidFill>
                <a:latin typeface="Calibri"/>
                <a:cs typeface="Calibri"/>
              </a:rPr>
              <a:t>at</a:t>
            </a:r>
            <a:r>
              <a:rPr sz="1800" b="1" spc="-10" dirty="0">
                <a:solidFill>
                  <a:srgbClr val="000066"/>
                </a:solidFill>
                <a:latin typeface="Calibri"/>
                <a:cs typeface="Calibri"/>
              </a:rPr>
              <a:t>a</a:t>
            </a:r>
            <a:r>
              <a:rPr sz="1800" b="1" spc="-15" dirty="0">
                <a:solidFill>
                  <a:srgbClr val="000066"/>
                </a:solidFill>
                <a:latin typeface="Calibri"/>
                <a:cs typeface="Calibri"/>
              </a:rPr>
              <a:t> </a:t>
            </a:r>
            <a:r>
              <a:rPr sz="1800" b="1" dirty="0">
                <a:solidFill>
                  <a:srgbClr val="000066"/>
                </a:solidFill>
                <a:latin typeface="Calibri"/>
                <a:cs typeface="Calibri"/>
              </a:rPr>
              <a:t>t</a:t>
            </a:r>
            <a:r>
              <a:rPr sz="1800" b="1" spc="-45" dirty="0">
                <a:solidFill>
                  <a:srgbClr val="000066"/>
                </a:solidFill>
                <a:latin typeface="Calibri"/>
                <a:cs typeface="Calibri"/>
              </a:rPr>
              <a:t>r</a:t>
            </a:r>
            <a:r>
              <a:rPr sz="1800" b="1" spc="-25" dirty="0">
                <a:solidFill>
                  <a:srgbClr val="000066"/>
                </a:solidFill>
                <a:latin typeface="Calibri"/>
                <a:cs typeface="Calibri"/>
              </a:rPr>
              <a:t>a</a:t>
            </a:r>
            <a:r>
              <a:rPr sz="1800" b="1" spc="-5" dirty="0">
                <a:solidFill>
                  <a:srgbClr val="000066"/>
                </a:solidFill>
                <a:latin typeface="Calibri"/>
                <a:cs typeface="Calibri"/>
              </a:rPr>
              <a:t>f</a:t>
            </a:r>
            <a:r>
              <a:rPr sz="1800" b="1" spc="-10" dirty="0">
                <a:solidFill>
                  <a:srgbClr val="000066"/>
                </a:solidFill>
                <a:latin typeface="Calibri"/>
                <a:cs typeface="Calibri"/>
              </a:rPr>
              <a:t>f</a:t>
            </a:r>
            <a:r>
              <a:rPr sz="1800" b="1" dirty="0">
                <a:solidFill>
                  <a:srgbClr val="000066"/>
                </a:solidFill>
                <a:latin typeface="Calibri"/>
                <a:cs typeface="Calibri"/>
              </a:rPr>
              <a:t>ic</a:t>
            </a:r>
            <a:endParaRPr sz="1800">
              <a:latin typeface="Calibri"/>
              <a:cs typeface="Calibri"/>
            </a:endParaRPr>
          </a:p>
          <a:p>
            <a:pPr marL="489584" indent="-286385">
              <a:lnSpc>
                <a:spcPct val="100000"/>
              </a:lnSpc>
              <a:spcBef>
                <a:spcPts val="430"/>
              </a:spcBef>
              <a:buClr>
                <a:srgbClr val="000066"/>
              </a:buClr>
              <a:buFont typeface="Arial"/>
              <a:buChar char="•"/>
              <a:tabLst>
                <a:tab pos="490220" algn="l"/>
              </a:tabLst>
            </a:pPr>
            <a:r>
              <a:rPr sz="1800" b="1" spc="-15" dirty="0">
                <a:solidFill>
                  <a:srgbClr val="000066"/>
                </a:solidFill>
                <a:latin typeface="Calibri"/>
                <a:cs typeface="Calibri"/>
              </a:rPr>
              <a:t>A</a:t>
            </a:r>
            <a:r>
              <a:rPr sz="1800" b="1" spc="-5" dirty="0">
                <a:solidFill>
                  <a:srgbClr val="000066"/>
                </a:solidFill>
                <a:latin typeface="Calibri"/>
                <a:cs typeface="Calibri"/>
              </a:rPr>
              <a:t>d</a:t>
            </a:r>
            <a:r>
              <a:rPr sz="1800" b="1" spc="-10" dirty="0">
                <a:solidFill>
                  <a:srgbClr val="000066"/>
                </a:solidFill>
                <a:latin typeface="Calibri"/>
                <a:cs typeface="Calibri"/>
              </a:rPr>
              <a:t>diti</a:t>
            </a:r>
            <a:r>
              <a:rPr sz="1800" b="1" spc="-20" dirty="0">
                <a:solidFill>
                  <a:srgbClr val="000066"/>
                </a:solidFill>
                <a:latin typeface="Calibri"/>
                <a:cs typeface="Calibri"/>
              </a:rPr>
              <a:t>on</a:t>
            </a:r>
            <a:r>
              <a:rPr sz="1800" b="1" spc="-10" dirty="0">
                <a:solidFill>
                  <a:srgbClr val="000066"/>
                </a:solidFill>
                <a:latin typeface="Calibri"/>
                <a:cs typeface="Calibri"/>
              </a:rPr>
              <a:t>al</a:t>
            </a:r>
            <a:r>
              <a:rPr sz="1800" b="1" spc="-50" dirty="0">
                <a:solidFill>
                  <a:srgbClr val="000066"/>
                </a:solidFill>
                <a:latin typeface="Calibri"/>
                <a:cs typeface="Calibri"/>
              </a:rPr>
              <a:t> </a:t>
            </a:r>
            <a:r>
              <a:rPr sz="1800" b="1" spc="-10" dirty="0">
                <a:solidFill>
                  <a:srgbClr val="000066"/>
                </a:solidFill>
                <a:latin typeface="Calibri"/>
                <a:cs typeface="Calibri"/>
              </a:rPr>
              <a:t>logic</a:t>
            </a:r>
            <a:r>
              <a:rPr sz="1800" b="1" spc="-20" dirty="0">
                <a:solidFill>
                  <a:srgbClr val="000066"/>
                </a:solidFill>
                <a:latin typeface="Calibri"/>
                <a:cs typeface="Calibri"/>
              </a:rPr>
              <a:t> </a:t>
            </a:r>
            <a:r>
              <a:rPr sz="1800" b="1" spc="-25" dirty="0">
                <a:solidFill>
                  <a:srgbClr val="000066"/>
                </a:solidFill>
                <a:latin typeface="Calibri"/>
                <a:cs typeface="Calibri"/>
              </a:rPr>
              <a:t>t</a:t>
            </a:r>
            <a:r>
              <a:rPr sz="1800" b="1" spc="-10" dirty="0">
                <a:solidFill>
                  <a:srgbClr val="000066"/>
                </a:solidFill>
                <a:latin typeface="Calibri"/>
                <a:cs typeface="Calibri"/>
              </a:rPr>
              <a:t>o </a:t>
            </a:r>
            <a:r>
              <a:rPr sz="1800" b="1" dirty="0">
                <a:solidFill>
                  <a:srgbClr val="000066"/>
                </a:solidFill>
                <a:latin typeface="Calibri"/>
                <a:cs typeface="Calibri"/>
              </a:rPr>
              <a:t>e</a:t>
            </a:r>
            <a:r>
              <a:rPr sz="1800" b="1" spc="-10" dirty="0">
                <a:solidFill>
                  <a:srgbClr val="000066"/>
                </a:solidFill>
                <a:latin typeface="Calibri"/>
                <a:cs typeface="Calibri"/>
              </a:rPr>
              <a:t>nhanc</a:t>
            </a:r>
            <a:r>
              <a:rPr sz="1800" b="1" dirty="0">
                <a:solidFill>
                  <a:srgbClr val="000066"/>
                </a:solidFill>
                <a:latin typeface="Calibri"/>
                <a:cs typeface="Calibri"/>
              </a:rPr>
              <a:t>e</a:t>
            </a:r>
            <a:r>
              <a:rPr sz="1800" b="1" spc="-10" dirty="0">
                <a:solidFill>
                  <a:srgbClr val="000066"/>
                </a:solidFill>
                <a:latin typeface="Calibri"/>
                <a:cs typeface="Calibri"/>
              </a:rPr>
              <a:t> </a:t>
            </a:r>
            <a:r>
              <a:rPr sz="1800" b="1" spc="-5" dirty="0">
                <a:solidFill>
                  <a:srgbClr val="000066"/>
                </a:solidFill>
                <a:latin typeface="Calibri"/>
                <a:cs typeface="Calibri"/>
              </a:rPr>
              <a:t>d</a:t>
            </a:r>
            <a:r>
              <a:rPr sz="1800" b="1" spc="-20" dirty="0">
                <a:solidFill>
                  <a:srgbClr val="000066"/>
                </a:solidFill>
                <a:latin typeface="Calibri"/>
                <a:cs typeface="Calibri"/>
              </a:rPr>
              <a:t>e</a:t>
            </a:r>
            <a:r>
              <a:rPr sz="1800" b="1" spc="-5" dirty="0">
                <a:solidFill>
                  <a:srgbClr val="000066"/>
                </a:solidFill>
                <a:latin typeface="Calibri"/>
                <a:cs typeface="Calibri"/>
              </a:rPr>
              <a:t>vi</a:t>
            </a:r>
            <a:r>
              <a:rPr sz="1800" b="1" spc="-10" dirty="0">
                <a:solidFill>
                  <a:srgbClr val="000066"/>
                </a:solidFill>
                <a:latin typeface="Calibri"/>
                <a:cs typeface="Calibri"/>
              </a:rPr>
              <a:t>c</a:t>
            </a:r>
            <a:r>
              <a:rPr sz="1800" b="1" dirty="0">
                <a:solidFill>
                  <a:srgbClr val="000066"/>
                </a:solidFill>
                <a:latin typeface="Calibri"/>
                <a:cs typeface="Calibri"/>
              </a:rPr>
              <a:t>e</a:t>
            </a:r>
            <a:r>
              <a:rPr sz="1800" b="1" spc="-55" dirty="0">
                <a:solidFill>
                  <a:srgbClr val="000066"/>
                </a:solidFill>
                <a:latin typeface="Calibri"/>
                <a:cs typeface="Calibri"/>
              </a:rPr>
              <a:t> </a:t>
            </a:r>
            <a:r>
              <a:rPr sz="1800" b="1" spc="-30" dirty="0">
                <a:solidFill>
                  <a:srgbClr val="000066"/>
                </a:solidFill>
                <a:latin typeface="Calibri"/>
                <a:cs typeface="Calibri"/>
              </a:rPr>
              <a:t>r</a:t>
            </a:r>
            <a:r>
              <a:rPr sz="1800" b="1" dirty="0">
                <a:solidFill>
                  <a:srgbClr val="000066"/>
                </a:solidFill>
                <a:latin typeface="Calibri"/>
                <a:cs typeface="Calibri"/>
              </a:rPr>
              <a:t>e</a:t>
            </a:r>
            <a:r>
              <a:rPr sz="1800" b="1" spc="-10" dirty="0">
                <a:solidFill>
                  <a:srgbClr val="000066"/>
                </a:solidFill>
                <a:latin typeface="Calibri"/>
                <a:cs typeface="Calibri"/>
              </a:rPr>
              <a:t>lia</a:t>
            </a:r>
            <a:r>
              <a:rPr sz="1800" b="1" spc="-5" dirty="0">
                <a:solidFill>
                  <a:srgbClr val="000066"/>
                </a:solidFill>
                <a:latin typeface="Calibri"/>
                <a:cs typeface="Calibri"/>
              </a:rPr>
              <a:t>b</a:t>
            </a:r>
            <a:r>
              <a:rPr sz="1800" b="1" spc="-10" dirty="0">
                <a:solidFill>
                  <a:srgbClr val="000066"/>
                </a:solidFill>
                <a:latin typeface="Calibri"/>
                <a:cs typeface="Calibri"/>
              </a:rPr>
              <a:t>ility</a:t>
            </a:r>
            <a:r>
              <a:rPr sz="1800" b="1" spc="-35" dirty="0">
                <a:solidFill>
                  <a:srgbClr val="000066"/>
                </a:solidFill>
                <a:latin typeface="Calibri"/>
                <a:cs typeface="Calibri"/>
              </a:rPr>
              <a:t> </a:t>
            </a:r>
            <a:r>
              <a:rPr sz="1800" b="1" spc="-10" dirty="0">
                <a:solidFill>
                  <a:srgbClr val="000066"/>
                </a:solidFill>
                <a:latin typeface="Calibri"/>
                <a:cs typeface="Calibri"/>
              </a:rPr>
              <a:t>and</a:t>
            </a:r>
            <a:r>
              <a:rPr sz="1800" b="1" spc="-20" dirty="0">
                <a:solidFill>
                  <a:srgbClr val="000066"/>
                </a:solidFill>
                <a:latin typeface="Calibri"/>
                <a:cs typeface="Calibri"/>
              </a:rPr>
              <a:t> </a:t>
            </a:r>
            <a:r>
              <a:rPr sz="1800" b="1" dirty="0">
                <a:solidFill>
                  <a:srgbClr val="000066"/>
                </a:solidFill>
                <a:latin typeface="Calibri"/>
                <a:cs typeface="Calibri"/>
              </a:rPr>
              <a:t>D</a:t>
            </a:r>
            <a:r>
              <a:rPr sz="1800" b="1" spc="-25" dirty="0">
                <a:solidFill>
                  <a:srgbClr val="000066"/>
                </a:solidFill>
                <a:latin typeface="Calibri"/>
                <a:cs typeface="Calibri"/>
              </a:rPr>
              <a:t>R</a:t>
            </a:r>
            <a:r>
              <a:rPr sz="1800" b="1" spc="-15" dirty="0">
                <a:solidFill>
                  <a:srgbClr val="000066"/>
                </a:solidFill>
                <a:latin typeface="Calibri"/>
                <a:cs typeface="Calibri"/>
              </a:rPr>
              <a:t>AM</a:t>
            </a:r>
            <a:r>
              <a:rPr sz="1800" b="1" spc="10" dirty="0">
                <a:solidFill>
                  <a:srgbClr val="000066"/>
                </a:solidFill>
                <a:latin typeface="Calibri"/>
                <a:cs typeface="Calibri"/>
              </a:rPr>
              <a:t> </a:t>
            </a:r>
            <a:r>
              <a:rPr sz="1800" b="1" dirty="0">
                <a:solidFill>
                  <a:srgbClr val="000066"/>
                </a:solidFill>
                <a:latin typeface="Calibri"/>
                <a:cs typeface="Calibri"/>
              </a:rPr>
              <a:t>s</a:t>
            </a:r>
            <a:r>
              <a:rPr sz="1800" b="1" spc="-10" dirty="0">
                <a:solidFill>
                  <a:srgbClr val="000066"/>
                </a:solidFill>
                <a:latin typeface="Calibri"/>
                <a:cs typeface="Calibri"/>
              </a:rPr>
              <a:t>cali</a:t>
            </a:r>
            <a:r>
              <a:rPr sz="1800" b="1" spc="-5" dirty="0">
                <a:solidFill>
                  <a:srgbClr val="000066"/>
                </a:solidFill>
                <a:latin typeface="Calibri"/>
                <a:cs typeface="Calibri"/>
              </a:rPr>
              <a:t>n</a:t>
            </a:r>
            <a:r>
              <a:rPr sz="1800" b="1" dirty="0">
                <a:solidFill>
                  <a:srgbClr val="000066"/>
                </a:solidFill>
                <a:latin typeface="Calibri"/>
                <a:cs typeface="Calibri"/>
              </a:rPr>
              <a:t>g</a:t>
            </a:r>
            <a:r>
              <a:rPr sz="1800" b="1" spc="-40" dirty="0">
                <a:solidFill>
                  <a:srgbClr val="000066"/>
                </a:solidFill>
                <a:latin typeface="Calibri"/>
                <a:cs typeface="Calibri"/>
              </a:rPr>
              <a:t> </a:t>
            </a:r>
            <a:r>
              <a:rPr sz="1800" b="1" spc="-20" dirty="0">
                <a:solidFill>
                  <a:srgbClr val="000066"/>
                </a:solidFill>
                <a:latin typeface="Calibri"/>
                <a:cs typeface="Calibri"/>
              </a:rPr>
              <a:t>e</a:t>
            </a:r>
            <a:r>
              <a:rPr sz="1800" b="1" spc="-5" dirty="0">
                <a:solidFill>
                  <a:srgbClr val="000066"/>
                </a:solidFill>
                <a:latin typeface="Calibri"/>
                <a:cs typeface="Calibri"/>
              </a:rPr>
              <a:t>x</a:t>
            </a:r>
            <a:r>
              <a:rPr sz="1800" b="1" spc="-25" dirty="0">
                <a:solidFill>
                  <a:srgbClr val="000066"/>
                </a:solidFill>
                <a:latin typeface="Calibri"/>
                <a:cs typeface="Calibri"/>
              </a:rPr>
              <a:t>t</a:t>
            </a:r>
            <a:r>
              <a:rPr sz="1800" b="1" dirty="0">
                <a:solidFill>
                  <a:srgbClr val="000066"/>
                </a:solidFill>
                <a:latin typeface="Calibri"/>
                <a:cs typeface="Calibri"/>
              </a:rPr>
              <a:t>e</a:t>
            </a:r>
            <a:r>
              <a:rPr sz="1800" b="1" spc="-10" dirty="0">
                <a:solidFill>
                  <a:srgbClr val="000066"/>
                </a:solidFill>
                <a:latin typeface="Calibri"/>
                <a:cs typeface="Calibri"/>
              </a:rPr>
              <a:t>nsi</a:t>
            </a:r>
            <a:r>
              <a:rPr sz="1800" b="1" spc="-15" dirty="0">
                <a:solidFill>
                  <a:srgbClr val="000066"/>
                </a:solidFill>
                <a:latin typeface="Calibri"/>
                <a:cs typeface="Calibri"/>
              </a:rPr>
              <a:t>o</a:t>
            </a:r>
            <a:r>
              <a:rPr sz="1800" b="1" spc="-10" dirty="0">
                <a:solidFill>
                  <a:srgbClr val="000066"/>
                </a:solidFill>
                <a:latin typeface="Calibri"/>
                <a:cs typeface="Calibri"/>
              </a:rPr>
              <a:t>n</a:t>
            </a:r>
            <a:endParaRPr sz="1800">
              <a:latin typeface="Calibri"/>
              <a:cs typeface="Calibri"/>
            </a:endParaRPr>
          </a:p>
          <a:p>
            <a:pPr marL="489584" indent="-286385">
              <a:lnSpc>
                <a:spcPct val="100000"/>
              </a:lnSpc>
              <a:spcBef>
                <a:spcPts val="459"/>
              </a:spcBef>
              <a:buClr>
                <a:srgbClr val="000066"/>
              </a:buClr>
              <a:buFont typeface="Arial"/>
              <a:buChar char="•"/>
              <a:tabLst>
                <a:tab pos="490220" algn="l"/>
              </a:tabLst>
            </a:pPr>
            <a:r>
              <a:rPr sz="1800" b="1" spc="-10" dirty="0">
                <a:solidFill>
                  <a:srgbClr val="000066"/>
                </a:solidFill>
                <a:latin typeface="Calibri"/>
                <a:cs typeface="Calibri"/>
              </a:rPr>
              <a:t>Support</a:t>
            </a:r>
            <a:r>
              <a:rPr sz="1800" b="1" spc="-20" dirty="0">
                <a:solidFill>
                  <a:srgbClr val="000066"/>
                </a:solidFill>
                <a:latin typeface="Calibri"/>
                <a:cs typeface="Calibri"/>
              </a:rPr>
              <a:t>i</a:t>
            </a:r>
            <a:r>
              <a:rPr sz="1800" b="1" spc="-10" dirty="0">
                <a:solidFill>
                  <a:srgbClr val="000066"/>
                </a:solidFill>
                <a:latin typeface="Calibri"/>
                <a:cs typeface="Calibri"/>
              </a:rPr>
              <a:t>n</a:t>
            </a:r>
            <a:r>
              <a:rPr sz="1800" b="1" dirty="0">
                <a:solidFill>
                  <a:srgbClr val="000066"/>
                </a:solidFill>
                <a:latin typeface="Calibri"/>
                <a:cs typeface="Calibri"/>
              </a:rPr>
              <a:t>g</a:t>
            </a:r>
            <a:r>
              <a:rPr sz="1800" b="1" spc="-15" dirty="0">
                <a:solidFill>
                  <a:srgbClr val="000066"/>
                </a:solidFill>
                <a:latin typeface="Calibri"/>
                <a:cs typeface="Calibri"/>
              </a:rPr>
              <a:t> </a:t>
            </a:r>
            <a:r>
              <a:rPr sz="1800" b="1" spc="-5" dirty="0">
                <a:solidFill>
                  <a:srgbClr val="000066"/>
                </a:solidFill>
                <a:latin typeface="Calibri"/>
                <a:cs typeface="Calibri"/>
              </a:rPr>
              <a:t>h</a:t>
            </a:r>
            <a:r>
              <a:rPr sz="1800" b="1" spc="-20" dirty="0">
                <a:solidFill>
                  <a:srgbClr val="000066"/>
                </a:solidFill>
                <a:latin typeface="Calibri"/>
                <a:cs typeface="Calibri"/>
              </a:rPr>
              <a:t>e</a:t>
            </a:r>
            <a:r>
              <a:rPr sz="1800" b="1" spc="-35" dirty="0">
                <a:solidFill>
                  <a:srgbClr val="000066"/>
                </a:solidFill>
                <a:latin typeface="Calibri"/>
                <a:cs typeface="Calibri"/>
              </a:rPr>
              <a:t>t</a:t>
            </a:r>
            <a:r>
              <a:rPr sz="1800" b="1" spc="-10" dirty="0">
                <a:solidFill>
                  <a:srgbClr val="000066"/>
                </a:solidFill>
                <a:latin typeface="Calibri"/>
                <a:cs typeface="Calibri"/>
              </a:rPr>
              <a:t>e</a:t>
            </a:r>
            <a:r>
              <a:rPr sz="1800" b="1" spc="-30" dirty="0">
                <a:solidFill>
                  <a:srgbClr val="000066"/>
                </a:solidFill>
                <a:latin typeface="Calibri"/>
                <a:cs typeface="Calibri"/>
              </a:rPr>
              <a:t>r</a:t>
            </a:r>
            <a:r>
              <a:rPr sz="1800" b="1" spc="-10" dirty="0">
                <a:solidFill>
                  <a:srgbClr val="000066"/>
                </a:solidFill>
                <a:latin typeface="Calibri"/>
                <a:cs typeface="Calibri"/>
              </a:rPr>
              <a:t>o</a:t>
            </a:r>
            <a:r>
              <a:rPr sz="1800" b="1" spc="-35" dirty="0">
                <a:solidFill>
                  <a:srgbClr val="000066"/>
                </a:solidFill>
                <a:latin typeface="Calibri"/>
                <a:cs typeface="Calibri"/>
              </a:rPr>
              <a:t>g</a:t>
            </a:r>
            <a:r>
              <a:rPr sz="1800" b="1" spc="-10" dirty="0">
                <a:solidFill>
                  <a:srgbClr val="000066"/>
                </a:solidFill>
                <a:latin typeface="Calibri"/>
                <a:cs typeface="Calibri"/>
              </a:rPr>
              <a:t>e</a:t>
            </a:r>
            <a:r>
              <a:rPr sz="1800" b="1" spc="-20" dirty="0">
                <a:solidFill>
                  <a:srgbClr val="000066"/>
                </a:solidFill>
                <a:latin typeface="Calibri"/>
                <a:cs typeface="Calibri"/>
              </a:rPr>
              <a:t>n</a:t>
            </a:r>
            <a:r>
              <a:rPr sz="1800" b="1" spc="-10" dirty="0">
                <a:solidFill>
                  <a:srgbClr val="000066"/>
                </a:solidFill>
                <a:latin typeface="Calibri"/>
                <a:cs typeface="Calibri"/>
              </a:rPr>
              <a:t>e</a:t>
            </a:r>
            <a:r>
              <a:rPr sz="1800" b="1" spc="-20" dirty="0">
                <a:solidFill>
                  <a:srgbClr val="000066"/>
                </a:solidFill>
                <a:latin typeface="Calibri"/>
                <a:cs typeface="Calibri"/>
              </a:rPr>
              <a:t>o</a:t>
            </a:r>
            <a:r>
              <a:rPr sz="1800" b="1" spc="-10" dirty="0">
                <a:solidFill>
                  <a:srgbClr val="000066"/>
                </a:solidFill>
                <a:latin typeface="Calibri"/>
                <a:cs typeface="Calibri"/>
              </a:rPr>
              <a:t>us</a:t>
            </a:r>
            <a:r>
              <a:rPr sz="1800" b="1" spc="-60" dirty="0">
                <a:solidFill>
                  <a:srgbClr val="000066"/>
                </a:solidFill>
                <a:latin typeface="Calibri"/>
                <a:cs typeface="Calibri"/>
              </a:rPr>
              <a:t> </a:t>
            </a:r>
            <a:r>
              <a:rPr sz="1800" b="1" spc="-5" dirty="0">
                <a:solidFill>
                  <a:srgbClr val="000066"/>
                </a:solidFill>
                <a:latin typeface="Calibri"/>
                <a:cs typeface="Calibri"/>
              </a:rPr>
              <a:t>m</a:t>
            </a:r>
            <a:r>
              <a:rPr sz="1800" b="1" dirty="0">
                <a:solidFill>
                  <a:srgbClr val="000066"/>
                </a:solidFill>
                <a:latin typeface="Calibri"/>
                <a:cs typeface="Calibri"/>
              </a:rPr>
              <a:t>e</a:t>
            </a:r>
            <a:r>
              <a:rPr sz="1800" b="1" spc="-5" dirty="0">
                <a:solidFill>
                  <a:srgbClr val="000066"/>
                </a:solidFill>
                <a:latin typeface="Calibri"/>
                <a:cs typeface="Calibri"/>
              </a:rPr>
              <a:t>mori</a:t>
            </a:r>
            <a:r>
              <a:rPr sz="1800" b="1" spc="5" dirty="0">
                <a:solidFill>
                  <a:srgbClr val="000066"/>
                </a:solidFill>
                <a:latin typeface="Calibri"/>
                <a:cs typeface="Calibri"/>
              </a:rPr>
              <a:t>e</a:t>
            </a:r>
            <a:r>
              <a:rPr sz="1800" b="1" spc="-10" dirty="0">
                <a:solidFill>
                  <a:srgbClr val="000066"/>
                </a:solidFill>
                <a:latin typeface="Calibri"/>
                <a:cs typeface="Calibri"/>
              </a:rPr>
              <a:t>s</a:t>
            </a:r>
            <a:r>
              <a:rPr sz="1800" b="1" spc="-15" dirty="0">
                <a:solidFill>
                  <a:srgbClr val="000066"/>
                </a:solidFill>
                <a:latin typeface="Calibri"/>
                <a:cs typeface="Calibri"/>
              </a:rPr>
              <a:t> </a:t>
            </a:r>
            <a:r>
              <a:rPr sz="1800" b="1" spc="-20" dirty="0">
                <a:solidFill>
                  <a:srgbClr val="000066"/>
                </a:solidFill>
                <a:latin typeface="Wingdings"/>
                <a:cs typeface="Wingdings"/>
              </a:rPr>
              <a:t></a:t>
            </a:r>
            <a:r>
              <a:rPr sz="1800" b="1" spc="-40" dirty="0">
                <a:solidFill>
                  <a:srgbClr val="000066"/>
                </a:solidFill>
                <a:latin typeface="Times New Roman"/>
                <a:cs typeface="Times New Roman"/>
              </a:rPr>
              <a:t> </a:t>
            </a:r>
            <a:r>
              <a:rPr sz="1800" b="1" dirty="0">
                <a:solidFill>
                  <a:srgbClr val="000066"/>
                </a:solidFill>
                <a:latin typeface="Calibri"/>
                <a:cs typeface="Calibri"/>
              </a:rPr>
              <a:t>DD</a:t>
            </a:r>
            <a:r>
              <a:rPr sz="1800" b="1" spc="-25" dirty="0">
                <a:solidFill>
                  <a:srgbClr val="000066"/>
                </a:solidFill>
                <a:latin typeface="Calibri"/>
                <a:cs typeface="Calibri"/>
              </a:rPr>
              <a:t>R</a:t>
            </a:r>
            <a:r>
              <a:rPr sz="1800" b="1" spc="-10" dirty="0">
                <a:solidFill>
                  <a:srgbClr val="000066"/>
                </a:solidFill>
                <a:latin typeface="Calibri"/>
                <a:cs typeface="Calibri"/>
              </a:rPr>
              <a:t>3,</a:t>
            </a:r>
            <a:r>
              <a:rPr sz="1800" b="1" dirty="0">
                <a:solidFill>
                  <a:srgbClr val="000066"/>
                </a:solidFill>
                <a:latin typeface="Calibri"/>
                <a:cs typeface="Calibri"/>
              </a:rPr>
              <a:t> </a:t>
            </a:r>
            <a:r>
              <a:rPr sz="1800" b="1" spc="5" dirty="0">
                <a:solidFill>
                  <a:srgbClr val="000066"/>
                </a:solidFill>
                <a:latin typeface="Calibri"/>
                <a:cs typeface="Calibri"/>
              </a:rPr>
              <a:t>D</a:t>
            </a:r>
            <a:r>
              <a:rPr sz="1800" b="1" dirty="0">
                <a:solidFill>
                  <a:srgbClr val="000066"/>
                </a:solidFill>
                <a:latin typeface="Calibri"/>
                <a:cs typeface="Calibri"/>
              </a:rPr>
              <a:t>D</a:t>
            </a:r>
            <a:r>
              <a:rPr sz="1800" b="1" spc="-25" dirty="0">
                <a:solidFill>
                  <a:srgbClr val="000066"/>
                </a:solidFill>
                <a:latin typeface="Calibri"/>
                <a:cs typeface="Calibri"/>
              </a:rPr>
              <a:t>R</a:t>
            </a:r>
            <a:r>
              <a:rPr sz="1800" b="1" spc="-10" dirty="0">
                <a:solidFill>
                  <a:srgbClr val="000066"/>
                </a:solidFill>
                <a:latin typeface="Calibri"/>
                <a:cs typeface="Calibri"/>
              </a:rPr>
              <a:t>4,</a:t>
            </a:r>
            <a:r>
              <a:rPr sz="1800" b="1" dirty="0">
                <a:solidFill>
                  <a:srgbClr val="000066"/>
                </a:solidFill>
                <a:latin typeface="Calibri"/>
                <a:cs typeface="Calibri"/>
              </a:rPr>
              <a:t> </a:t>
            </a:r>
            <a:r>
              <a:rPr sz="1800" b="1" spc="5" dirty="0">
                <a:solidFill>
                  <a:srgbClr val="000066"/>
                </a:solidFill>
                <a:latin typeface="Calibri"/>
                <a:cs typeface="Calibri"/>
              </a:rPr>
              <a:t>P</a:t>
            </a:r>
            <a:r>
              <a:rPr sz="1800" b="1" spc="-25" dirty="0">
                <a:solidFill>
                  <a:srgbClr val="000066"/>
                </a:solidFill>
                <a:latin typeface="Calibri"/>
                <a:cs typeface="Calibri"/>
              </a:rPr>
              <a:t>R</a:t>
            </a:r>
            <a:r>
              <a:rPr sz="1800" b="1" spc="-15" dirty="0">
                <a:solidFill>
                  <a:srgbClr val="000066"/>
                </a:solidFill>
                <a:latin typeface="Calibri"/>
                <a:cs typeface="Calibri"/>
              </a:rPr>
              <a:t>AM,</a:t>
            </a:r>
            <a:r>
              <a:rPr sz="1800" b="1" dirty="0">
                <a:solidFill>
                  <a:srgbClr val="000066"/>
                </a:solidFill>
                <a:latin typeface="Calibri"/>
                <a:cs typeface="Calibri"/>
              </a:rPr>
              <a:t> </a:t>
            </a:r>
            <a:r>
              <a:rPr sz="1800" b="1" spc="-5" dirty="0">
                <a:solidFill>
                  <a:srgbClr val="000066"/>
                </a:solidFill>
                <a:latin typeface="Calibri"/>
                <a:cs typeface="Calibri"/>
              </a:rPr>
              <a:t>F</a:t>
            </a:r>
            <a:r>
              <a:rPr sz="1800" b="1" spc="-10" dirty="0">
                <a:solidFill>
                  <a:srgbClr val="000066"/>
                </a:solidFill>
                <a:latin typeface="Calibri"/>
                <a:cs typeface="Calibri"/>
              </a:rPr>
              <a:t>las</a:t>
            </a:r>
            <a:r>
              <a:rPr sz="1800" b="1" spc="-5" dirty="0">
                <a:solidFill>
                  <a:srgbClr val="000066"/>
                </a:solidFill>
                <a:latin typeface="Calibri"/>
                <a:cs typeface="Calibri"/>
              </a:rPr>
              <a:t>h,</a:t>
            </a:r>
            <a:r>
              <a:rPr sz="1800" b="1" spc="-20" dirty="0">
                <a:solidFill>
                  <a:srgbClr val="000066"/>
                </a:solidFill>
                <a:latin typeface="Calibri"/>
                <a:cs typeface="Calibri"/>
              </a:rPr>
              <a:t> </a:t>
            </a:r>
            <a:r>
              <a:rPr sz="1800" b="1" dirty="0">
                <a:solidFill>
                  <a:srgbClr val="000066"/>
                </a:solidFill>
                <a:latin typeface="Calibri"/>
                <a:cs typeface="Calibri"/>
              </a:rPr>
              <a:t>M</a:t>
            </a:r>
            <a:r>
              <a:rPr sz="1800" b="1" spc="-10" dirty="0">
                <a:solidFill>
                  <a:srgbClr val="000066"/>
                </a:solidFill>
                <a:latin typeface="Calibri"/>
                <a:cs typeface="Calibri"/>
              </a:rPr>
              <a:t>R</a:t>
            </a:r>
            <a:r>
              <a:rPr sz="1800" b="1" spc="-15" dirty="0">
                <a:solidFill>
                  <a:srgbClr val="000066"/>
                </a:solidFill>
                <a:latin typeface="Calibri"/>
                <a:cs typeface="Calibri"/>
              </a:rPr>
              <a:t>AM</a:t>
            </a:r>
            <a:r>
              <a:rPr sz="1800" b="1" spc="10" dirty="0">
                <a:solidFill>
                  <a:srgbClr val="000066"/>
                </a:solidFill>
                <a:latin typeface="Calibri"/>
                <a:cs typeface="Calibri"/>
              </a:rPr>
              <a:t> </a:t>
            </a:r>
            <a:r>
              <a:rPr sz="1800" b="1" spc="-10" dirty="0">
                <a:solidFill>
                  <a:srgbClr val="000066"/>
                </a:solidFill>
                <a:latin typeface="Calibri"/>
                <a:cs typeface="Calibri"/>
              </a:rPr>
              <a:t>e</a:t>
            </a:r>
            <a:r>
              <a:rPr sz="1800" b="1" spc="-35" dirty="0">
                <a:solidFill>
                  <a:srgbClr val="000066"/>
                </a:solidFill>
                <a:latin typeface="Calibri"/>
                <a:cs typeface="Calibri"/>
              </a:rPr>
              <a:t>t</a:t>
            </a:r>
            <a:r>
              <a:rPr sz="1800" b="1" spc="-5" dirty="0">
                <a:solidFill>
                  <a:srgbClr val="000066"/>
                </a:solidFill>
                <a:latin typeface="Calibri"/>
                <a:cs typeface="Calibri"/>
              </a:rPr>
              <a:t>c.</a:t>
            </a:r>
            <a:endParaRPr sz="1800">
              <a:latin typeface="Calibri"/>
              <a:cs typeface="Calibri"/>
            </a:endParaRPr>
          </a:p>
        </p:txBody>
      </p:sp>
      <p:sp>
        <p:nvSpPr>
          <p:cNvPr id="9" name="object 9"/>
          <p:cNvSpPr txBox="1"/>
          <p:nvPr/>
        </p:nvSpPr>
        <p:spPr>
          <a:xfrm>
            <a:off x="2670936" y="5761024"/>
            <a:ext cx="1840230" cy="335280"/>
          </a:xfrm>
          <a:prstGeom prst="rect">
            <a:avLst/>
          </a:prstGeom>
        </p:spPr>
        <p:txBody>
          <a:bodyPr vert="horz" wrap="square" lIns="0" tIns="0" rIns="0" bIns="0" rtlCol="0">
            <a:spAutoFit/>
          </a:bodyPr>
          <a:lstStyle/>
          <a:p>
            <a:pPr indent="297180">
              <a:lnSpc>
                <a:spcPct val="100000"/>
              </a:lnSpc>
            </a:pPr>
            <a:r>
              <a:rPr sz="1200" spc="-105" dirty="0">
                <a:solidFill>
                  <a:srgbClr val="000066"/>
                </a:solidFill>
                <a:latin typeface="Calibri"/>
                <a:cs typeface="Calibri"/>
              </a:rPr>
              <a:t>T</a:t>
            </a:r>
            <a:r>
              <a:rPr sz="1200" spc="-10" dirty="0">
                <a:solidFill>
                  <a:srgbClr val="000066"/>
                </a:solidFill>
                <a:latin typeface="Calibri"/>
                <a:cs typeface="Calibri"/>
              </a:rPr>
              <a:t>ech</a:t>
            </a:r>
            <a:r>
              <a:rPr sz="1200" dirty="0">
                <a:solidFill>
                  <a:srgbClr val="000066"/>
                </a:solidFill>
                <a:latin typeface="Calibri"/>
                <a:cs typeface="Calibri"/>
              </a:rPr>
              <a:t>nology</a:t>
            </a:r>
            <a:r>
              <a:rPr sz="1200" spc="-25" dirty="0">
                <a:solidFill>
                  <a:srgbClr val="000066"/>
                </a:solidFill>
                <a:latin typeface="Calibri"/>
                <a:cs typeface="Calibri"/>
              </a:rPr>
              <a:t> </a:t>
            </a:r>
            <a:r>
              <a:rPr sz="1200" dirty="0">
                <a:solidFill>
                  <a:srgbClr val="000066"/>
                </a:solidFill>
                <a:latin typeface="Calibri"/>
                <a:cs typeface="Calibri"/>
              </a:rPr>
              <a:t>agno</a:t>
            </a:r>
            <a:r>
              <a:rPr sz="1200" spc="-15" dirty="0">
                <a:solidFill>
                  <a:srgbClr val="000066"/>
                </a:solidFill>
                <a:latin typeface="Calibri"/>
                <a:cs typeface="Calibri"/>
              </a:rPr>
              <a:t>s</a:t>
            </a:r>
            <a:r>
              <a:rPr sz="1200" spc="-5" dirty="0">
                <a:solidFill>
                  <a:srgbClr val="000066"/>
                </a:solidFill>
                <a:latin typeface="Calibri"/>
                <a:cs typeface="Calibri"/>
              </a:rPr>
              <a:t>t</a:t>
            </a:r>
            <a:r>
              <a:rPr sz="1200" dirty="0">
                <a:solidFill>
                  <a:srgbClr val="000066"/>
                </a:solidFill>
                <a:latin typeface="Calibri"/>
                <a:cs typeface="Calibri"/>
              </a:rPr>
              <a:t>ic </a:t>
            </a:r>
            <a:r>
              <a:rPr sz="1200" spc="-5" dirty="0">
                <a:solidFill>
                  <a:srgbClr val="000066"/>
                </a:solidFill>
                <a:latin typeface="Calibri"/>
                <a:cs typeface="Calibri"/>
              </a:rPr>
              <a:t>H</a:t>
            </a:r>
            <a:r>
              <a:rPr sz="1200" dirty="0">
                <a:solidFill>
                  <a:srgbClr val="000066"/>
                </a:solidFill>
                <a:latin typeface="Calibri"/>
                <a:cs typeface="Calibri"/>
              </a:rPr>
              <a:t>igh</a:t>
            </a:r>
            <a:r>
              <a:rPr sz="1200" spc="-20" dirty="0">
                <a:solidFill>
                  <a:srgbClr val="000066"/>
                </a:solidFill>
                <a:latin typeface="Calibri"/>
                <a:cs typeface="Calibri"/>
              </a:rPr>
              <a:t> </a:t>
            </a:r>
            <a:r>
              <a:rPr sz="1200" spc="-5" dirty="0">
                <a:solidFill>
                  <a:srgbClr val="000066"/>
                </a:solidFill>
                <a:latin typeface="Calibri"/>
                <a:cs typeface="Calibri"/>
              </a:rPr>
              <a:t>s</a:t>
            </a:r>
            <a:r>
              <a:rPr sz="1200" dirty="0">
                <a:solidFill>
                  <a:srgbClr val="000066"/>
                </a:solidFill>
                <a:latin typeface="Calibri"/>
                <a:cs typeface="Calibri"/>
              </a:rPr>
              <a:t>p</a:t>
            </a:r>
            <a:r>
              <a:rPr sz="1200" spc="-10" dirty="0">
                <a:solidFill>
                  <a:srgbClr val="000066"/>
                </a:solidFill>
                <a:latin typeface="Calibri"/>
                <a:cs typeface="Calibri"/>
              </a:rPr>
              <a:t>ee</a:t>
            </a:r>
            <a:r>
              <a:rPr sz="1200" dirty="0">
                <a:solidFill>
                  <a:srgbClr val="000066"/>
                </a:solidFill>
                <a:latin typeface="Calibri"/>
                <a:cs typeface="Calibri"/>
              </a:rPr>
              <a:t>d</a:t>
            </a:r>
            <a:r>
              <a:rPr sz="1200" spc="-5" dirty="0">
                <a:solidFill>
                  <a:srgbClr val="000066"/>
                </a:solidFill>
                <a:latin typeface="Calibri"/>
                <a:cs typeface="Calibri"/>
              </a:rPr>
              <a:t> </a:t>
            </a:r>
            <a:r>
              <a:rPr sz="1200" spc="-10" dirty="0">
                <a:solidFill>
                  <a:srgbClr val="000066"/>
                </a:solidFill>
                <a:latin typeface="Calibri"/>
                <a:cs typeface="Calibri"/>
              </a:rPr>
              <a:t>Mem</a:t>
            </a:r>
            <a:r>
              <a:rPr sz="1200" dirty="0">
                <a:solidFill>
                  <a:srgbClr val="000066"/>
                </a:solidFill>
                <a:latin typeface="Calibri"/>
                <a:cs typeface="Calibri"/>
              </a:rPr>
              <a:t>o</a:t>
            </a:r>
            <a:r>
              <a:rPr sz="1200" spc="-5" dirty="0">
                <a:solidFill>
                  <a:srgbClr val="000066"/>
                </a:solidFill>
                <a:latin typeface="Calibri"/>
                <a:cs typeface="Calibri"/>
              </a:rPr>
              <a:t>ry</a:t>
            </a:r>
            <a:r>
              <a:rPr sz="1200" spc="-10" dirty="0">
                <a:solidFill>
                  <a:srgbClr val="000066"/>
                </a:solidFill>
                <a:latin typeface="Calibri"/>
                <a:cs typeface="Calibri"/>
              </a:rPr>
              <a:t> </a:t>
            </a:r>
            <a:r>
              <a:rPr sz="1200" dirty="0">
                <a:solidFill>
                  <a:srgbClr val="000066"/>
                </a:solidFill>
                <a:latin typeface="Calibri"/>
                <a:cs typeface="Calibri"/>
              </a:rPr>
              <a:t>I</a:t>
            </a:r>
            <a:r>
              <a:rPr sz="1200" spc="-10" dirty="0">
                <a:solidFill>
                  <a:srgbClr val="000066"/>
                </a:solidFill>
                <a:latin typeface="Calibri"/>
                <a:cs typeface="Calibri"/>
              </a:rPr>
              <a:t>n</a:t>
            </a:r>
            <a:r>
              <a:rPr sz="1200" spc="-15" dirty="0">
                <a:solidFill>
                  <a:srgbClr val="000066"/>
                </a:solidFill>
                <a:latin typeface="Calibri"/>
                <a:cs typeface="Calibri"/>
              </a:rPr>
              <a:t>t</a:t>
            </a:r>
            <a:r>
              <a:rPr sz="1200" spc="-5" dirty="0">
                <a:solidFill>
                  <a:srgbClr val="000066"/>
                </a:solidFill>
                <a:latin typeface="Calibri"/>
                <a:cs typeface="Calibri"/>
              </a:rPr>
              <a:t>er</a:t>
            </a:r>
            <a:r>
              <a:rPr sz="1200" spc="-20" dirty="0">
                <a:solidFill>
                  <a:srgbClr val="000066"/>
                </a:solidFill>
                <a:latin typeface="Calibri"/>
                <a:cs typeface="Calibri"/>
              </a:rPr>
              <a:t>f</a:t>
            </a:r>
            <a:r>
              <a:rPr sz="1200" spc="-10" dirty="0">
                <a:solidFill>
                  <a:srgbClr val="000066"/>
                </a:solidFill>
                <a:latin typeface="Calibri"/>
                <a:cs typeface="Calibri"/>
              </a:rPr>
              <a:t>ace</a:t>
            </a:r>
            <a:endParaRPr sz="1200">
              <a:latin typeface="Calibri"/>
              <a:cs typeface="Calibri"/>
            </a:endParaRPr>
          </a:p>
        </p:txBody>
      </p:sp>
      <p:sp>
        <p:nvSpPr>
          <p:cNvPr id="10" name="object 10"/>
          <p:cNvSpPr/>
          <p:nvPr/>
        </p:nvSpPr>
        <p:spPr>
          <a:xfrm>
            <a:off x="1115618" y="3599205"/>
            <a:ext cx="1728216" cy="981811"/>
          </a:xfrm>
          <a:prstGeom prst="rect">
            <a:avLst/>
          </a:prstGeom>
          <a:blipFill>
            <a:blip r:embed="rId5" cstate="print"/>
            <a:stretch>
              <a:fillRect/>
            </a:stretch>
          </a:blipFill>
        </p:spPr>
        <p:txBody>
          <a:bodyPr wrap="square" lIns="0" tIns="0" rIns="0" bIns="0" rtlCol="0"/>
          <a:lstStyle/>
          <a:p>
            <a:endParaRPr/>
          </a:p>
        </p:txBody>
      </p:sp>
      <p:sp>
        <p:nvSpPr>
          <p:cNvPr id="11" name="object 11"/>
          <p:cNvSpPr/>
          <p:nvPr/>
        </p:nvSpPr>
        <p:spPr>
          <a:xfrm>
            <a:off x="1287780" y="5183314"/>
            <a:ext cx="1123950" cy="847725"/>
          </a:xfrm>
          <a:prstGeom prst="rect">
            <a:avLst/>
          </a:prstGeom>
          <a:blipFill>
            <a:blip r:embed="rId6" cstate="print"/>
            <a:stretch>
              <a:fillRect/>
            </a:stretch>
          </a:blipFill>
        </p:spPr>
        <p:txBody>
          <a:bodyPr wrap="square" lIns="0" tIns="0" rIns="0" bIns="0" rtlCol="0"/>
          <a:lstStyle/>
          <a:p>
            <a:endParaRPr/>
          </a:p>
        </p:txBody>
      </p:sp>
      <p:sp>
        <p:nvSpPr>
          <p:cNvPr id="12" name="object 12"/>
          <p:cNvSpPr/>
          <p:nvPr/>
        </p:nvSpPr>
        <p:spPr>
          <a:xfrm>
            <a:off x="2915792" y="2927095"/>
            <a:ext cx="1066800" cy="2400300"/>
          </a:xfrm>
          <a:prstGeom prst="rect">
            <a:avLst/>
          </a:prstGeom>
          <a:blipFill>
            <a:blip r:embed="rId7" cstate="print"/>
            <a:stretch>
              <a:fillRect/>
            </a:stretch>
          </a:blipFill>
        </p:spPr>
        <p:txBody>
          <a:bodyPr wrap="square" lIns="0" tIns="0" rIns="0" bIns="0" rtlCol="0"/>
          <a:lstStyle/>
          <a:p>
            <a:endParaRPr/>
          </a:p>
        </p:txBody>
      </p:sp>
      <p:sp>
        <p:nvSpPr>
          <p:cNvPr id="13" name="object 13"/>
          <p:cNvSpPr/>
          <p:nvPr/>
        </p:nvSpPr>
        <p:spPr>
          <a:xfrm>
            <a:off x="2920364" y="2914015"/>
            <a:ext cx="936625" cy="0"/>
          </a:xfrm>
          <a:custGeom>
            <a:avLst/>
            <a:gdLst/>
            <a:ahLst/>
            <a:cxnLst/>
            <a:rect l="l" t="t" r="r" b="b"/>
            <a:pathLst>
              <a:path w="936625">
                <a:moveTo>
                  <a:pt x="0" y="0"/>
                </a:moveTo>
                <a:lnTo>
                  <a:pt x="936104" y="0"/>
                </a:lnTo>
              </a:path>
            </a:pathLst>
          </a:custGeom>
          <a:ln w="46988">
            <a:solidFill>
              <a:srgbClr val="FFFFFF"/>
            </a:solidFill>
          </a:ln>
        </p:spPr>
        <p:txBody>
          <a:bodyPr wrap="square" lIns="0" tIns="0" rIns="0" bIns="0" rtlCol="0"/>
          <a:lstStyle/>
          <a:p>
            <a:endParaRPr/>
          </a:p>
        </p:txBody>
      </p:sp>
      <p:sp>
        <p:nvSpPr>
          <p:cNvPr id="14" name="object 14"/>
          <p:cNvSpPr/>
          <p:nvPr/>
        </p:nvSpPr>
        <p:spPr>
          <a:xfrm>
            <a:off x="4081271" y="2932810"/>
            <a:ext cx="1066800" cy="2400300"/>
          </a:xfrm>
          <a:prstGeom prst="rect">
            <a:avLst/>
          </a:prstGeom>
          <a:blipFill>
            <a:blip r:embed="rId7" cstate="print"/>
            <a:stretch>
              <a:fillRect/>
            </a:stretch>
          </a:blipFill>
        </p:spPr>
        <p:txBody>
          <a:bodyPr wrap="square" lIns="0" tIns="0" rIns="0" bIns="0" rtlCol="0"/>
          <a:lstStyle/>
          <a:p>
            <a:endParaRPr/>
          </a:p>
        </p:txBody>
      </p:sp>
      <p:sp>
        <p:nvSpPr>
          <p:cNvPr id="15" name="object 15"/>
          <p:cNvSpPr/>
          <p:nvPr/>
        </p:nvSpPr>
        <p:spPr>
          <a:xfrm>
            <a:off x="4085844" y="2919857"/>
            <a:ext cx="936625" cy="0"/>
          </a:xfrm>
          <a:custGeom>
            <a:avLst/>
            <a:gdLst/>
            <a:ahLst/>
            <a:cxnLst/>
            <a:rect l="l" t="t" r="r" b="b"/>
            <a:pathLst>
              <a:path w="936625">
                <a:moveTo>
                  <a:pt x="0" y="0"/>
                </a:moveTo>
                <a:lnTo>
                  <a:pt x="936104" y="0"/>
                </a:lnTo>
              </a:path>
            </a:pathLst>
          </a:custGeom>
          <a:ln w="46988">
            <a:solidFill>
              <a:srgbClr val="FFFFFF"/>
            </a:solidFill>
          </a:ln>
        </p:spPr>
        <p:txBody>
          <a:bodyPr wrap="square" lIns="0" tIns="0" rIns="0" bIns="0" rtlCol="0"/>
          <a:lstStyle/>
          <a:p>
            <a:endParaRPr/>
          </a:p>
        </p:txBody>
      </p:sp>
      <p:sp>
        <p:nvSpPr>
          <p:cNvPr id="16" name="object 16"/>
          <p:cNvSpPr/>
          <p:nvPr/>
        </p:nvSpPr>
        <p:spPr>
          <a:xfrm>
            <a:off x="6372225" y="2932810"/>
            <a:ext cx="1066800" cy="2400300"/>
          </a:xfrm>
          <a:prstGeom prst="rect">
            <a:avLst/>
          </a:prstGeom>
          <a:blipFill>
            <a:blip r:embed="rId7" cstate="print"/>
            <a:stretch>
              <a:fillRect/>
            </a:stretch>
          </a:blipFill>
        </p:spPr>
        <p:txBody>
          <a:bodyPr wrap="square" lIns="0" tIns="0" rIns="0" bIns="0" rtlCol="0"/>
          <a:lstStyle/>
          <a:p>
            <a:endParaRPr/>
          </a:p>
        </p:txBody>
      </p:sp>
      <p:sp>
        <p:nvSpPr>
          <p:cNvPr id="17" name="object 17"/>
          <p:cNvSpPr/>
          <p:nvPr/>
        </p:nvSpPr>
        <p:spPr>
          <a:xfrm>
            <a:off x="6376796" y="2919857"/>
            <a:ext cx="936625" cy="0"/>
          </a:xfrm>
          <a:custGeom>
            <a:avLst/>
            <a:gdLst/>
            <a:ahLst/>
            <a:cxnLst/>
            <a:rect l="l" t="t" r="r" b="b"/>
            <a:pathLst>
              <a:path w="936625">
                <a:moveTo>
                  <a:pt x="0" y="0"/>
                </a:moveTo>
                <a:lnTo>
                  <a:pt x="936104" y="0"/>
                </a:lnTo>
              </a:path>
            </a:pathLst>
          </a:custGeom>
          <a:ln w="46988">
            <a:solidFill>
              <a:srgbClr val="FFFFFF"/>
            </a:solidFill>
          </a:ln>
        </p:spPr>
        <p:txBody>
          <a:bodyPr wrap="square" lIns="0" tIns="0" rIns="0" bIns="0" rtlCol="0"/>
          <a:lstStyle/>
          <a:p>
            <a:endParaRPr/>
          </a:p>
        </p:txBody>
      </p:sp>
      <p:sp>
        <p:nvSpPr>
          <p:cNvPr id="18" name="object 18"/>
          <p:cNvSpPr/>
          <p:nvPr/>
        </p:nvSpPr>
        <p:spPr>
          <a:xfrm>
            <a:off x="2296667" y="5522976"/>
            <a:ext cx="5341620" cy="301752"/>
          </a:xfrm>
          <a:prstGeom prst="rect">
            <a:avLst/>
          </a:prstGeom>
          <a:blipFill>
            <a:blip r:embed="rId8" cstate="print"/>
            <a:stretch>
              <a:fillRect/>
            </a:stretch>
          </a:blipFill>
        </p:spPr>
        <p:txBody>
          <a:bodyPr wrap="square" lIns="0" tIns="0" rIns="0" bIns="0" rtlCol="0"/>
          <a:lstStyle/>
          <a:p>
            <a:endParaRPr/>
          </a:p>
        </p:txBody>
      </p:sp>
      <p:sp>
        <p:nvSpPr>
          <p:cNvPr id="19" name="object 19"/>
          <p:cNvSpPr/>
          <p:nvPr/>
        </p:nvSpPr>
        <p:spPr>
          <a:xfrm>
            <a:off x="4925567" y="5631179"/>
            <a:ext cx="85344" cy="85343"/>
          </a:xfrm>
          <a:prstGeom prst="rect">
            <a:avLst/>
          </a:prstGeom>
          <a:blipFill>
            <a:blip r:embed="rId9" cstate="print"/>
            <a:stretch>
              <a:fillRect/>
            </a:stretch>
          </a:blipFill>
        </p:spPr>
        <p:txBody>
          <a:bodyPr wrap="square" lIns="0" tIns="0" rIns="0" bIns="0" rtlCol="0"/>
          <a:lstStyle/>
          <a:p>
            <a:endParaRPr/>
          </a:p>
        </p:txBody>
      </p:sp>
      <p:sp>
        <p:nvSpPr>
          <p:cNvPr id="20" name="object 20"/>
          <p:cNvSpPr/>
          <p:nvPr/>
        </p:nvSpPr>
        <p:spPr>
          <a:xfrm>
            <a:off x="2339720" y="5543296"/>
            <a:ext cx="5256657" cy="216090"/>
          </a:xfrm>
          <a:prstGeom prst="rect">
            <a:avLst/>
          </a:prstGeom>
          <a:blipFill>
            <a:blip r:embed="rId10" cstate="print"/>
            <a:stretch>
              <a:fillRect/>
            </a:stretch>
          </a:blipFill>
        </p:spPr>
        <p:txBody>
          <a:bodyPr wrap="square" lIns="0" tIns="0" rIns="0" bIns="0" rtlCol="0"/>
          <a:lstStyle/>
          <a:p>
            <a:endParaRPr/>
          </a:p>
        </p:txBody>
      </p:sp>
      <p:sp>
        <p:nvSpPr>
          <p:cNvPr id="21" name="object 21"/>
          <p:cNvSpPr/>
          <p:nvPr/>
        </p:nvSpPr>
        <p:spPr>
          <a:xfrm>
            <a:off x="3314700" y="5181600"/>
            <a:ext cx="300227" cy="445008"/>
          </a:xfrm>
          <a:prstGeom prst="rect">
            <a:avLst/>
          </a:prstGeom>
          <a:blipFill>
            <a:blip r:embed="rId11" cstate="print"/>
            <a:stretch>
              <a:fillRect/>
            </a:stretch>
          </a:blipFill>
        </p:spPr>
        <p:txBody>
          <a:bodyPr wrap="square" lIns="0" tIns="0" rIns="0" bIns="0" rtlCol="0"/>
          <a:lstStyle/>
          <a:p>
            <a:endParaRPr/>
          </a:p>
        </p:txBody>
      </p:sp>
      <p:sp>
        <p:nvSpPr>
          <p:cNvPr id="22" name="object 22"/>
          <p:cNvSpPr/>
          <p:nvPr/>
        </p:nvSpPr>
        <p:spPr>
          <a:xfrm>
            <a:off x="3422903" y="5361432"/>
            <a:ext cx="85344" cy="85343"/>
          </a:xfrm>
          <a:prstGeom prst="rect">
            <a:avLst/>
          </a:prstGeom>
          <a:blipFill>
            <a:blip r:embed="rId9" cstate="print"/>
            <a:stretch>
              <a:fillRect/>
            </a:stretch>
          </a:blipFill>
        </p:spPr>
        <p:txBody>
          <a:bodyPr wrap="square" lIns="0" tIns="0" rIns="0" bIns="0" rtlCol="0"/>
          <a:lstStyle/>
          <a:p>
            <a:endParaRPr/>
          </a:p>
        </p:txBody>
      </p:sp>
      <p:sp>
        <p:nvSpPr>
          <p:cNvPr id="23" name="object 23"/>
          <p:cNvSpPr/>
          <p:nvPr/>
        </p:nvSpPr>
        <p:spPr>
          <a:xfrm>
            <a:off x="3356864" y="5201284"/>
            <a:ext cx="216026" cy="360044"/>
          </a:xfrm>
          <a:prstGeom prst="rect">
            <a:avLst/>
          </a:prstGeom>
          <a:blipFill>
            <a:blip r:embed="rId12" cstate="print"/>
            <a:stretch>
              <a:fillRect/>
            </a:stretch>
          </a:blipFill>
        </p:spPr>
        <p:txBody>
          <a:bodyPr wrap="square" lIns="0" tIns="0" rIns="0" bIns="0" rtlCol="0"/>
          <a:lstStyle/>
          <a:p>
            <a:endParaRPr/>
          </a:p>
        </p:txBody>
      </p:sp>
      <p:sp>
        <p:nvSpPr>
          <p:cNvPr id="24" name="object 24"/>
          <p:cNvSpPr/>
          <p:nvPr/>
        </p:nvSpPr>
        <p:spPr>
          <a:xfrm>
            <a:off x="4475988" y="5181600"/>
            <a:ext cx="300227" cy="445008"/>
          </a:xfrm>
          <a:prstGeom prst="rect">
            <a:avLst/>
          </a:prstGeom>
          <a:blipFill>
            <a:blip r:embed="rId13" cstate="print"/>
            <a:stretch>
              <a:fillRect/>
            </a:stretch>
          </a:blipFill>
        </p:spPr>
        <p:txBody>
          <a:bodyPr wrap="square" lIns="0" tIns="0" rIns="0" bIns="0" rtlCol="0"/>
          <a:lstStyle/>
          <a:p>
            <a:endParaRPr/>
          </a:p>
        </p:txBody>
      </p:sp>
      <p:sp>
        <p:nvSpPr>
          <p:cNvPr id="25" name="object 25"/>
          <p:cNvSpPr/>
          <p:nvPr/>
        </p:nvSpPr>
        <p:spPr>
          <a:xfrm>
            <a:off x="4582667" y="5361432"/>
            <a:ext cx="85344" cy="85343"/>
          </a:xfrm>
          <a:prstGeom prst="rect">
            <a:avLst/>
          </a:prstGeom>
          <a:blipFill>
            <a:blip r:embed="rId9" cstate="print"/>
            <a:stretch>
              <a:fillRect/>
            </a:stretch>
          </a:blipFill>
        </p:spPr>
        <p:txBody>
          <a:bodyPr wrap="square" lIns="0" tIns="0" rIns="0" bIns="0" rtlCol="0"/>
          <a:lstStyle/>
          <a:p>
            <a:endParaRPr/>
          </a:p>
        </p:txBody>
      </p:sp>
      <p:sp>
        <p:nvSpPr>
          <p:cNvPr id="26" name="object 26"/>
          <p:cNvSpPr/>
          <p:nvPr/>
        </p:nvSpPr>
        <p:spPr>
          <a:xfrm>
            <a:off x="4517897" y="5201284"/>
            <a:ext cx="216026" cy="360044"/>
          </a:xfrm>
          <a:prstGeom prst="rect">
            <a:avLst/>
          </a:prstGeom>
          <a:blipFill>
            <a:blip r:embed="rId14" cstate="print"/>
            <a:stretch>
              <a:fillRect/>
            </a:stretch>
          </a:blipFill>
        </p:spPr>
        <p:txBody>
          <a:bodyPr wrap="square" lIns="0" tIns="0" rIns="0" bIns="0" rtlCol="0"/>
          <a:lstStyle/>
          <a:p>
            <a:endParaRPr/>
          </a:p>
        </p:txBody>
      </p:sp>
      <p:sp>
        <p:nvSpPr>
          <p:cNvPr id="27" name="object 27"/>
          <p:cNvSpPr/>
          <p:nvPr/>
        </p:nvSpPr>
        <p:spPr>
          <a:xfrm>
            <a:off x="6771131" y="5181600"/>
            <a:ext cx="301751" cy="445008"/>
          </a:xfrm>
          <a:prstGeom prst="rect">
            <a:avLst/>
          </a:prstGeom>
          <a:blipFill>
            <a:blip r:embed="rId15" cstate="print"/>
            <a:stretch>
              <a:fillRect/>
            </a:stretch>
          </a:blipFill>
        </p:spPr>
        <p:txBody>
          <a:bodyPr wrap="square" lIns="0" tIns="0" rIns="0" bIns="0" rtlCol="0"/>
          <a:lstStyle/>
          <a:p>
            <a:endParaRPr/>
          </a:p>
        </p:txBody>
      </p:sp>
      <p:sp>
        <p:nvSpPr>
          <p:cNvPr id="28" name="object 28"/>
          <p:cNvSpPr/>
          <p:nvPr/>
        </p:nvSpPr>
        <p:spPr>
          <a:xfrm>
            <a:off x="6879335" y="5361432"/>
            <a:ext cx="85344" cy="85343"/>
          </a:xfrm>
          <a:prstGeom prst="rect">
            <a:avLst/>
          </a:prstGeom>
          <a:blipFill>
            <a:blip r:embed="rId9" cstate="print"/>
            <a:stretch>
              <a:fillRect/>
            </a:stretch>
          </a:blipFill>
        </p:spPr>
        <p:txBody>
          <a:bodyPr wrap="square" lIns="0" tIns="0" rIns="0" bIns="0" rtlCol="0"/>
          <a:lstStyle/>
          <a:p>
            <a:endParaRPr/>
          </a:p>
        </p:txBody>
      </p:sp>
      <p:sp>
        <p:nvSpPr>
          <p:cNvPr id="29" name="object 29"/>
          <p:cNvSpPr/>
          <p:nvPr/>
        </p:nvSpPr>
        <p:spPr>
          <a:xfrm>
            <a:off x="6813550" y="5201284"/>
            <a:ext cx="216026" cy="360044"/>
          </a:xfrm>
          <a:prstGeom prst="rect">
            <a:avLst/>
          </a:prstGeom>
          <a:blipFill>
            <a:blip r:embed="rId12" cstate="print"/>
            <a:stretch>
              <a:fillRect/>
            </a:stretch>
          </a:blipFill>
        </p:spPr>
        <p:txBody>
          <a:bodyPr wrap="square" lIns="0" tIns="0" rIns="0" bIns="0" rtlCol="0"/>
          <a:lstStyle/>
          <a:p>
            <a:endParaRPr/>
          </a:p>
        </p:txBody>
      </p:sp>
      <p:sp>
        <p:nvSpPr>
          <p:cNvPr id="30" name="object 30"/>
          <p:cNvSpPr/>
          <p:nvPr/>
        </p:nvSpPr>
        <p:spPr>
          <a:xfrm>
            <a:off x="5190744" y="4223003"/>
            <a:ext cx="382524" cy="382524"/>
          </a:xfrm>
          <a:prstGeom prst="rect">
            <a:avLst/>
          </a:prstGeom>
          <a:blipFill>
            <a:blip r:embed="rId16" cstate="print"/>
            <a:stretch>
              <a:fillRect/>
            </a:stretch>
          </a:blipFill>
        </p:spPr>
        <p:txBody>
          <a:bodyPr wrap="square" lIns="0" tIns="0" rIns="0" bIns="0" rtlCol="0"/>
          <a:lstStyle/>
          <a:p>
            <a:endParaRPr/>
          </a:p>
        </p:txBody>
      </p:sp>
      <p:sp>
        <p:nvSpPr>
          <p:cNvPr id="31" name="object 31"/>
          <p:cNvSpPr/>
          <p:nvPr/>
        </p:nvSpPr>
        <p:spPr>
          <a:xfrm>
            <a:off x="5237989" y="4247260"/>
            <a:ext cx="288033" cy="288036"/>
          </a:xfrm>
          <a:prstGeom prst="rect">
            <a:avLst/>
          </a:prstGeom>
          <a:blipFill>
            <a:blip r:embed="rId17" cstate="print"/>
            <a:stretch>
              <a:fillRect/>
            </a:stretch>
          </a:blipFill>
        </p:spPr>
        <p:txBody>
          <a:bodyPr wrap="square" lIns="0" tIns="0" rIns="0" bIns="0" rtlCol="0"/>
          <a:lstStyle/>
          <a:p>
            <a:endParaRPr/>
          </a:p>
        </p:txBody>
      </p:sp>
      <p:sp>
        <p:nvSpPr>
          <p:cNvPr id="32" name="object 32"/>
          <p:cNvSpPr/>
          <p:nvPr/>
        </p:nvSpPr>
        <p:spPr>
          <a:xfrm>
            <a:off x="5237988" y="4247260"/>
            <a:ext cx="288290" cy="288290"/>
          </a:xfrm>
          <a:custGeom>
            <a:avLst/>
            <a:gdLst/>
            <a:ahLst/>
            <a:cxnLst/>
            <a:rect l="l" t="t" r="r" b="b"/>
            <a:pathLst>
              <a:path w="288289" h="288289">
                <a:moveTo>
                  <a:pt x="0" y="144018"/>
                </a:moveTo>
                <a:lnTo>
                  <a:pt x="6448" y="101252"/>
                </a:lnTo>
                <a:lnTo>
                  <a:pt x="24497" y="63616"/>
                </a:lnTo>
                <a:lnTo>
                  <a:pt x="52202" y="33041"/>
                </a:lnTo>
                <a:lnTo>
                  <a:pt x="87616" y="11457"/>
                </a:lnTo>
                <a:lnTo>
                  <a:pt x="128794" y="794"/>
                </a:lnTo>
                <a:lnTo>
                  <a:pt x="144017" y="0"/>
                </a:lnTo>
                <a:lnTo>
                  <a:pt x="158703" y="739"/>
                </a:lnTo>
                <a:lnTo>
                  <a:pt x="172966" y="2908"/>
                </a:lnTo>
                <a:lnTo>
                  <a:pt x="212507" y="17287"/>
                </a:lnTo>
                <a:lnTo>
                  <a:pt x="245658" y="41967"/>
                </a:lnTo>
                <a:lnTo>
                  <a:pt x="270476" y="75018"/>
                </a:lnTo>
                <a:lnTo>
                  <a:pt x="285014" y="114510"/>
                </a:lnTo>
                <a:lnTo>
                  <a:pt x="288036" y="144018"/>
                </a:lnTo>
                <a:lnTo>
                  <a:pt x="287295" y="158703"/>
                </a:lnTo>
                <a:lnTo>
                  <a:pt x="285121" y="172966"/>
                </a:lnTo>
                <a:lnTo>
                  <a:pt x="270723" y="212507"/>
                </a:lnTo>
                <a:lnTo>
                  <a:pt x="246021" y="245658"/>
                </a:lnTo>
                <a:lnTo>
                  <a:pt x="212961" y="270476"/>
                </a:lnTo>
                <a:lnTo>
                  <a:pt x="173488" y="285014"/>
                </a:lnTo>
                <a:lnTo>
                  <a:pt x="144017" y="288036"/>
                </a:lnTo>
                <a:lnTo>
                  <a:pt x="129332" y="287295"/>
                </a:lnTo>
                <a:lnTo>
                  <a:pt x="115069" y="285121"/>
                </a:lnTo>
                <a:lnTo>
                  <a:pt x="75528" y="270723"/>
                </a:lnTo>
                <a:lnTo>
                  <a:pt x="42377" y="246021"/>
                </a:lnTo>
                <a:lnTo>
                  <a:pt x="17559" y="212961"/>
                </a:lnTo>
                <a:lnTo>
                  <a:pt x="3021" y="173488"/>
                </a:lnTo>
                <a:lnTo>
                  <a:pt x="0" y="144018"/>
                </a:lnTo>
                <a:close/>
              </a:path>
            </a:pathLst>
          </a:custGeom>
          <a:ln w="9525">
            <a:solidFill>
              <a:srgbClr val="497DBA"/>
            </a:solidFill>
          </a:ln>
        </p:spPr>
        <p:txBody>
          <a:bodyPr wrap="square" lIns="0" tIns="0" rIns="0" bIns="0" rtlCol="0"/>
          <a:lstStyle/>
          <a:p>
            <a:endParaRPr/>
          </a:p>
        </p:txBody>
      </p:sp>
      <p:sp>
        <p:nvSpPr>
          <p:cNvPr id="33" name="object 33"/>
          <p:cNvSpPr/>
          <p:nvPr/>
        </p:nvSpPr>
        <p:spPr>
          <a:xfrm>
            <a:off x="5550408" y="4223003"/>
            <a:ext cx="382524" cy="382524"/>
          </a:xfrm>
          <a:prstGeom prst="rect">
            <a:avLst/>
          </a:prstGeom>
          <a:blipFill>
            <a:blip r:embed="rId18" cstate="print"/>
            <a:stretch>
              <a:fillRect/>
            </a:stretch>
          </a:blipFill>
        </p:spPr>
        <p:txBody>
          <a:bodyPr wrap="square" lIns="0" tIns="0" rIns="0" bIns="0" rtlCol="0"/>
          <a:lstStyle/>
          <a:p>
            <a:endParaRPr/>
          </a:p>
        </p:txBody>
      </p:sp>
      <p:sp>
        <p:nvSpPr>
          <p:cNvPr id="34" name="object 34"/>
          <p:cNvSpPr/>
          <p:nvPr/>
        </p:nvSpPr>
        <p:spPr>
          <a:xfrm>
            <a:off x="5598033" y="4247260"/>
            <a:ext cx="288033" cy="288036"/>
          </a:xfrm>
          <a:prstGeom prst="rect">
            <a:avLst/>
          </a:prstGeom>
          <a:blipFill>
            <a:blip r:embed="rId17" cstate="print"/>
            <a:stretch>
              <a:fillRect/>
            </a:stretch>
          </a:blipFill>
        </p:spPr>
        <p:txBody>
          <a:bodyPr wrap="square" lIns="0" tIns="0" rIns="0" bIns="0" rtlCol="0"/>
          <a:lstStyle/>
          <a:p>
            <a:endParaRPr/>
          </a:p>
        </p:txBody>
      </p:sp>
      <p:sp>
        <p:nvSpPr>
          <p:cNvPr id="35" name="object 35"/>
          <p:cNvSpPr/>
          <p:nvPr/>
        </p:nvSpPr>
        <p:spPr>
          <a:xfrm>
            <a:off x="5598033" y="4247260"/>
            <a:ext cx="288290" cy="288290"/>
          </a:xfrm>
          <a:custGeom>
            <a:avLst/>
            <a:gdLst/>
            <a:ahLst/>
            <a:cxnLst/>
            <a:rect l="l" t="t" r="r" b="b"/>
            <a:pathLst>
              <a:path w="288289" h="288289">
                <a:moveTo>
                  <a:pt x="0" y="144018"/>
                </a:moveTo>
                <a:lnTo>
                  <a:pt x="6448" y="101252"/>
                </a:lnTo>
                <a:lnTo>
                  <a:pt x="24497" y="63616"/>
                </a:lnTo>
                <a:lnTo>
                  <a:pt x="52202" y="33041"/>
                </a:lnTo>
                <a:lnTo>
                  <a:pt x="87616" y="11457"/>
                </a:lnTo>
                <a:lnTo>
                  <a:pt x="128794" y="794"/>
                </a:lnTo>
                <a:lnTo>
                  <a:pt x="144017" y="0"/>
                </a:lnTo>
                <a:lnTo>
                  <a:pt x="158703" y="739"/>
                </a:lnTo>
                <a:lnTo>
                  <a:pt x="172966" y="2908"/>
                </a:lnTo>
                <a:lnTo>
                  <a:pt x="212507" y="17287"/>
                </a:lnTo>
                <a:lnTo>
                  <a:pt x="245658" y="41967"/>
                </a:lnTo>
                <a:lnTo>
                  <a:pt x="270476" y="75018"/>
                </a:lnTo>
                <a:lnTo>
                  <a:pt x="285014" y="114510"/>
                </a:lnTo>
                <a:lnTo>
                  <a:pt x="288036" y="144018"/>
                </a:lnTo>
                <a:lnTo>
                  <a:pt x="287295" y="158703"/>
                </a:lnTo>
                <a:lnTo>
                  <a:pt x="285121" y="172966"/>
                </a:lnTo>
                <a:lnTo>
                  <a:pt x="270723" y="212507"/>
                </a:lnTo>
                <a:lnTo>
                  <a:pt x="246021" y="245658"/>
                </a:lnTo>
                <a:lnTo>
                  <a:pt x="212961" y="270476"/>
                </a:lnTo>
                <a:lnTo>
                  <a:pt x="173488" y="285014"/>
                </a:lnTo>
                <a:lnTo>
                  <a:pt x="144017" y="288036"/>
                </a:lnTo>
                <a:lnTo>
                  <a:pt x="129332" y="287295"/>
                </a:lnTo>
                <a:lnTo>
                  <a:pt x="115069" y="285121"/>
                </a:lnTo>
                <a:lnTo>
                  <a:pt x="75528" y="270723"/>
                </a:lnTo>
                <a:lnTo>
                  <a:pt x="42377" y="246021"/>
                </a:lnTo>
                <a:lnTo>
                  <a:pt x="17559" y="212961"/>
                </a:lnTo>
                <a:lnTo>
                  <a:pt x="3021" y="173488"/>
                </a:lnTo>
                <a:lnTo>
                  <a:pt x="0" y="144018"/>
                </a:lnTo>
                <a:close/>
              </a:path>
            </a:pathLst>
          </a:custGeom>
          <a:ln w="9525">
            <a:solidFill>
              <a:srgbClr val="497DBA"/>
            </a:solidFill>
          </a:ln>
        </p:spPr>
        <p:txBody>
          <a:bodyPr wrap="square" lIns="0" tIns="0" rIns="0" bIns="0" rtlCol="0"/>
          <a:lstStyle/>
          <a:p>
            <a:endParaRPr/>
          </a:p>
        </p:txBody>
      </p:sp>
      <p:sp>
        <p:nvSpPr>
          <p:cNvPr id="36" name="object 36"/>
          <p:cNvSpPr/>
          <p:nvPr/>
        </p:nvSpPr>
        <p:spPr>
          <a:xfrm>
            <a:off x="5910071" y="4223003"/>
            <a:ext cx="384048" cy="382524"/>
          </a:xfrm>
          <a:prstGeom prst="rect">
            <a:avLst/>
          </a:prstGeom>
          <a:blipFill>
            <a:blip r:embed="rId19" cstate="print"/>
            <a:stretch>
              <a:fillRect/>
            </a:stretch>
          </a:blipFill>
        </p:spPr>
        <p:txBody>
          <a:bodyPr wrap="square" lIns="0" tIns="0" rIns="0" bIns="0" rtlCol="0"/>
          <a:lstStyle/>
          <a:p>
            <a:endParaRPr/>
          </a:p>
        </p:txBody>
      </p:sp>
      <p:sp>
        <p:nvSpPr>
          <p:cNvPr id="37" name="object 37"/>
          <p:cNvSpPr/>
          <p:nvPr/>
        </p:nvSpPr>
        <p:spPr>
          <a:xfrm>
            <a:off x="5958078" y="4247260"/>
            <a:ext cx="288033" cy="288036"/>
          </a:xfrm>
          <a:prstGeom prst="rect">
            <a:avLst/>
          </a:prstGeom>
          <a:blipFill>
            <a:blip r:embed="rId20" cstate="print"/>
            <a:stretch>
              <a:fillRect/>
            </a:stretch>
          </a:blipFill>
        </p:spPr>
        <p:txBody>
          <a:bodyPr wrap="square" lIns="0" tIns="0" rIns="0" bIns="0" rtlCol="0"/>
          <a:lstStyle/>
          <a:p>
            <a:endParaRPr/>
          </a:p>
        </p:txBody>
      </p:sp>
      <p:sp>
        <p:nvSpPr>
          <p:cNvPr id="38" name="object 38"/>
          <p:cNvSpPr/>
          <p:nvPr/>
        </p:nvSpPr>
        <p:spPr>
          <a:xfrm>
            <a:off x="5958078" y="4247260"/>
            <a:ext cx="288290" cy="288290"/>
          </a:xfrm>
          <a:custGeom>
            <a:avLst/>
            <a:gdLst/>
            <a:ahLst/>
            <a:cxnLst/>
            <a:rect l="l" t="t" r="r" b="b"/>
            <a:pathLst>
              <a:path w="288289" h="288289">
                <a:moveTo>
                  <a:pt x="0" y="144018"/>
                </a:moveTo>
                <a:lnTo>
                  <a:pt x="6448" y="101252"/>
                </a:lnTo>
                <a:lnTo>
                  <a:pt x="24497" y="63616"/>
                </a:lnTo>
                <a:lnTo>
                  <a:pt x="52202" y="33041"/>
                </a:lnTo>
                <a:lnTo>
                  <a:pt x="87616" y="11457"/>
                </a:lnTo>
                <a:lnTo>
                  <a:pt x="128794" y="794"/>
                </a:lnTo>
                <a:lnTo>
                  <a:pt x="144018" y="0"/>
                </a:lnTo>
                <a:lnTo>
                  <a:pt x="158703" y="739"/>
                </a:lnTo>
                <a:lnTo>
                  <a:pt x="172966" y="2908"/>
                </a:lnTo>
                <a:lnTo>
                  <a:pt x="212507" y="17287"/>
                </a:lnTo>
                <a:lnTo>
                  <a:pt x="245658" y="41967"/>
                </a:lnTo>
                <a:lnTo>
                  <a:pt x="270476" y="75018"/>
                </a:lnTo>
                <a:lnTo>
                  <a:pt x="285014" y="114510"/>
                </a:lnTo>
                <a:lnTo>
                  <a:pt x="288036" y="144018"/>
                </a:lnTo>
                <a:lnTo>
                  <a:pt x="287295" y="158703"/>
                </a:lnTo>
                <a:lnTo>
                  <a:pt x="285121" y="172966"/>
                </a:lnTo>
                <a:lnTo>
                  <a:pt x="270723" y="212507"/>
                </a:lnTo>
                <a:lnTo>
                  <a:pt x="246021" y="245658"/>
                </a:lnTo>
                <a:lnTo>
                  <a:pt x="212961" y="270476"/>
                </a:lnTo>
                <a:lnTo>
                  <a:pt x="173488" y="285014"/>
                </a:lnTo>
                <a:lnTo>
                  <a:pt x="144018" y="288036"/>
                </a:lnTo>
                <a:lnTo>
                  <a:pt x="129332" y="287295"/>
                </a:lnTo>
                <a:lnTo>
                  <a:pt x="115069" y="285121"/>
                </a:lnTo>
                <a:lnTo>
                  <a:pt x="75528" y="270723"/>
                </a:lnTo>
                <a:lnTo>
                  <a:pt x="42377" y="246021"/>
                </a:lnTo>
                <a:lnTo>
                  <a:pt x="17559" y="212961"/>
                </a:lnTo>
                <a:lnTo>
                  <a:pt x="3021" y="173488"/>
                </a:lnTo>
                <a:lnTo>
                  <a:pt x="0" y="144018"/>
                </a:lnTo>
                <a:close/>
              </a:path>
            </a:pathLst>
          </a:custGeom>
          <a:ln w="9525">
            <a:solidFill>
              <a:srgbClr val="497DBA"/>
            </a:solidFill>
          </a:ln>
        </p:spPr>
        <p:txBody>
          <a:bodyPr wrap="square" lIns="0" tIns="0" rIns="0" bIns="0" rtlCol="0"/>
          <a:lstStyle/>
          <a:p>
            <a:endParaRPr/>
          </a:p>
        </p:txBody>
      </p:sp>
      <p:sp>
        <p:nvSpPr>
          <p:cNvPr id="39" name="object 39"/>
          <p:cNvSpPr/>
          <p:nvPr/>
        </p:nvSpPr>
        <p:spPr>
          <a:xfrm>
            <a:off x="2615183" y="5103876"/>
            <a:ext cx="818388" cy="524256"/>
          </a:xfrm>
          <a:prstGeom prst="rect">
            <a:avLst/>
          </a:prstGeom>
          <a:blipFill>
            <a:blip r:embed="rId21" cstate="print"/>
            <a:stretch>
              <a:fillRect/>
            </a:stretch>
          </a:blipFill>
        </p:spPr>
        <p:txBody>
          <a:bodyPr wrap="square" lIns="0" tIns="0" rIns="0" bIns="0" rtlCol="0"/>
          <a:lstStyle/>
          <a:p>
            <a:endParaRPr/>
          </a:p>
        </p:txBody>
      </p:sp>
      <p:sp>
        <p:nvSpPr>
          <p:cNvPr id="40" name="object 40"/>
          <p:cNvSpPr/>
          <p:nvPr/>
        </p:nvSpPr>
        <p:spPr>
          <a:xfrm>
            <a:off x="2924555" y="5372100"/>
            <a:ext cx="85343" cy="85343"/>
          </a:xfrm>
          <a:prstGeom prst="rect">
            <a:avLst/>
          </a:prstGeom>
          <a:blipFill>
            <a:blip r:embed="rId9" cstate="print"/>
            <a:stretch>
              <a:fillRect/>
            </a:stretch>
          </a:blipFill>
        </p:spPr>
        <p:txBody>
          <a:bodyPr wrap="square" lIns="0" tIns="0" rIns="0" bIns="0" rtlCol="0"/>
          <a:lstStyle/>
          <a:p>
            <a:endParaRPr/>
          </a:p>
        </p:txBody>
      </p:sp>
      <p:sp>
        <p:nvSpPr>
          <p:cNvPr id="41" name="object 41"/>
          <p:cNvSpPr/>
          <p:nvPr/>
        </p:nvSpPr>
        <p:spPr>
          <a:xfrm>
            <a:off x="2657348" y="5238877"/>
            <a:ext cx="643890" cy="323850"/>
          </a:xfrm>
          <a:custGeom>
            <a:avLst/>
            <a:gdLst/>
            <a:ahLst/>
            <a:cxnLst/>
            <a:rect l="l" t="t" r="r" b="b"/>
            <a:pathLst>
              <a:path w="643889" h="323850">
                <a:moveTo>
                  <a:pt x="569852" y="105202"/>
                </a:moveTo>
                <a:lnTo>
                  <a:pt x="555497" y="148717"/>
                </a:lnTo>
                <a:lnTo>
                  <a:pt x="540003" y="184658"/>
                </a:lnTo>
                <a:lnTo>
                  <a:pt x="516381" y="221615"/>
                </a:lnTo>
                <a:lnTo>
                  <a:pt x="488314" y="250317"/>
                </a:lnTo>
                <a:lnTo>
                  <a:pt x="442849" y="264414"/>
                </a:lnTo>
                <a:lnTo>
                  <a:pt x="400812" y="271145"/>
                </a:lnTo>
                <a:lnTo>
                  <a:pt x="345058" y="277241"/>
                </a:lnTo>
                <a:lnTo>
                  <a:pt x="300863" y="280162"/>
                </a:lnTo>
                <a:lnTo>
                  <a:pt x="252221" y="282194"/>
                </a:lnTo>
                <a:lnTo>
                  <a:pt x="172719" y="284099"/>
                </a:lnTo>
                <a:lnTo>
                  <a:pt x="0" y="285369"/>
                </a:lnTo>
                <a:lnTo>
                  <a:pt x="126" y="323469"/>
                </a:lnTo>
                <a:lnTo>
                  <a:pt x="173227" y="322199"/>
                </a:lnTo>
                <a:lnTo>
                  <a:pt x="253364" y="320294"/>
                </a:lnTo>
                <a:lnTo>
                  <a:pt x="302640" y="318135"/>
                </a:lnTo>
                <a:lnTo>
                  <a:pt x="347725" y="315341"/>
                </a:lnTo>
                <a:lnTo>
                  <a:pt x="387731" y="311277"/>
                </a:lnTo>
                <a:lnTo>
                  <a:pt x="436499" y="304165"/>
                </a:lnTo>
                <a:lnTo>
                  <a:pt x="481075" y="294640"/>
                </a:lnTo>
                <a:lnTo>
                  <a:pt x="520700" y="273558"/>
                </a:lnTo>
                <a:lnTo>
                  <a:pt x="546481" y="244983"/>
                </a:lnTo>
                <a:lnTo>
                  <a:pt x="573532" y="202565"/>
                </a:lnTo>
                <a:lnTo>
                  <a:pt x="590931" y="162687"/>
                </a:lnTo>
                <a:lnTo>
                  <a:pt x="606611" y="115239"/>
                </a:lnTo>
                <a:lnTo>
                  <a:pt x="569852" y="105202"/>
                </a:lnTo>
                <a:close/>
              </a:path>
              <a:path w="643889" h="323850">
                <a:moveTo>
                  <a:pt x="635904" y="86614"/>
                </a:moveTo>
                <a:lnTo>
                  <a:pt x="575182" y="86614"/>
                </a:lnTo>
                <a:lnTo>
                  <a:pt x="611886" y="97282"/>
                </a:lnTo>
                <a:lnTo>
                  <a:pt x="606611" y="115239"/>
                </a:lnTo>
                <a:lnTo>
                  <a:pt x="643636" y="125349"/>
                </a:lnTo>
                <a:lnTo>
                  <a:pt x="635904" y="86614"/>
                </a:lnTo>
                <a:close/>
              </a:path>
              <a:path w="643889" h="323850">
                <a:moveTo>
                  <a:pt x="575182" y="86614"/>
                </a:moveTo>
                <a:lnTo>
                  <a:pt x="569852" y="105202"/>
                </a:lnTo>
                <a:lnTo>
                  <a:pt x="606611" y="115239"/>
                </a:lnTo>
                <a:lnTo>
                  <a:pt x="611886" y="97282"/>
                </a:lnTo>
                <a:lnTo>
                  <a:pt x="575182" y="86614"/>
                </a:lnTo>
                <a:close/>
              </a:path>
              <a:path w="643889" h="323850">
                <a:moveTo>
                  <a:pt x="618616" y="0"/>
                </a:moveTo>
                <a:lnTo>
                  <a:pt x="533400" y="95250"/>
                </a:lnTo>
                <a:lnTo>
                  <a:pt x="569852" y="105202"/>
                </a:lnTo>
                <a:lnTo>
                  <a:pt x="575182" y="86614"/>
                </a:lnTo>
                <a:lnTo>
                  <a:pt x="635904" y="86614"/>
                </a:lnTo>
                <a:lnTo>
                  <a:pt x="618616" y="0"/>
                </a:lnTo>
                <a:close/>
              </a:path>
            </a:pathLst>
          </a:custGeom>
          <a:solidFill>
            <a:srgbClr val="C0504D"/>
          </a:solidFill>
        </p:spPr>
        <p:txBody>
          <a:bodyPr wrap="square" lIns="0" tIns="0" rIns="0" bIns="0" rtlCol="0"/>
          <a:lstStyle/>
          <a:p>
            <a:endParaRPr/>
          </a:p>
        </p:txBody>
      </p:sp>
      <p:sp>
        <p:nvSpPr>
          <p:cNvPr id="42" name="object 42"/>
          <p:cNvSpPr/>
          <p:nvPr/>
        </p:nvSpPr>
        <p:spPr>
          <a:xfrm>
            <a:off x="3160776" y="5111496"/>
            <a:ext cx="1424939" cy="524255"/>
          </a:xfrm>
          <a:prstGeom prst="rect">
            <a:avLst/>
          </a:prstGeom>
          <a:blipFill>
            <a:blip r:embed="rId22" cstate="print"/>
            <a:stretch>
              <a:fillRect/>
            </a:stretch>
          </a:blipFill>
        </p:spPr>
        <p:txBody>
          <a:bodyPr wrap="square" lIns="0" tIns="0" rIns="0" bIns="0" rtlCol="0"/>
          <a:lstStyle/>
          <a:p>
            <a:endParaRPr/>
          </a:p>
        </p:txBody>
      </p:sp>
      <p:sp>
        <p:nvSpPr>
          <p:cNvPr id="43" name="object 43"/>
          <p:cNvSpPr/>
          <p:nvPr/>
        </p:nvSpPr>
        <p:spPr>
          <a:xfrm>
            <a:off x="3773423" y="5378196"/>
            <a:ext cx="85344" cy="85343"/>
          </a:xfrm>
          <a:prstGeom prst="rect">
            <a:avLst/>
          </a:prstGeom>
          <a:blipFill>
            <a:blip r:embed="rId9" cstate="print"/>
            <a:stretch>
              <a:fillRect/>
            </a:stretch>
          </a:blipFill>
        </p:spPr>
        <p:txBody>
          <a:bodyPr wrap="square" lIns="0" tIns="0" rIns="0" bIns="0" rtlCol="0"/>
          <a:lstStyle/>
          <a:p>
            <a:endParaRPr/>
          </a:p>
        </p:txBody>
      </p:sp>
      <p:sp>
        <p:nvSpPr>
          <p:cNvPr id="44" name="object 44"/>
          <p:cNvSpPr/>
          <p:nvPr/>
        </p:nvSpPr>
        <p:spPr>
          <a:xfrm>
            <a:off x="3203829" y="5246370"/>
            <a:ext cx="1224280" cy="323850"/>
          </a:xfrm>
          <a:custGeom>
            <a:avLst/>
            <a:gdLst/>
            <a:ahLst/>
            <a:cxnLst/>
            <a:rect l="l" t="t" r="r" b="b"/>
            <a:pathLst>
              <a:path w="1224279" h="323850">
                <a:moveTo>
                  <a:pt x="1153112" y="91670"/>
                </a:moveTo>
                <a:lnTo>
                  <a:pt x="1129157" y="130682"/>
                </a:lnTo>
                <a:lnTo>
                  <a:pt x="1099438" y="168528"/>
                </a:lnTo>
                <a:lnTo>
                  <a:pt x="1066165" y="199897"/>
                </a:lnTo>
                <a:lnTo>
                  <a:pt x="1030096" y="224662"/>
                </a:lnTo>
                <a:lnTo>
                  <a:pt x="989965" y="245109"/>
                </a:lnTo>
                <a:lnTo>
                  <a:pt x="939165" y="257428"/>
                </a:lnTo>
                <a:lnTo>
                  <a:pt x="881125" y="264286"/>
                </a:lnTo>
                <a:lnTo>
                  <a:pt x="780160" y="272287"/>
                </a:lnTo>
                <a:lnTo>
                  <a:pt x="684783" y="277240"/>
                </a:lnTo>
                <a:lnTo>
                  <a:pt x="549274" y="281304"/>
                </a:lnTo>
                <a:lnTo>
                  <a:pt x="173735" y="285114"/>
                </a:lnTo>
                <a:lnTo>
                  <a:pt x="0" y="285495"/>
                </a:lnTo>
                <a:lnTo>
                  <a:pt x="126" y="323595"/>
                </a:lnTo>
                <a:lnTo>
                  <a:pt x="173862" y="323214"/>
                </a:lnTo>
                <a:lnTo>
                  <a:pt x="550036" y="319404"/>
                </a:lnTo>
                <a:lnTo>
                  <a:pt x="686054" y="315340"/>
                </a:lnTo>
                <a:lnTo>
                  <a:pt x="746124" y="312546"/>
                </a:lnTo>
                <a:lnTo>
                  <a:pt x="845819" y="305561"/>
                </a:lnTo>
                <a:lnTo>
                  <a:pt x="859408" y="304291"/>
                </a:lnTo>
                <a:lnTo>
                  <a:pt x="884428" y="302259"/>
                </a:lnTo>
                <a:lnTo>
                  <a:pt x="926719" y="297687"/>
                </a:lnTo>
                <a:lnTo>
                  <a:pt x="975359" y="289178"/>
                </a:lnTo>
                <a:lnTo>
                  <a:pt x="1014221" y="276351"/>
                </a:lnTo>
                <a:lnTo>
                  <a:pt x="1049782" y="257174"/>
                </a:lnTo>
                <a:lnTo>
                  <a:pt x="1088770" y="230631"/>
                </a:lnTo>
                <a:lnTo>
                  <a:pt x="1126870" y="194944"/>
                </a:lnTo>
                <a:lnTo>
                  <a:pt x="1160018" y="153034"/>
                </a:lnTo>
                <a:lnTo>
                  <a:pt x="1186744" y="109522"/>
                </a:lnTo>
                <a:lnTo>
                  <a:pt x="1153112" y="91670"/>
                </a:lnTo>
                <a:close/>
              </a:path>
              <a:path w="1224279" h="323850">
                <a:moveTo>
                  <a:pt x="1222374" y="74548"/>
                </a:moveTo>
                <a:lnTo>
                  <a:pt x="1163066" y="74548"/>
                </a:lnTo>
                <a:lnTo>
                  <a:pt x="1195958" y="93725"/>
                </a:lnTo>
                <a:lnTo>
                  <a:pt x="1186744" y="109522"/>
                </a:lnTo>
                <a:lnTo>
                  <a:pt x="1221105" y="127761"/>
                </a:lnTo>
                <a:lnTo>
                  <a:pt x="1222374" y="74548"/>
                </a:lnTo>
                <a:close/>
              </a:path>
              <a:path w="1224279" h="323850">
                <a:moveTo>
                  <a:pt x="1163066" y="74548"/>
                </a:moveTo>
                <a:lnTo>
                  <a:pt x="1153112" y="91670"/>
                </a:lnTo>
                <a:lnTo>
                  <a:pt x="1186744" y="109522"/>
                </a:lnTo>
                <a:lnTo>
                  <a:pt x="1195958" y="93725"/>
                </a:lnTo>
                <a:lnTo>
                  <a:pt x="1163066" y="74548"/>
                </a:lnTo>
                <a:close/>
              </a:path>
              <a:path w="1224279" h="323850">
                <a:moveTo>
                  <a:pt x="1224153" y="0"/>
                </a:moveTo>
                <a:lnTo>
                  <a:pt x="1120140" y="74167"/>
                </a:lnTo>
                <a:lnTo>
                  <a:pt x="1153112" y="91670"/>
                </a:lnTo>
                <a:lnTo>
                  <a:pt x="1163066" y="74548"/>
                </a:lnTo>
                <a:lnTo>
                  <a:pt x="1222374" y="74548"/>
                </a:lnTo>
                <a:lnTo>
                  <a:pt x="1224153" y="0"/>
                </a:lnTo>
                <a:close/>
              </a:path>
            </a:pathLst>
          </a:custGeom>
          <a:solidFill>
            <a:srgbClr val="C0504D"/>
          </a:solidFill>
        </p:spPr>
        <p:txBody>
          <a:bodyPr wrap="square" lIns="0" tIns="0" rIns="0" bIns="0" rtlCol="0"/>
          <a:lstStyle/>
          <a:p>
            <a:endParaRPr/>
          </a:p>
        </p:txBody>
      </p:sp>
      <p:sp>
        <p:nvSpPr>
          <p:cNvPr id="45" name="object 45"/>
          <p:cNvSpPr/>
          <p:nvPr/>
        </p:nvSpPr>
        <p:spPr>
          <a:xfrm>
            <a:off x="4312920" y="5113020"/>
            <a:ext cx="2648712" cy="524256"/>
          </a:xfrm>
          <a:prstGeom prst="rect">
            <a:avLst/>
          </a:prstGeom>
          <a:blipFill>
            <a:blip r:embed="rId23" cstate="print"/>
            <a:stretch>
              <a:fillRect/>
            </a:stretch>
          </a:blipFill>
        </p:spPr>
        <p:txBody>
          <a:bodyPr wrap="square" lIns="0" tIns="0" rIns="0" bIns="0" rtlCol="0"/>
          <a:lstStyle/>
          <a:p>
            <a:endParaRPr/>
          </a:p>
        </p:txBody>
      </p:sp>
      <p:sp>
        <p:nvSpPr>
          <p:cNvPr id="46" name="object 46"/>
          <p:cNvSpPr/>
          <p:nvPr/>
        </p:nvSpPr>
        <p:spPr>
          <a:xfrm>
            <a:off x="5536691" y="5382767"/>
            <a:ext cx="85344" cy="85343"/>
          </a:xfrm>
          <a:prstGeom prst="rect">
            <a:avLst/>
          </a:prstGeom>
          <a:blipFill>
            <a:blip r:embed="rId9" cstate="print"/>
            <a:stretch>
              <a:fillRect/>
            </a:stretch>
          </a:blipFill>
        </p:spPr>
        <p:txBody>
          <a:bodyPr wrap="square" lIns="0" tIns="0" rIns="0" bIns="0" rtlCol="0"/>
          <a:lstStyle/>
          <a:p>
            <a:endParaRPr/>
          </a:p>
        </p:txBody>
      </p:sp>
      <p:sp>
        <p:nvSpPr>
          <p:cNvPr id="47" name="object 47"/>
          <p:cNvSpPr/>
          <p:nvPr/>
        </p:nvSpPr>
        <p:spPr>
          <a:xfrm>
            <a:off x="4356100" y="5247894"/>
            <a:ext cx="2448560" cy="324485"/>
          </a:xfrm>
          <a:custGeom>
            <a:avLst/>
            <a:gdLst/>
            <a:ahLst/>
            <a:cxnLst/>
            <a:rect l="l" t="t" r="r" b="b"/>
            <a:pathLst>
              <a:path w="2448559" h="324485">
                <a:moveTo>
                  <a:pt x="1152990" y="323468"/>
                </a:moveTo>
                <a:lnTo>
                  <a:pt x="118490" y="323468"/>
                </a:lnTo>
                <a:lnTo>
                  <a:pt x="744347" y="323976"/>
                </a:lnTo>
                <a:lnTo>
                  <a:pt x="869823" y="323976"/>
                </a:lnTo>
                <a:lnTo>
                  <a:pt x="1152990" y="323468"/>
                </a:lnTo>
                <a:close/>
              </a:path>
              <a:path w="2448559" h="324485">
                <a:moveTo>
                  <a:pt x="118490" y="285368"/>
                </a:moveTo>
                <a:lnTo>
                  <a:pt x="0" y="285495"/>
                </a:lnTo>
                <a:lnTo>
                  <a:pt x="0" y="323595"/>
                </a:lnTo>
                <a:lnTo>
                  <a:pt x="1152990" y="323468"/>
                </a:lnTo>
                <a:lnTo>
                  <a:pt x="1641728" y="318769"/>
                </a:lnTo>
                <a:lnTo>
                  <a:pt x="1764538" y="315721"/>
                </a:lnTo>
                <a:lnTo>
                  <a:pt x="1834388" y="313308"/>
                </a:lnTo>
                <a:lnTo>
                  <a:pt x="1850516" y="312546"/>
                </a:lnTo>
                <a:lnTo>
                  <a:pt x="1865757" y="312038"/>
                </a:lnTo>
                <a:lnTo>
                  <a:pt x="1969897" y="307085"/>
                </a:lnTo>
                <a:lnTo>
                  <a:pt x="2028571" y="303148"/>
                </a:lnTo>
                <a:lnTo>
                  <a:pt x="2073910" y="298703"/>
                </a:lnTo>
                <a:lnTo>
                  <a:pt x="2118741" y="291591"/>
                </a:lnTo>
                <a:lnTo>
                  <a:pt x="2140932" y="285876"/>
                </a:lnTo>
                <a:lnTo>
                  <a:pt x="744347" y="285876"/>
                </a:lnTo>
                <a:lnTo>
                  <a:pt x="118490" y="285368"/>
                </a:lnTo>
                <a:close/>
              </a:path>
              <a:path w="2448559" h="324485">
                <a:moveTo>
                  <a:pt x="2361053" y="76222"/>
                </a:moveTo>
                <a:lnTo>
                  <a:pt x="2353945" y="85216"/>
                </a:lnTo>
                <a:lnTo>
                  <a:pt x="2332354" y="114553"/>
                </a:lnTo>
                <a:lnTo>
                  <a:pt x="2321686" y="128269"/>
                </a:lnTo>
                <a:lnTo>
                  <a:pt x="2286889" y="165480"/>
                </a:lnTo>
                <a:lnTo>
                  <a:pt x="2243201" y="196722"/>
                </a:lnTo>
                <a:lnTo>
                  <a:pt x="2213991" y="210438"/>
                </a:lnTo>
                <a:lnTo>
                  <a:pt x="2196592" y="219074"/>
                </a:lnTo>
                <a:lnTo>
                  <a:pt x="2152015" y="241426"/>
                </a:lnTo>
                <a:lnTo>
                  <a:pt x="2111502" y="254126"/>
                </a:lnTo>
                <a:lnTo>
                  <a:pt x="2069719" y="260857"/>
                </a:lnTo>
                <a:lnTo>
                  <a:pt x="2025777" y="265175"/>
                </a:lnTo>
                <a:lnTo>
                  <a:pt x="1945004" y="270255"/>
                </a:lnTo>
                <a:lnTo>
                  <a:pt x="1833117" y="275208"/>
                </a:lnTo>
                <a:lnTo>
                  <a:pt x="1816480" y="275716"/>
                </a:lnTo>
                <a:lnTo>
                  <a:pt x="1799463" y="276478"/>
                </a:lnTo>
                <a:lnTo>
                  <a:pt x="1724914" y="278764"/>
                </a:lnTo>
                <a:lnTo>
                  <a:pt x="1548764" y="282193"/>
                </a:lnTo>
                <a:lnTo>
                  <a:pt x="869823" y="285876"/>
                </a:lnTo>
                <a:lnTo>
                  <a:pt x="2140932" y="285876"/>
                </a:lnTo>
                <a:lnTo>
                  <a:pt x="2179320" y="270763"/>
                </a:lnTo>
                <a:lnTo>
                  <a:pt x="2222119" y="248919"/>
                </a:lnTo>
                <a:lnTo>
                  <a:pt x="2230881" y="244601"/>
                </a:lnTo>
                <a:lnTo>
                  <a:pt x="2278633" y="219709"/>
                </a:lnTo>
                <a:lnTo>
                  <a:pt x="2311146" y="194944"/>
                </a:lnTo>
                <a:lnTo>
                  <a:pt x="2338451" y="167385"/>
                </a:lnTo>
                <a:lnTo>
                  <a:pt x="2384679" y="107822"/>
                </a:lnTo>
                <a:lnTo>
                  <a:pt x="2390446" y="100490"/>
                </a:lnTo>
                <a:lnTo>
                  <a:pt x="2361053" y="76222"/>
                </a:lnTo>
                <a:close/>
              </a:path>
              <a:path w="2448559" h="324485">
                <a:moveTo>
                  <a:pt x="2433974" y="61594"/>
                </a:moveTo>
                <a:lnTo>
                  <a:pt x="2372614" y="61594"/>
                </a:lnTo>
                <a:lnTo>
                  <a:pt x="2402458" y="85216"/>
                </a:lnTo>
                <a:lnTo>
                  <a:pt x="2390446" y="100490"/>
                </a:lnTo>
                <a:lnTo>
                  <a:pt x="2419477" y="124459"/>
                </a:lnTo>
                <a:lnTo>
                  <a:pt x="2433974" y="61594"/>
                </a:lnTo>
                <a:close/>
              </a:path>
              <a:path w="2448559" h="324485">
                <a:moveTo>
                  <a:pt x="2372614" y="61594"/>
                </a:moveTo>
                <a:lnTo>
                  <a:pt x="2361053" y="76222"/>
                </a:lnTo>
                <a:lnTo>
                  <a:pt x="2390446" y="100490"/>
                </a:lnTo>
                <a:lnTo>
                  <a:pt x="2402458" y="85216"/>
                </a:lnTo>
                <a:lnTo>
                  <a:pt x="2372614" y="61594"/>
                </a:lnTo>
                <a:close/>
              </a:path>
              <a:path w="2448559" h="324485">
                <a:moveTo>
                  <a:pt x="2448179" y="0"/>
                </a:moveTo>
                <a:lnTo>
                  <a:pt x="2331339" y="51688"/>
                </a:lnTo>
                <a:lnTo>
                  <a:pt x="2361053" y="76222"/>
                </a:lnTo>
                <a:lnTo>
                  <a:pt x="2372614" y="61594"/>
                </a:lnTo>
                <a:lnTo>
                  <a:pt x="2433974" y="61594"/>
                </a:lnTo>
                <a:lnTo>
                  <a:pt x="2448179" y="0"/>
                </a:lnTo>
                <a:close/>
              </a:path>
            </a:pathLst>
          </a:custGeom>
          <a:solidFill>
            <a:srgbClr val="C0504D"/>
          </a:solidFill>
        </p:spPr>
        <p:txBody>
          <a:bodyPr wrap="square" lIns="0" tIns="0" rIns="0" bIns="0" rtlCol="0"/>
          <a:lstStyle/>
          <a:p>
            <a:endParaRPr/>
          </a:p>
        </p:txBody>
      </p:sp>
      <p:sp>
        <p:nvSpPr>
          <p:cNvPr id="48" name="object 48"/>
          <p:cNvSpPr/>
          <p:nvPr/>
        </p:nvSpPr>
        <p:spPr>
          <a:xfrm>
            <a:off x="2699766" y="2962401"/>
            <a:ext cx="288290" cy="2221230"/>
          </a:xfrm>
          <a:custGeom>
            <a:avLst/>
            <a:gdLst/>
            <a:ahLst/>
            <a:cxnLst/>
            <a:rect l="l" t="t" r="r" b="b"/>
            <a:pathLst>
              <a:path w="288289" h="2221229">
                <a:moveTo>
                  <a:pt x="288035" y="2220976"/>
                </a:moveTo>
                <a:lnTo>
                  <a:pt x="242231" y="2214630"/>
                </a:lnTo>
                <a:lnTo>
                  <a:pt x="202501" y="2196976"/>
                </a:lnTo>
                <a:lnTo>
                  <a:pt x="171272" y="2170085"/>
                </a:lnTo>
                <a:lnTo>
                  <a:pt x="150972" y="2136030"/>
                </a:lnTo>
                <a:lnTo>
                  <a:pt x="144017" y="2098294"/>
                </a:lnTo>
                <a:lnTo>
                  <a:pt x="144017" y="1228471"/>
                </a:lnTo>
                <a:lnTo>
                  <a:pt x="143160" y="1215023"/>
                </a:lnTo>
                <a:lnTo>
                  <a:pt x="140649" y="1201995"/>
                </a:lnTo>
                <a:lnTo>
                  <a:pt x="124086" y="1166201"/>
                </a:lnTo>
                <a:lnTo>
                  <a:pt x="95869" y="1136952"/>
                </a:lnTo>
                <a:lnTo>
                  <a:pt x="58425" y="1116320"/>
                </a:lnTo>
                <a:lnTo>
                  <a:pt x="14182" y="1106377"/>
                </a:lnTo>
                <a:lnTo>
                  <a:pt x="0" y="1105789"/>
                </a:lnTo>
                <a:lnTo>
                  <a:pt x="15799" y="1105059"/>
                </a:lnTo>
                <a:lnTo>
                  <a:pt x="31104" y="1102921"/>
                </a:lnTo>
                <a:lnTo>
                  <a:pt x="73143" y="1088821"/>
                </a:lnTo>
                <a:lnTo>
                  <a:pt x="107482" y="1064798"/>
                </a:lnTo>
                <a:lnTo>
                  <a:pt x="131690" y="1032912"/>
                </a:lnTo>
                <a:lnTo>
                  <a:pt x="143336" y="995228"/>
                </a:lnTo>
                <a:lnTo>
                  <a:pt x="144017" y="983234"/>
                </a:lnTo>
                <a:lnTo>
                  <a:pt x="144017" y="122555"/>
                </a:lnTo>
                <a:lnTo>
                  <a:pt x="151469" y="83546"/>
                </a:lnTo>
                <a:lnTo>
                  <a:pt x="172203" y="49725"/>
                </a:lnTo>
                <a:lnTo>
                  <a:pt x="203789" y="23153"/>
                </a:lnTo>
                <a:lnTo>
                  <a:pt x="243797" y="5893"/>
                </a:lnTo>
                <a:lnTo>
                  <a:pt x="288035" y="0"/>
                </a:lnTo>
              </a:path>
            </a:pathLst>
          </a:custGeom>
          <a:ln w="9525">
            <a:solidFill>
              <a:srgbClr val="497DBA"/>
            </a:solidFill>
          </a:ln>
        </p:spPr>
        <p:txBody>
          <a:bodyPr wrap="square" lIns="0" tIns="0" rIns="0" bIns="0" rtlCol="0"/>
          <a:lstStyle/>
          <a:p>
            <a:endParaRPr/>
          </a:p>
        </p:txBody>
      </p:sp>
      <p:sp>
        <p:nvSpPr>
          <p:cNvPr id="49" name="object 49"/>
          <p:cNvSpPr/>
          <p:nvPr/>
        </p:nvSpPr>
        <p:spPr>
          <a:xfrm>
            <a:off x="1546860" y="3523488"/>
            <a:ext cx="371855" cy="553212"/>
          </a:xfrm>
          <a:prstGeom prst="rect">
            <a:avLst/>
          </a:prstGeom>
          <a:blipFill>
            <a:blip r:embed="rId24" cstate="print"/>
            <a:stretch>
              <a:fillRect/>
            </a:stretch>
          </a:blipFill>
        </p:spPr>
        <p:txBody>
          <a:bodyPr wrap="square" lIns="0" tIns="0" rIns="0" bIns="0" rtlCol="0"/>
          <a:lstStyle/>
          <a:p>
            <a:endParaRPr/>
          </a:p>
        </p:txBody>
      </p:sp>
      <p:sp>
        <p:nvSpPr>
          <p:cNvPr id="50" name="object 50"/>
          <p:cNvSpPr/>
          <p:nvPr/>
        </p:nvSpPr>
        <p:spPr>
          <a:xfrm>
            <a:off x="1680972" y="3749040"/>
            <a:ext cx="85343" cy="85343"/>
          </a:xfrm>
          <a:prstGeom prst="rect">
            <a:avLst/>
          </a:prstGeom>
          <a:blipFill>
            <a:blip r:embed="rId9" cstate="print"/>
            <a:stretch>
              <a:fillRect/>
            </a:stretch>
          </a:blipFill>
        </p:spPr>
        <p:txBody>
          <a:bodyPr wrap="square" lIns="0" tIns="0" rIns="0" bIns="0" rtlCol="0"/>
          <a:lstStyle/>
          <a:p>
            <a:endParaRPr/>
          </a:p>
        </p:txBody>
      </p:sp>
      <p:sp>
        <p:nvSpPr>
          <p:cNvPr id="51" name="object 51"/>
          <p:cNvSpPr/>
          <p:nvPr/>
        </p:nvSpPr>
        <p:spPr>
          <a:xfrm>
            <a:off x="1588897" y="3542919"/>
            <a:ext cx="287147" cy="468502"/>
          </a:xfrm>
          <a:prstGeom prst="rect">
            <a:avLst/>
          </a:prstGeom>
          <a:blipFill>
            <a:blip r:embed="rId25" cstate="print"/>
            <a:stretch>
              <a:fillRect/>
            </a:stretch>
          </a:blipFill>
        </p:spPr>
        <p:txBody>
          <a:bodyPr wrap="square" lIns="0" tIns="0" rIns="0" bIns="0" rtlCol="0"/>
          <a:lstStyle/>
          <a:p>
            <a:endParaRPr/>
          </a:p>
        </p:txBody>
      </p:sp>
      <p:sp>
        <p:nvSpPr>
          <p:cNvPr id="52" name="object 52"/>
          <p:cNvSpPr txBox="1"/>
          <p:nvPr/>
        </p:nvSpPr>
        <p:spPr>
          <a:xfrm>
            <a:off x="1630933" y="4534796"/>
            <a:ext cx="4737100" cy="985519"/>
          </a:xfrm>
          <a:prstGeom prst="rect">
            <a:avLst/>
          </a:prstGeom>
        </p:spPr>
        <p:txBody>
          <a:bodyPr vert="horz" wrap="square" lIns="0" tIns="0" rIns="0" bIns="0" rtlCol="0">
            <a:spAutoFit/>
          </a:bodyPr>
          <a:lstStyle/>
          <a:p>
            <a:pPr marL="120014" marR="4116704" indent="-120650">
              <a:lnSpc>
                <a:spcPct val="100000"/>
              </a:lnSpc>
            </a:pPr>
            <a:r>
              <a:rPr sz="1200" b="1" spc="-10" dirty="0">
                <a:latin typeface="Malgun Gothic"/>
                <a:cs typeface="Malgun Gothic"/>
              </a:rPr>
              <a:t>M</a:t>
            </a:r>
            <a:r>
              <a:rPr sz="1200" b="1" dirty="0">
                <a:latin typeface="Malgun Gothic"/>
                <a:cs typeface="Malgun Gothic"/>
              </a:rPr>
              <a:t>e</a:t>
            </a:r>
            <a:r>
              <a:rPr sz="1200" b="1" spc="-5" dirty="0">
                <a:latin typeface="Malgun Gothic"/>
                <a:cs typeface="Malgun Gothic"/>
              </a:rPr>
              <a:t>m</a:t>
            </a:r>
            <a:r>
              <a:rPr sz="1200" b="1" spc="-10" dirty="0">
                <a:latin typeface="Malgun Gothic"/>
                <a:cs typeface="Malgun Gothic"/>
              </a:rPr>
              <a:t>o</a:t>
            </a:r>
            <a:r>
              <a:rPr sz="1200" b="1" spc="30" dirty="0">
                <a:latin typeface="Malgun Gothic"/>
                <a:cs typeface="Malgun Gothic"/>
              </a:rPr>
              <a:t>r</a:t>
            </a:r>
            <a:r>
              <a:rPr sz="1200" b="1" spc="-10" dirty="0">
                <a:latin typeface="Malgun Gothic"/>
                <a:cs typeface="Malgun Gothic"/>
              </a:rPr>
              <a:t>y</a:t>
            </a:r>
            <a:r>
              <a:rPr sz="1200" b="1" spc="-5" dirty="0">
                <a:latin typeface="Malgun Gothic"/>
                <a:cs typeface="Malgun Gothic"/>
              </a:rPr>
              <a:t> </a:t>
            </a:r>
            <a:r>
              <a:rPr sz="1200" b="1" dirty="0">
                <a:latin typeface="Malgun Gothic"/>
                <a:cs typeface="Malgun Gothic"/>
              </a:rPr>
              <a:t>Cub</a:t>
            </a:r>
            <a:r>
              <a:rPr sz="1200" b="1" spc="-10" dirty="0">
                <a:latin typeface="Malgun Gothic"/>
                <a:cs typeface="Malgun Gothic"/>
              </a:rPr>
              <a:t>e</a:t>
            </a:r>
            <a:endParaRPr sz="1200">
              <a:latin typeface="Malgun Gothic"/>
              <a:cs typeface="Malgun Gothic"/>
            </a:endParaRPr>
          </a:p>
          <a:p>
            <a:pPr>
              <a:lnSpc>
                <a:spcPct val="100000"/>
              </a:lnSpc>
            </a:pPr>
            <a:endParaRPr sz="1200">
              <a:latin typeface="Times New Roman"/>
              <a:cs typeface="Times New Roman"/>
            </a:endParaRPr>
          </a:p>
          <a:p>
            <a:pPr marL="3394075" indent="336550">
              <a:lnSpc>
                <a:spcPct val="100000"/>
              </a:lnSpc>
              <a:spcBef>
                <a:spcPts val="775"/>
              </a:spcBef>
            </a:pPr>
            <a:r>
              <a:rPr sz="1200" b="1" dirty="0">
                <a:solidFill>
                  <a:srgbClr val="C00000"/>
                </a:solidFill>
                <a:latin typeface="Calibri"/>
                <a:cs typeface="Calibri"/>
              </a:rPr>
              <a:t>Off</a:t>
            </a:r>
            <a:r>
              <a:rPr sz="1200" b="1" spc="-10" dirty="0">
                <a:solidFill>
                  <a:srgbClr val="C00000"/>
                </a:solidFill>
                <a:latin typeface="Calibri"/>
                <a:cs typeface="Calibri"/>
              </a:rPr>
              <a:t>load</a:t>
            </a:r>
            <a:r>
              <a:rPr sz="1200" b="1" dirty="0">
                <a:solidFill>
                  <a:srgbClr val="C00000"/>
                </a:solidFill>
                <a:latin typeface="Calibri"/>
                <a:cs typeface="Calibri"/>
              </a:rPr>
              <a:t>i</a:t>
            </a:r>
            <a:r>
              <a:rPr sz="1200" b="1" spc="-10" dirty="0">
                <a:solidFill>
                  <a:srgbClr val="C00000"/>
                </a:solidFill>
                <a:latin typeface="Calibri"/>
                <a:cs typeface="Calibri"/>
              </a:rPr>
              <a:t>n</a:t>
            </a:r>
            <a:r>
              <a:rPr sz="1200" b="1" dirty="0">
                <a:solidFill>
                  <a:srgbClr val="C00000"/>
                </a:solidFill>
                <a:latin typeface="Calibri"/>
                <a:cs typeface="Calibri"/>
              </a:rPr>
              <a:t>g </a:t>
            </a:r>
            <a:r>
              <a:rPr sz="1200" b="1" spc="-15" dirty="0">
                <a:solidFill>
                  <a:srgbClr val="C00000"/>
                </a:solidFill>
                <a:latin typeface="Calibri"/>
                <a:cs typeface="Calibri"/>
              </a:rPr>
              <a:t>C</a:t>
            </a:r>
            <a:r>
              <a:rPr sz="1200" b="1" spc="-10" dirty="0">
                <a:solidFill>
                  <a:srgbClr val="C00000"/>
                </a:solidFill>
                <a:latin typeface="Calibri"/>
                <a:cs typeface="Calibri"/>
              </a:rPr>
              <a:t>o</a:t>
            </a:r>
            <a:r>
              <a:rPr sz="1200" b="1" spc="-20" dirty="0">
                <a:solidFill>
                  <a:srgbClr val="C00000"/>
                </a:solidFill>
                <a:latin typeface="Calibri"/>
                <a:cs typeface="Calibri"/>
              </a:rPr>
              <a:t>n</a:t>
            </a:r>
            <a:r>
              <a:rPr sz="1200" b="1" spc="-5" dirty="0">
                <a:solidFill>
                  <a:srgbClr val="C00000"/>
                </a:solidFill>
                <a:latin typeface="Calibri"/>
                <a:cs typeface="Calibri"/>
              </a:rPr>
              <a:t>trol</a:t>
            </a:r>
            <a:r>
              <a:rPr sz="1200" b="1" spc="-20" dirty="0">
                <a:solidFill>
                  <a:srgbClr val="C00000"/>
                </a:solidFill>
                <a:latin typeface="Calibri"/>
                <a:cs typeface="Calibri"/>
              </a:rPr>
              <a:t> </a:t>
            </a:r>
            <a:r>
              <a:rPr sz="1200" b="1" spc="-10" dirty="0">
                <a:solidFill>
                  <a:srgbClr val="C00000"/>
                </a:solidFill>
                <a:latin typeface="Calibri"/>
                <a:cs typeface="Calibri"/>
              </a:rPr>
              <a:t>&amp;</a:t>
            </a:r>
            <a:r>
              <a:rPr sz="1200" b="1" spc="10" dirty="0">
                <a:solidFill>
                  <a:srgbClr val="C00000"/>
                </a:solidFill>
                <a:latin typeface="Calibri"/>
                <a:cs typeface="Calibri"/>
              </a:rPr>
              <a:t> </a:t>
            </a:r>
            <a:r>
              <a:rPr sz="1200" b="1" spc="-15" dirty="0">
                <a:solidFill>
                  <a:srgbClr val="C00000"/>
                </a:solidFill>
                <a:latin typeface="Calibri"/>
                <a:cs typeface="Calibri"/>
              </a:rPr>
              <a:t>C</a:t>
            </a:r>
            <a:r>
              <a:rPr sz="1200" b="1" spc="-10" dirty="0">
                <a:solidFill>
                  <a:srgbClr val="C00000"/>
                </a:solidFill>
                <a:latin typeface="Calibri"/>
                <a:cs typeface="Calibri"/>
              </a:rPr>
              <a:t>o</a:t>
            </a:r>
            <a:r>
              <a:rPr sz="1200" b="1" spc="-5" dirty="0">
                <a:solidFill>
                  <a:srgbClr val="C00000"/>
                </a:solidFill>
                <a:latin typeface="Calibri"/>
                <a:cs typeface="Calibri"/>
              </a:rPr>
              <a:t>m</a:t>
            </a:r>
            <a:r>
              <a:rPr sz="1200" b="1" spc="-10" dirty="0">
                <a:solidFill>
                  <a:srgbClr val="C00000"/>
                </a:solidFill>
                <a:latin typeface="Calibri"/>
                <a:cs typeface="Calibri"/>
              </a:rPr>
              <a:t>put</a:t>
            </a:r>
            <a:r>
              <a:rPr sz="1200" b="1" dirty="0">
                <a:solidFill>
                  <a:srgbClr val="C00000"/>
                </a:solidFill>
                <a:latin typeface="Calibri"/>
                <a:cs typeface="Calibri"/>
              </a:rPr>
              <a:t>i</a:t>
            </a:r>
            <a:r>
              <a:rPr sz="1200" b="1" spc="-10" dirty="0">
                <a:solidFill>
                  <a:srgbClr val="C00000"/>
                </a:solidFill>
                <a:latin typeface="Calibri"/>
                <a:cs typeface="Calibri"/>
              </a:rPr>
              <a:t>n</a:t>
            </a:r>
            <a:r>
              <a:rPr sz="1200" b="1" dirty="0">
                <a:solidFill>
                  <a:srgbClr val="C00000"/>
                </a:solidFill>
                <a:latin typeface="Calibri"/>
                <a:cs typeface="Calibri"/>
              </a:rPr>
              <a:t>g</a:t>
            </a:r>
            <a:endParaRPr sz="1200">
              <a:latin typeface="Calibri"/>
              <a:cs typeface="Calibri"/>
            </a:endParaRPr>
          </a:p>
        </p:txBody>
      </p:sp>
      <p:sp>
        <p:nvSpPr>
          <p:cNvPr id="54" name="object 54"/>
          <p:cNvSpPr txBox="1">
            <a:spLocks noGrp="1"/>
          </p:cNvSpPr>
          <p:nvPr>
            <p:ph type="sldNum" sz="quarter" idx="4294967295"/>
          </p:nvPr>
        </p:nvSpPr>
        <p:spPr>
          <a:xfrm>
            <a:off x="4567301" y="6512720"/>
            <a:ext cx="281939" cy="177800"/>
          </a:xfrm>
          <a:prstGeom prst="rect">
            <a:avLst/>
          </a:prstGeom>
        </p:spPr>
        <p:txBody>
          <a:bodyPr vert="horz" wrap="square" lIns="0" tIns="0" rIns="0" bIns="0" rtlCol="0">
            <a:spAutoFit/>
          </a:bodyPr>
          <a:lstStyle/>
          <a:p>
            <a:pPr marL="25400">
              <a:lnSpc>
                <a:spcPct val="100000"/>
              </a:lnSpc>
            </a:pPr>
            <a:r>
              <a:rPr spc="-10" dirty="0"/>
              <a:t>3/6</a:t>
            </a:r>
          </a:p>
        </p:txBody>
      </p:sp>
      <p:sp>
        <p:nvSpPr>
          <p:cNvPr id="53" name="object 53"/>
          <p:cNvSpPr txBox="1"/>
          <p:nvPr/>
        </p:nvSpPr>
        <p:spPr>
          <a:xfrm>
            <a:off x="1351152" y="3367167"/>
            <a:ext cx="323850" cy="178435"/>
          </a:xfrm>
          <a:prstGeom prst="rect">
            <a:avLst/>
          </a:prstGeom>
        </p:spPr>
        <p:txBody>
          <a:bodyPr vert="horz" wrap="square" lIns="0" tIns="0" rIns="0" bIns="0" rtlCol="0">
            <a:spAutoFit/>
          </a:bodyPr>
          <a:lstStyle/>
          <a:p>
            <a:pPr>
              <a:lnSpc>
                <a:spcPts val="1655"/>
              </a:lnSpc>
            </a:pPr>
            <a:r>
              <a:rPr sz="1400" b="1" spc="-5" dirty="0">
                <a:latin typeface="Malgun Gothic"/>
                <a:cs typeface="Malgun Gothic"/>
              </a:rPr>
              <a:t>TSV</a:t>
            </a:r>
            <a:endParaRPr sz="1400">
              <a:latin typeface="Malgun Gothic"/>
              <a:cs typeface="Malgun Gothic"/>
            </a:endParaRPr>
          </a:p>
        </p:txBody>
      </p:sp>
    </p:spTree>
    <p:extLst>
      <p:ext uri="{BB962C8B-B14F-4D97-AF65-F5344CB8AC3E}">
        <p14:creationId xmlns:p14="http://schemas.microsoft.com/office/powerpoint/2010/main" val="1465403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ts val="3045"/>
              </a:lnSpc>
            </a:pPr>
            <a:r>
              <a:rPr dirty="0"/>
              <a:t>Ut</a:t>
            </a:r>
            <a:r>
              <a:rPr spc="-10" dirty="0"/>
              <a:t>i</a:t>
            </a:r>
            <a:r>
              <a:rPr dirty="0"/>
              <a:t>l</a:t>
            </a:r>
            <a:r>
              <a:rPr spc="-15" dirty="0"/>
              <a:t>i</a:t>
            </a:r>
            <a:r>
              <a:rPr dirty="0"/>
              <a:t>zat</a:t>
            </a:r>
            <a:r>
              <a:rPr spc="-10" dirty="0"/>
              <a:t>i</a:t>
            </a:r>
            <a:r>
              <a:rPr spc="-5" dirty="0"/>
              <a:t>o</a:t>
            </a:r>
            <a:r>
              <a:rPr dirty="0"/>
              <a:t>n </a:t>
            </a:r>
            <a:r>
              <a:rPr spc="-5" dirty="0"/>
              <a:t>o</a:t>
            </a:r>
            <a:r>
              <a:rPr dirty="0"/>
              <a:t>f</a:t>
            </a:r>
            <a:r>
              <a:rPr spc="-10" dirty="0"/>
              <a:t> </a:t>
            </a:r>
            <a:r>
              <a:rPr dirty="0"/>
              <a:t>No</a:t>
            </a:r>
            <a:r>
              <a:rPr spc="-5" dirty="0"/>
              <a:t>n</a:t>
            </a:r>
            <a:r>
              <a:rPr spc="5" dirty="0"/>
              <a:t>-</a:t>
            </a:r>
            <a:r>
              <a:rPr dirty="0"/>
              <a:t>Vo</a:t>
            </a:r>
            <a:r>
              <a:rPr spc="-15" dirty="0"/>
              <a:t>l</a:t>
            </a:r>
            <a:r>
              <a:rPr dirty="0"/>
              <a:t>at</a:t>
            </a:r>
            <a:r>
              <a:rPr spc="-10" dirty="0"/>
              <a:t>i</a:t>
            </a:r>
            <a:r>
              <a:rPr dirty="0"/>
              <a:t>le</a:t>
            </a:r>
            <a:r>
              <a:rPr spc="-15" dirty="0"/>
              <a:t> </a:t>
            </a:r>
            <a:r>
              <a:rPr spc="-5" dirty="0"/>
              <a:t>Me</a:t>
            </a:r>
            <a:r>
              <a:rPr spc="5" dirty="0"/>
              <a:t>m</a:t>
            </a:r>
            <a:r>
              <a:rPr spc="-5" dirty="0"/>
              <a:t>ory</a:t>
            </a:r>
          </a:p>
        </p:txBody>
      </p:sp>
      <p:sp>
        <p:nvSpPr>
          <p:cNvPr id="3" name="object 3"/>
          <p:cNvSpPr/>
          <p:nvPr/>
        </p:nvSpPr>
        <p:spPr>
          <a:xfrm>
            <a:off x="179514" y="862457"/>
            <a:ext cx="140207" cy="16002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33527" y="843790"/>
            <a:ext cx="6995159" cy="575310"/>
          </a:xfrm>
          <a:prstGeom prst="rect">
            <a:avLst/>
          </a:prstGeom>
        </p:spPr>
        <p:txBody>
          <a:bodyPr vert="horz" wrap="square" lIns="0" tIns="0" rIns="0" bIns="0" rtlCol="0">
            <a:spAutoFit/>
          </a:bodyPr>
          <a:lstStyle/>
          <a:p>
            <a:pPr marL="12700">
              <a:lnSpc>
                <a:spcPct val="100000"/>
              </a:lnSpc>
            </a:pPr>
            <a:r>
              <a:rPr sz="1800" b="1" spc="-5" dirty="0">
                <a:solidFill>
                  <a:srgbClr val="000066"/>
                </a:solidFill>
                <a:latin typeface="Tahoma"/>
                <a:cs typeface="Tahoma"/>
              </a:rPr>
              <a:t>S</a:t>
            </a:r>
            <a:r>
              <a:rPr sz="1800" b="1" spc="-10" dirty="0">
                <a:solidFill>
                  <a:srgbClr val="000066"/>
                </a:solidFill>
                <a:latin typeface="Tahoma"/>
                <a:cs typeface="Tahoma"/>
              </a:rPr>
              <a:t>t</a:t>
            </a:r>
            <a:r>
              <a:rPr sz="1800" b="1" dirty="0">
                <a:solidFill>
                  <a:srgbClr val="000066"/>
                </a:solidFill>
                <a:latin typeface="Tahoma"/>
                <a:cs typeface="Tahoma"/>
              </a:rPr>
              <a:t>i</a:t>
            </a:r>
            <a:r>
              <a:rPr sz="1800" b="1" spc="-10" dirty="0">
                <a:solidFill>
                  <a:srgbClr val="000066"/>
                </a:solidFill>
                <a:latin typeface="Tahoma"/>
                <a:cs typeface="Tahoma"/>
              </a:rPr>
              <a:t>l</a:t>
            </a:r>
            <a:r>
              <a:rPr sz="1800" b="1" dirty="0">
                <a:solidFill>
                  <a:srgbClr val="000066"/>
                </a:solidFill>
                <a:latin typeface="Tahoma"/>
                <a:cs typeface="Tahoma"/>
              </a:rPr>
              <a:t>l</a:t>
            </a:r>
            <a:r>
              <a:rPr sz="1800" b="1" spc="-30" dirty="0">
                <a:solidFill>
                  <a:srgbClr val="000066"/>
                </a:solidFill>
                <a:latin typeface="Tahoma"/>
                <a:cs typeface="Tahoma"/>
              </a:rPr>
              <a:t> </a:t>
            </a:r>
            <a:r>
              <a:rPr sz="1800" b="1" spc="-10" dirty="0">
                <a:solidFill>
                  <a:srgbClr val="000066"/>
                </a:solidFill>
                <a:latin typeface="Tahoma"/>
                <a:cs typeface="Tahoma"/>
              </a:rPr>
              <a:t>p</a:t>
            </a:r>
            <a:r>
              <a:rPr sz="1800" b="1" dirty="0">
                <a:solidFill>
                  <a:srgbClr val="000066"/>
                </a:solidFill>
                <a:latin typeface="Tahoma"/>
                <a:cs typeface="Tahoma"/>
              </a:rPr>
              <a:t>re</a:t>
            </a:r>
            <a:r>
              <a:rPr sz="1800" b="1" spc="-10" dirty="0">
                <a:solidFill>
                  <a:srgbClr val="000066"/>
                </a:solidFill>
                <a:latin typeface="Tahoma"/>
                <a:cs typeface="Tahoma"/>
              </a:rPr>
              <a:t>m</a:t>
            </a:r>
            <a:r>
              <a:rPr sz="1800" b="1" dirty="0">
                <a:solidFill>
                  <a:srgbClr val="000066"/>
                </a:solidFill>
                <a:latin typeface="Tahoma"/>
                <a:cs typeface="Tahoma"/>
              </a:rPr>
              <a:t>a</a:t>
            </a:r>
            <a:r>
              <a:rPr sz="1800" b="1" spc="-5" dirty="0">
                <a:solidFill>
                  <a:srgbClr val="000066"/>
                </a:solidFill>
                <a:latin typeface="Tahoma"/>
                <a:cs typeface="Tahoma"/>
              </a:rPr>
              <a:t>tur</a:t>
            </a:r>
            <a:r>
              <a:rPr sz="1800" b="1" dirty="0">
                <a:solidFill>
                  <a:srgbClr val="000066"/>
                </a:solidFill>
                <a:latin typeface="Tahoma"/>
                <a:cs typeface="Tahoma"/>
              </a:rPr>
              <a:t>e</a:t>
            </a:r>
            <a:r>
              <a:rPr sz="1800" b="1" spc="5" dirty="0">
                <a:solidFill>
                  <a:srgbClr val="000066"/>
                </a:solidFill>
                <a:latin typeface="Tahoma"/>
                <a:cs typeface="Tahoma"/>
              </a:rPr>
              <a:t> </a:t>
            </a:r>
            <a:r>
              <a:rPr sz="1800" b="1" spc="-5" dirty="0">
                <a:solidFill>
                  <a:srgbClr val="000066"/>
                </a:solidFill>
                <a:latin typeface="Tahoma"/>
                <a:cs typeface="Tahoma"/>
              </a:rPr>
              <a:t>t</a:t>
            </a:r>
            <a:r>
              <a:rPr sz="1800" b="1" dirty="0">
                <a:solidFill>
                  <a:srgbClr val="000066"/>
                </a:solidFill>
                <a:latin typeface="Tahoma"/>
                <a:cs typeface="Tahoma"/>
              </a:rPr>
              <a:t>ec</a:t>
            </a:r>
            <a:r>
              <a:rPr sz="1800" b="1" spc="-10" dirty="0">
                <a:solidFill>
                  <a:srgbClr val="000066"/>
                </a:solidFill>
                <a:latin typeface="Tahoma"/>
                <a:cs typeface="Tahoma"/>
              </a:rPr>
              <a:t>h</a:t>
            </a:r>
            <a:r>
              <a:rPr sz="1800" b="1" spc="-5" dirty="0">
                <a:solidFill>
                  <a:srgbClr val="000066"/>
                </a:solidFill>
                <a:latin typeface="Tahoma"/>
                <a:cs typeface="Tahoma"/>
              </a:rPr>
              <a:t>nology</a:t>
            </a:r>
            <a:endParaRPr sz="1800">
              <a:latin typeface="Tahoma"/>
              <a:cs typeface="Tahoma"/>
            </a:endParaRPr>
          </a:p>
          <a:p>
            <a:pPr marL="489584" indent="-286385">
              <a:lnSpc>
                <a:spcPct val="100000"/>
              </a:lnSpc>
              <a:spcBef>
                <a:spcPts val="320"/>
              </a:spcBef>
              <a:buClr>
                <a:srgbClr val="000066"/>
              </a:buClr>
              <a:buFont typeface="Arial"/>
              <a:buChar char="•"/>
              <a:tabLst>
                <a:tab pos="490220" algn="l"/>
              </a:tabLst>
            </a:pPr>
            <a:r>
              <a:rPr sz="1800" b="1" spc="5" dirty="0">
                <a:solidFill>
                  <a:srgbClr val="000066"/>
                </a:solidFill>
                <a:latin typeface="Calibri"/>
                <a:cs typeface="Calibri"/>
              </a:rPr>
              <a:t>D</a:t>
            </a:r>
            <a:r>
              <a:rPr sz="1800" b="1" dirty="0">
                <a:solidFill>
                  <a:srgbClr val="000066"/>
                </a:solidFill>
                <a:latin typeface="Calibri"/>
                <a:cs typeface="Calibri"/>
              </a:rPr>
              <a:t>i</a:t>
            </a:r>
            <a:r>
              <a:rPr sz="1800" b="1" spc="-30" dirty="0">
                <a:solidFill>
                  <a:srgbClr val="000066"/>
                </a:solidFill>
                <a:latin typeface="Calibri"/>
                <a:cs typeface="Calibri"/>
              </a:rPr>
              <a:t>r</a:t>
            </a:r>
            <a:r>
              <a:rPr sz="1800" b="1" dirty="0">
                <a:solidFill>
                  <a:srgbClr val="000066"/>
                </a:solidFill>
                <a:latin typeface="Calibri"/>
                <a:cs typeface="Calibri"/>
              </a:rPr>
              <a:t>e</a:t>
            </a:r>
            <a:r>
              <a:rPr sz="1800" b="1" spc="-15" dirty="0">
                <a:solidFill>
                  <a:srgbClr val="000066"/>
                </a:solidFill>
                <a:latin typeface="Calibri"/>
                <a:cs typeface="Calibri"/>
              </a:rPr>
              <a:t>ctl</a:t>
            </a:r>
            <a:r>
              <a:rPr sz="1800" b="1" spc="-10" dirty="0">
                <a:solidFill>
                  <a:srgbClr val="000066"/>
                </a:solidFill>
                <a:latin typeface="Calibri"/>
                <a:cs typeface="Calibri"/>
              </a:rPr>
              <a:t>y</a:t>
            </a:r>
            <a:r>
              <a:rPr sz="1800" b="1" spc="-30" dirty="0">
                <a:solidFill>
                  <a:srgbClr val="000066"/>
                </a:solidFill>
                <a:latin typeface="Calibri"/>
                <a:cs typeface="Calibri"/>
              </a:rPr>
              <a:t> r</a:t>
            </a:r>
            <a:r>
              <a:rPr sz="1800" b="1" dirty="0">
                <a:solidFill>
                  <a:srgbClr val="000066"/>
                </a:solidFill>
                <a:latin typeface="Calibri"/>
                <a:cs typeface="Calibri"/>
              </a:rPr>
              <a:t>e</a:t>
            </a:r>
            <a:r>
              <a:rPr sz="1800" b="1" spc="-10" dirty="0">
                <a:solidFill>
                  <a:srgbClr val="000066"/>
                </a:solidFill>
                <a:latin typeface="Calibri"/>
                <a:cs typeface="Calibri"/>
              </a:rPr>
              <a:t>p</a:t>
            </a:r>
            <a:r>
              <a:rPr sz="1800" b="1" dirty="0">
                <a:solidFill>
                  <a:srgbClr val="000066"/>
                </a:solidFill>
                <a:latin typeface="Calibri"/>
                <a:cs typeface="Calibri"/>
              </a:rPr>
              <a:t>lac</a:t>
            </a:r>
            <a:r>
              <a:rPr sz="1800" b="1" spc="5" dirty="0">
                <a:solidFill>
                  <a:srgbClr val="000066"/>
                </a:solidFill>
                <a:latin typeface="Calibri"/>
                <a:cs typeface="Calibri"/>
              </a:rPr>
              <a:t>e</a:t>
            </a:r>
            <a:r>
              <a:rPr sz="1800" b="1" spc="-10" dirty="0">
                <a:solidFill>
                  <a:srgbClr val="000066"/>
                </a:solidFill>
                <a:latin typeface="Calibri"/>
                <a:cs typeface="Calibri"/>
              </a:rPr>
              <a:t>ab</a:t>
            </a:r>
            <a:r>
              <a:rPr sz="1800" b="1" spc="-15" dirty="0">
                <a:solidFill>
                  <a:srgbClr val="000066"/>
                </a:solidFill>
                <a:latin typeface="Calibri"/>
                <a:cs typeface="Calibri"/>
              </a:rPr>
              <a:t>l</a:t>
            </a:r>
            <a:r>
              <a:rPr sz="1800" b="1" dirty="0">
                <a:solidFill>
                  <a:srgbClr val="000066"/>
                </a:solidFill>
                <a:latin typeface="Calibri"/>
                <a:cs typeface="Calibri"/>
              </a:rPr>
              <a:t>e</a:t>
            </a:r>
            <a:r>
              <a:rPr sz="1800" b="1" spc="-10" dirty="0">
                <a:solidFill>
                  <a:srgbClr val="000066"/>
                </a:solidFill>
                <a:latin typeface="Calibri"/>
                <a:cs typeface="Calibri"/>
              </a:rPr>
              <a:t> </a:t>
            </a:r>
            <a:r>
              <a:rPr sz="1800" b="1" spc="-25" dirty="0">
                <a:solidFill>
                  <a:srgbClr val="000066"/>
                </a:solidFill>
                <a:latin typeface="Calibri"/>
                <a:cs typeface="Calibri"/>
              </a:rPr>
              <a:t>t</a:t>
            </a:r>
            <a:r>
              <a:rPr sz="1800" b="1" spc="-10" dirty="0">
                <a:solidFill>
                  <a:srgbClr val="000066"/>
                </a:solidFill>
                <a:latin typeface="Calibri"/>
                <a:cs typeface="Calibri"/>
              </a:rPr>
              <a:t>o </a:t>
            </a:r>
            <a:r>
              <a:rPr sz="1800" b="1" spc="-30" dirty="0">
                <a:solidFill>
                  <a:srgbClr val="000066"/>
                </a:solidFill>
                <a:latin typeface="Calibri"/>
                <a:cs typeface="Calibri"/>
              </a:rPr>
              <a:t>e</a:t>
            </a:r>
            <a:r>
              <a:rPr sz="1800" b="1" spc="-5" dirty="0">
                <a:solidFill>
                  <a:srgbClr val="000066"/>
                </a:solidFill>
                <a:latin typeface="Calibri"/>
                <a:cs typeface="Calibri"/>
              </a:rPr>
              <a:t>xi</a:t>
            </a:r>
            <a:r>
              <a:rPr sz="1800" b="1" spc="-30" dirty="0">
                <a:solidFill>
                  <a:srgbClr val="000066"/>
                </a:solidFill>
                <a:latin typeface="Calibri"/>
                <a:cs typeface="Calibri"/>
              </a:rPr>
              <a:t>s</a:t>
            </a:r>
            <a:r>
              <a:rPr sz="1800" b="1" spc="-10" dirty="0">
                <a:solidFill>
                  <a:srgbClr val="000066"/>
                </a:solidFill>
                <a:latin typeface="Calibri"/>
                <a:cs typeface="Calibri"/>
              </a:rPr>
              <a:t>ti</a:t>
            </a:r>
            <a:r>
              <a:rPr sz="1800" b="1" spc="-15" dirty="0">
                <a:solidFill>
                  <a:srgbClr val="000066"/>
                </a:solidFill>
                <a:latin typeface="Calibri"/>
                <a:cs typeface="Calibri"/>
              </a:rPr>
              <a:t>n</a:t>
            </a:r>
            <a:r>
              <a:rPr sz="1800" b="1" dirty="0">
                <a:solidFill>
                  <a:srgbClr val="000066"/>
                </a:solidFill>
                <a:latin typeface="Calibri"/>
                <a:cs typeface="Calibri"/>
              </a:rPr>
              <a:t>g</a:t>
            </a:r>
            <a:r>
              <a:rPr sz="1800" b="1" spc="-50" dirty="0">
                <a:solidFill>
                  <a:srgbClr val="000066"/>
                </a:solidFill>
                <a:latin typeface="Calibri"/>
                <a:cs typeface="Calibri"/>
              </a:rPr>
              <a:t> </a:t>
            </a:r>
            <a:r>
              <a:rPr sz="1800" b="1" spc="-5" dirty="0">
                <a:solidFill>
                  <a:srgbClr val="000066"/>
                </a:solidFill>
                <a:latin typeface="Calibri"/>
                <a:cs typeface="Calibri"/>
              </a:rPr>
              <a:t>m</a:t>
            </a:r>
            <a:r>
              <a:rPr sz="1800" b="1" dirty="0">
                <a:solidFill>
                  <a:srgbClr val="000066"/>
                </a:solidFill>
                <a:latin typeface="Calibri"/>
                <a:cs typeface="Calibri"/>
              </a:rPr>
              <a:t>e</a:t>
            </a:r>
            <a:r>
              <a:rPr sz="1800" b="1" spc="-5" dirty="0">
                <a:solidFill>
                  <a:srgbClr val="000066"/>
                </a:solidFill>
                <a:latin typeface="Calibri"/>
                <a:cs typeface="Calibri"/>
              </a:rPr>
              <a:t>mo</a:t>
            </a:r>
            <a:r>
              <a:rPr sz="1800" b="1" spc="10" dirty="0">
                <a:solidFill>
                  <a:srgbClr val="000066"/>
                </a:solidFill>
                <a:latin typeface="Calibri"/>
                <a:cs typeface="Calibri"/>
              </a:rPr>
              <a:t>r</a:t>
            </a:r>
            <a:r>
              <a:rPr sz="1800" b="1" spc="-10" dirty="0">
                <a:solidFill>
                  <a:srgbClr val="000066"/>
                </a:solidFill>
                <a:latin typeface="Calibri"/>
                <a:cs typeface="Calibri"/>
              </a:rPr>
              <a:t>y</a:t>
            </a:r>
            <a:r>
              <a:rPr sz="1800" b="1" spc="-25" dirty="0">
                <a:solidFill>
                  <a:srgbClr val="000066"/>
                </a:solidFill>
                <a:latin typeface="Calibri"/>
                <a:cs typeface="Calibri"/>
              </a:rPr>
              <a:t> </a:t>
            </a:r>
            <a:r>
              <a:rPr sz="1800" b="1" dirty="0">
                <a:solidFill>
                  <a:srgbClr val="000066"/>
                </a:solidFill>
                <a:latin typeface="Calibri"/>
                <a:cs typeface="Calibri"/>
              </a:rPr>
              <a:t>or</a:t>
            </a:r>
            <a:r>
              <a:rPr sz="1800" b="1" spc="-5" dirty="0">
                <a:solidFill>
                  <a:srgbClr val="000066"/>
                </a:solidFill>
                <a:latin typeface="Calibri"/>
                <a:cs typeface="Calibri"/>
              </a:rPr>
              <a:t> </a:t>
            </a:r>
            <a:r>
              <a:rPr sz="1800" b="1" spc="-10" dirty="0">
                <a:solidFill>
                  <a:srgbClr val="000066"/>
                </a:solidFill>
                <a:latin typeface="Calibri"/>
                <a:cs typeface="Calibri"/>
              </a:rPr>
              <a:t>c</a:t>
            </a:r>
            <a:r>
              <a:rPr sz="1800" b="1" spc="-15" dirty="0">
                <a:solidFill>
                  <a:srgbClr val="000066"/>
                </a:solidFill>
                <a:latin typeface="Calibri"/>
                <a:cs typeface="Calibri"/>
              </a:rPr>
              <a:t>om</a:t>
            </a:r>
            <a:r>
              <a:rPr sz="1800" b="1" spc="-5" dirty="0">
                <a:solidFill>
                  <a:srgbClr val="000066"/>
                </a:solidFill>
                <a:latin typeface="Calibri"/>
                <a:cs typeface="Calibri"/>
              </a:rPr>
              <a:t>p</a:t>
            </a:r>
            <a:r>
              <a:rPr sz="1800" b="1" dirty="0">
                <a:solidFill>
                  <a:srgbClr val="000066"/>
                </a:solidFill>
                <a:latin typeface="Calibri"/>
                <a:cs typeface="Calibri"/>
              </a:rPr>
              <a:t>le</a:t>
            </a:r>
            <a:r>
              <a:rPr sz="1800" b="1" spc="-5" dirty="0">
                <a:solidFill>
                  <a:srgbClr val="000066"/>
                </a:solidFill>
                <a:latin typeface="Calibri"/>
                <a:cs typeface="Calibri"/>
              </a:rPr>
              <a:t>me</a:t>
            </a:r>
            <a:r>
              <a:rPr sz="1800" b="1" spc="-25" dirty="0">
                <a:solidFill>
                  <a:srgbClr val="000066"/>
                </a:solidFill>
                <a:latin typeface="Calibri"/>
                <a:cs typeface="Calibri"/>
              </a:rPr>
              <a:t>nt</a:t>
            </a:r>
            <a:r>
              <a:rPr sz="1800" b="1" dirty="0">
                <a:solidFill>
                  <a:srgbClr val="000066"/>
                </a:solidFill>
                <a:latin typeface="Calibri"/>
                <a:cs typeface="Calibri"/>
              </a:rPr>
              <a:t>ar</a:t>
            </a:r>
            <a:r>
              <a:rPr sz="1800" b="1" spc="-10" dirty="0">
                <a:solidFill>
                  <a:srgbClr val="000066"/>
                </a:solidFill>
                <a:latin typeface="Calibri"/>
                <a:cs typeface="Calibri"/>
              </a:rPr>
              <a:t>y</a:t>
            </a:r>
            <a:r>
              <a:rPr sz="1800" b="1" spc="-15" dirty="0">
                <a:solidFill>
                  <a:srgbClr val="000066"/>
                </a:solidFill>
                <a:latin typeface="Calibri"/>
                <a:cs typeface="Calibri"/>
              </a:rPr>
              <a:t> </a:t>
            </a:r>
            <a:r>
              <a:rPr sz="1800" b="1" spc="-10" dirty="0">
                <a:solidFill>
                  <a:srgbClr val="000066"/>
                </a:solidFill>
                <a:latin typeface="Calibri"/>
                <a:cs typeface="Calibri"/>
              </a:rPr>
              <a:t>s</a:t>
            </a:r>
            <a:r>
              <a:rPr sz="1800" b="1" spc="-15" dirty="0">
                <a:solidFill>
                  <a:srgbClr val="000066"/>
                </a:solidFill>
                <a:latin typeface="Calibri"/>
                <a:cs typeface="Calibri"/>
              </a:rPr>
              <a:t>o</a:t>
            </a:r>
            <a:r>
              <a:rPr sz="1800" b="1" spc="-10" dirty="0">
                <a:solidFill>
                  <a:srgbClr val="000066"/>
                </a:solidFill>
                <a:latin typeface="Calibri"/>
                <a:cs typeface="Calibri"/>
              </a:rPr>
              <a:t>lu</a:t>
            </a:r>
            <a:r>
              <a:rPr sz="1800" b="1" spc="-15" dirty="0">
                <a:solidFill>
                  <a:srgbClr val="000066"/>
                </a:solidFill>
                <a:latin typeface="Calibri"/>
                <a:cs typeface="Calibri"/>
              </a:rPr>
              <a:t>t</a:t>
            </a:r>
            <a:r>
              <a:rPr sz="1800" b="1" spc="-5" dirty="0">
                <a:solidFill>
                  <a:srgbClr val="000066"/>
                </a:solidFill>
                <a:latin typeface="Calibri"/>
                <a:cs typeface="Calibri"/>
              </a:rPr>
              <a:t>i</a:t>
            </a:r>
            <a:r>
              <a:rPr sz="1800" b="1" spc="-20" dirty="0">
                <a:solidFill>
                  <a:srgbClr val="000066"/>
                </a:solidFill>
                <a:latin typeface="Calibri"/>
                <a:cs typeface="Calibri"/>
              </a:rPr>
              <a:t>on</a:t>
            </a:r>
            <a:r>
              <a:rPr sz="1800" b="1" dirty="0">
                <a:solidFill>
                  <a:srgbClr val="000066"/>
                </a:solidFill>
                <a:latin typeface="Calibri"/>
                <a:cs typeface="Calibri"/>
              </a:rPr>
              <a:t>?</a:t>
            </a:r>
            <a:endParaRPr sz="1800">
              <a:latin typeface="Calibri"/>
              <a:cs typeface="Calibri"/>
            </a:endParaRPr>
          </a:p>
        </p:txBody>
      </p:sp>
      <p:sp>
        <p:nvSpPr>
          <p:cNvPr id="5" name="object 5"/>
          <p:cNvSpPr txBox="1"/>
          <p:nvPr/>
        </p:nvSpPr>
        <p:spPr>
          <a:xfrm>
            <a:off x="906576" y="5362503"/>
            <a:ext cx="7118984" cy="541020"/>
          </a:xfrm>
          <a:prstGeom prst="rect">
            <a:avLst/>
          </a:prstGeom>
        </p:spPr>
        <p:txBody>
          <a:bodyPr vert="horz" wrap="square" lIns="0" tIns="0" rIns="0" bIns="0" rtlCol="0">
            <a:spAutoFit/>
          </a:bodyPr>
          <a:lstStyle/>
          <a:p>
            <a:pPr marL="12700" marR="5080">
              <a:lnSpc>
                <a:spcPts val="2160"/>
              </a:lnSpc>
            </a:pPr>
            <a:r>
              <a:rPr sz="1900" b="1" i="1" spc="-95" dirty="0">
                <a:latin typeface="Lucida Sans"/>
                <a:cs typeface="Lucida Sans"/>
              </a:rPr>
              <a:t>H</a:t>
            </a:r>
            <a:r>
              <a:rPr sz="1900" b="1" i="1" spc="-100" dirty="0">
                <a:latin typeface="Lucida Sans"/>
                <a:cs typeface="Lucida Sans"/>
              </a:rPr>
              <a:t>ow</a:t>
            </a:r>
            <a:r>
              <a:rPr sz="1900" b="1" i="1" spc="5" dirty="0">
                <a:latin typeface="Lucida Sans"/>
                <a:cs typeface="Lucida Sans"/>
              </a:rPr>
              <a:t> </a:t>
            </a:r>
            <a:r>
              <a:rPr sz="1900" b="1" i="1" spc="-175" dirty="0">
                <a:latin typeface="Lucida Sans"/>
                <a:cs typeface="Lucida Sans"/>
              </a:rPr>
              <a:t>c</a:t>
            </a:r>
            <a:r>
              <a:rPr sz="1900" b="1" i="1" spc="-220" dirty="0">
                <a:latin typeface="Lucida Sans"/>
                <a:cs typeface="Lucida Sans"/>
              </a:rPr>
              <a:t>a</a:t>
            </a:r>
            <a:r>
              <a:rPr sz="1900" b="1" i="1" spc="-150" dirty="0">
                <a:latin typeface="Lucida Sans"/>
                <a:cs typeface="Lucida Sans"/>
              </a:rPr>
              <a:t>n</a:t>
            </a:r>
            <a:r>
              <a:rPr sz="1900" b="1" i="1" spc="15" dirty="0">
                <a:latin typeface="Lucida Sans"/>
                <a:cs typeface="Lucida Sans"/>
              </a:rPr>
              <a:t> </a:t>
            </a:r>
            <a:r>
              <a:rPr sz="1900" b="1" i="1" spc="-105" dirty="0">
                <a:latin typeface="Lucida Sans"/>
                <a:cs typeface="Lucida Sans"/>
              </a:rPr>
              <a:t>e</a:t>
            </a:r>
            <a:r>
              <a:rPr sz="1900" b="1" i="1" spc="-185" dirty="0">
                <a:latin typeface="Lucida Sans"/>
                <a:cs typeface="Lucida Sans"/>
              </a:rPr>
              <a:t>m</a:t>
            </a:r>
            <a:r>
              <a:rPr sz="1900" b="1" i="1" spc="-105" dirty="0">
                <a:latin typeface="Lucida Sans"/>
                <a:cs typeface="Lucida Sans"/>
              </a:rPr>
              <a:t>e</a:t>
            </a:r>
            <a:r>
              <a:rPr sz="1900" b="1" i="1" spc="-290" dirty="0">
                <a:latin typeface="Lucida Sans"/>
                <a:cs typeface="Lucida Sans"/>
              </a:rPr>
              <a:t>r</a:t>
            </a:r>
            <a:r>
              <a:rPr sz="1900" b="1" i="1" spc="-120" dirty="0">
                <a:latin typeface="Lucida Sans"/>
                <a:cs typeface="Lucida Sans"/>
              </a:rPr>
              <a:t>ging</a:t>
            </a:r>
            <a:r>
              <a:rPr sz="1900" b="1" i="1" spc="25" dirty="0">
                <a:latin typeface="Lucida Sans"/>
                <a:cs typeface="Lucida Sans"/>
              </a:rPr>
              <a:t> </a:t>
            </a:r>
            <a:r>
              <a:rPr sz="1900" b="1" i="1" spc="-185" dirty="0">
                <a:latin typeface="Lucida Sans"/>
                <a:cs typeface="Lucida Sans"/>
              </a:rPr>
              <a:t>m</a:t>
            </a:r>
            <a:r>
              <a:rPr sz="1900" b="1" i="1" spc="-105" dirty="0">
                <a:latin typeface="Lucida Sans"/>
                <a:cs typeface="Lucida Sans"/>
              </a:rPr>
              <a:t>e</a:t>
            </a:r>
            <a:r>
              <a:rPr sz="1900" b="1" i="1" spc="-185" dirty="0">
                <a:latin typeface="Lucida Sans"/>
                <a:cs typeface="Lucida Sans"/>
              </a:rPr>
              <a:t>m</a:t>
            </a:r>
            <a:r>
              <a:rPr sz="1900" b="1" i="1" spc="-130" dirty="0">
                <a:latin typeface="Lucida Sans"/>
                <a:cs typeface="Lucida Sans"/>
              </a:rPr>
              <a:t>ori</a:t>
            </a:r>
            <a:r>
              <a:rPr sz="1900" b="1" i="1" spc="-165" dirty="0">
                <a:latin typeface="Lucida Sans"/>
                <a:cs typeface="Lucida Sans"/>
              </a:rPr>
              <a:t>e</a:t>
            </a:r>
            <a:r>
              <a:rPr sz="1900" b="1" i="1" spc="-135" dirty="0">
                <a:latin typeface="Lucida Sans"/>
                <a:cs typeface="Lucida Sans"/>
              </a:rPr>
              <a:t>s</a:t>
            </a:r>
            <a:r>
              <a:rPr sz="1900" b="1" i="1" spc="25" dirty="0">
                <a:latin typeface="Lucida Sans"/>
                <a:cs typeface="Lucida Sans"/>
              </a:rPr>
              <a:t> </a:t>
            </a:r>
            <a:r>
              <a:rPr sz="1900" b="1" i="1" spc="-120" dirty="0">
                <a:latin typeface="Lucida Sans"/>
                <a:cs typeface="Lucida Sans"/>
              </a:rPr>
              <a:t>b</a:t>
            </a:r>
            <a:r>
              <a:rPr sz="1900" b="1" i="1" spc="-100" dirty="0">
                <a:latin typeface="Lucida Sans"/>
                <a:cs typeface="Lucida Sans"/>
              </a:rPr>
              <a:t>e</a:t>
            </a:r>
            <a:r>
              <a:rPr sz="1900" b="1" i="1" spc="5" dirty="0">
                <a:latin typeface="Lucida Sans"/>
                <a:cs typeface="Lucida Sans"/>
              </a:rPr>
              <a:t> </a:t>
            </a:r>
            <a:r>
              <a:rPr sz="1900" b="1" i="1" spc="-125" dirty="0">
                <a:latin typeface="Lucida Sans"/>
                <a:cs typeface="Lucida Sans"/>
              </a:rPr>
              <a:t>utilize</a:t>
            </a:r>
            <a:r>
              <a:rPr sz="1900" b="1" i="1" spc="-175" dirty="0">
                <a:latin typeface="Lucida Sans"/>
                <a:cs typeface="Lucida Sans"/>
              </a:rPr>
              <a:t>d</a:t>
            </a:r>
            <a:r>
              <a:rPr sz="1900" b="1" i="1" spc="35" dirty="0">
                <a:latin typeface="Lucida Sans"/>
                <a:cs typeface="Lucida Sans"/>
              </a:rPr>
              <a:t> </a:t>
            </a:r>
            <a:r>
              <a:rPr sz="1900" b="1" i="1" spc="-90" dirty="0">
                <a:latin typeface="Lucida Sans"/>
                <a:cs typeface="Lucida Sans"/>
              </a:rPr>
              <a:t>i</a:t>
            </a:r>
            <a:r>
              <a:rPr sz="1900" b="1" i="1" spc="-175" dirty="0">
                <a:latin typeface="Lucida Sans"/>
                <a:cs typeface="Lucida Sans"/>
              </a:rPr>
              <a:t>n</a:t>
            </a:r>
            <a:r>
              <a:rPr sz="1900" b="1" i="1" spc="15" dirty="0">
                <a:latin typeface="Lucida Sans"/>
                <a:cs typeface="Lucida Sans"/>
              </a:rPr>
              <a:t> </a:t>
            </a:r>
            <a:r>
              <a:rPr sz="1900" b="1" i="1" spc="-120" dirty="0">
                <a:latin typeface="Lucida Sans"/>
                <a:cs typeface="Lucida Sans"/>
              </a:rPr>
              <a:t>the</a:t>
            </a:r>
            <a:r>
              <a:rPr sz="1900" b="1" i="1" spc="5" dirty="0">
                <a:latin typeface="Lucida Sans"/>
                <a:cs typeface="Lucida Sans"/>
              </a:rPr>
              <a:t> </a:t>
            </a:r>
            <a:r>
              <a:rPr sz="1900" b="1" i="1" spc="-135" dirty="0">
                <a:latin typeface="Lucida Sans"/>
                <a:cs typeface="Lucida Sans"/>
              </a:rPr>
              <a:t>s</a:t>
            </a:r>
            <a:r>
              <a:rPr sz="1900" b="1" i="1" spc="-170" dirty="0">
                <a:latin typeface="Lucida Sans"/>
                <a:cs typeface="Lucida Sans"/>
              </a:rPr>
              <a:t>y</a:t>
            </a:r>
            <a:r>
              <a:rPr sz="1900" b="1" i="1" spc="-125" dirty="0">
                <a:latin typeface="Lucida Sans"/>
                <a:cs typeface="Lucida Sans"/>
              </a:rPr>
              <a:t>s</a:t>
            </a:r>
            <a:r>
              <a:rPr sz="1900" b="1" i="1" spc="-120" dirty="0">
                <a:latin typeface="Lucida Sans"/>
                <a:cs typeface="Lucida Sans"/>
              </a:rPr>
              <a:t>t</a:t>
            </a:r>
            <a:r>
              <a:rPr sz="1900" b="1" i="1" spc="-105" dirty="0">
                <a:latin typeface="Lucida Sans"/>
                <a:cs typeface="Lucida Sans"/>
              </a:rPr>
              <a:t>e</a:t>
            </a:r>
            <a:r>
              <a:rPr sz="1900" b="1" i="1" spc="-185" dirty="0">
                <a:latin typeface="Lucida Sans"/>
                <a:cs typeface="Lucida Sans"/>
              </a:rPr>
              <a:t>m</a:t>
            </a:r>
            <a:r>
              <a:rPr sz="1900" b="1" i="1" spc="20" dirty="0">
                <a:latin typeface="Lucida Sans"/>
                <a:cs typeface="Lucida Sans"/>
              </a:rPr>
              <a:t> </a:t>
            </a:r>
            <a:r>
              <a:rPr sz="1900" b="1" i="1" spc="-114" dirty="0">
                <a:latin typeface="Lucida Sans"/>
                <a:cs typeface="Lucida Sans"/>
              </a:rPr>
              <a:t>hi</a:t>
            </a:r>
            <a:r>
              <a:rPr sz="1900" b="1" i="1" spc="-140" dirty="0">
                <a:latin typeface="Lucida Sans"/>
                <a:cs typeface="Lucida Sans"/>
              </a:rPr>
              <a:t>e</a:t>
            </a:r>
            <a:r>
              <a:rPr sz="1900" b="1" i="1" spc="-235" dirty="0">
                <a:latin typeface="Lucida Sans"/>
                <a:cs typeface="Lucida Sans"/>
              </a:rPr>
              <a:t>r</a:t>
            </a:r>
            <a:r>
              <a:rPr sz="1900" b="1" i="1" spc="-305" dirty="0">
                <a:latin typeface="Lucida Sans"/>
                <a:cs typeface="Lucida Sans"/>
              </a:rPr>
              <a:t>a</a:t>
            </a:r>
            <a:r>
              <a:rPr sz="1900" b="1" i="1" spc="-290" dirty="0">
                <a:latin typeface="Lucida Sans"/>
                <a:cs typeface="Lucida Sans"/>
              </a:rPr>
              <a:t>r</a:t>
            </a:r>
            <a:r>
              <a:rPr sz="1900" b="1" i="1" spc="-155" dirty="0">
                <a:latin typeface="Lucida Sans"/>
                <a:cs typeface="Lucida Sans"/>
              </a:rPr>
              <a:t>chy</a:t>
            </a:r>
            <a:r>
              <a:rPr sz="1900" b="1" i="1" spc="-90" dirty="0">
                <a:latin typeface="Lucida Sans"/>
                <a:cs typeface="Lucida Sans"/>
              </a:rPr>
              <a:t> </a:t>
            </a:r>
            <a:r>
              <a:rPr sz="1900" b="1" i="1" spc="-105" dirty="0">
                <a:latin typeface="Lucida Sans"/>
                <a:cs typeface="Lucida Sans"/>
              </a:rPr>
              <a:t>t</a:t>
            </a:r>
            <a:r>
              <a:rPr sz="1900" b="1" i="1" spc="-60" dirty="0">
                <a:latin typeface="Lucida Sans"/>
                <a:cs typeface="Lucida Sans"/>
              </a:rPr>
              <a:t>o</a:t>
            </a:r>
            <a:r>
              <a:rPr sz="1900" b="1" i="1" spc="-15" dirty="0">
                <a:latin typeface="Lucida Sans"/>
                <a:cs typeface="Lucida Sans"/>
              </a:rPr>
              <a:t> </a:t>
            </a:r>
            <a:r>
              <a:rPr sz="1900" b="1" i="1" spc="-130" dirty="0">
                <a:latin typeface="Lucida Sans"/>
                <a:cs typeface="Lucida Sans"/>
              </a:rPr>
              <a:t>de</a:t>
            </a:r>
            <a:r>
              <a:rPr sz="1900" b="1" i="1" spc="-80" dirty="0">
                <a:latin typeface="Lucida Sans"/>
                <a:cs typeface="Lucida Sans"/>
              </a:rPr>
              <a:t>l</a:t>
            </a:r>
            <a:r>
              <a:rPr sz="1900" b="1" i="1" spc="-95" dirty="0">
                <a:latin typeface="Lucida Sans"/>
                <a:cs typeface="Lucida Sans"/>
              </a:rPr>
              <a:t>i</a:t>
            </a:r>
            <a:r>
              <a:rPr sz="1900" b="1" i="1" spc="-204" dirty="0">
                <a:latin typeface="Lucida Sans"/>
                <a:cs typeface="Lucida Sans"/>
              </a:rPr>
              <a:t>v</a:t>
            </a:r>
            <a:r>
              <a:rPr sz="1900" b="1" i="1" spc="-105" dirty="0">
                <a:latin typeface="Lucida Sans"/>
                <a:cs typeface="Lucida Sans"/>
              </a:rPr>
              <a:t>e</a:t>
            </a:r>
            <a:r>
              <a:rPr sz="1900" b="1" i="1" spc="-275" dirty="0">
                <a:latin typeface="Lucida Sans"/>
                <a:cs typeface="Lucida Sans"/>
              </a:rPr>
              <a:t>r</a:t>
            </a:r>
            <a:r>
              <a:rPr sz="1900" b="1" i="1" spc="40" dirty="0">
                <a:latin typeface="Lucida Sans"/>
                <a:cs typeface="Lucida Sans"/>
              </a:rPr>
              <a:t> </a:t>
            </a:r>
            <a:r>
              <a:rPr sz="1900" b="1" i="1" spc="-125" dirty="0">
                <a:latin typeface="Lucida Sans"/>
                <a:cs typeface="Lucida Sans"/>
              </a:rPr>
              <a:t>be</a:t>
            </a:r>
            <a:r>
              <a:rPr sz="1900" b="1" i="1" spc="-110" dirty="0">
                <a:latin typeface="Lucida Sans"/>
                <a:cs typeface="Lucida Sans"/>
              </a:rPr>
              <a:t>s</a:t>
            </a:r>
            <a:r>
              <a:rPr sz="1900" b="1" i="1" spc="-95" dirty="0">
                <a:latin typeface="Lucida Sans"/>
                <a:cs typeface="Lucida Sans"/>
              </a:rPr>
              <a:t>t</a:t>
            </a:r>
            <a:r>
              <a:rPr sz="1900" b="1" i="1" spc="10" dirty="0">
                <a:latin typeface="Lucida Sans"/>
                <a:cs typeface="Lucida Sans"/>
              </a:rPr>
              <a:t> </a:t>
            </a:r>
            <a:r>
              <a:rPr sz="1900" b="1" i="1" spc="-170" dirty="0">
                <a:latin typeface="Lucida Sans"/>
                <a:cs typeface="Lucida Sans"/>
              </a:rPr>
              <a:t>pe</a:t>
            </a:r>
            <a:r>
              <a:rPr sz="1900" b="1" i="1" spc="-100" dirty="0">
                <a:latin typeface="Lucida Sans"/>
                <a:cs typeface="Lucida Sans"/>
              </a:rPr>
              <a:t>r</a:t>
            </a:r>
            <a:r>
              <a:rPr sz="1900" b="1" i="1" spc="-170" dirty="0">
                <a:latin typeface="Lucida Sans"/>
                <a:cs typeface="Lucida Sans"/>
              </a:rPr>
              <a:t>form</a:t>
            </a:r>
            <a:r>
              <a:rPr sz="1900" b="1" i="1" spc="-200" dirty="0">
                <a:latin typeface="Lucida Sans"/>
                <a:cs typeface="Lucida Sans"/>
              </a:rPr>
              <a:t>a</a:t>
            </a:r>
            <a:r>
              <a:rPr sz="1900" b="1" i="1" spc="-210" dirty="0">
                <a:latin typeface="Lucida Sans"/>
                <a:cs typeface="Lucida Sans"/>
              </a:rPr>
              <a:t>n</a:t>
            </a:r>
            <a:r>
              <a:rPr sz="1900" b="1" i="1" spc="-114" dirty="0">
                <a:latin typeface="Lucida Sans"/>
                <a:cs typeface="Lucida Sans"/>
              </a:rPr>
              <a:t>c</a:t>
            </a:r>
            <a:r>
              <a:rPr sz="1900" b="1" i="1" spc="-120" dirty="0">
                <a:latin typeface="Lucida Sans"/>
                <a:cs typeface="Lucida Sans"/>
              </a:rPr>
              <a:t>e</a:t>
            </a:r>
            <a:r>
              <a:rPr sz="1900" b="1" i="1" spc="25" dirty="0">
                <a:latin typeface="Lucida Sans"/>
                <a:cs typeface="Lucida Sans"/>
              </a:rPr>
              <a:t> </a:t>
            </a:r>
            <a:r>
              <a:rPr sz="1900" b="1" i="1" spc="85" dirty="0">
                <a:latin typeface="Lucida Sans"/>
                <a:cs typeface="Lucida Sans"/>
              </a:rPr>
              <a:t>&amp;</a:t>
            </a:r>
            <a:r>
              <a:rPr sz="1900" b="1" i="1" spc="10" dirty="0">
                <a:latin typeface="Lucida Sans"/>
                <a:cs typeface="Lucida Sans"/>
              </a:rPr>
              <a:t> </a:t>
            </a:r>
            <a:r>
              <a:rPr sz="1900" b="1" i="1" spc="-105" dirty="0">
                <a:latin typeface="Lucida Sans"/>
                <a:cs typeface="Lucida Sans"/>
              </a:rPr>
              <a:t>po</a:t>
            </a:r>
            <a:r>
              <a:rPr sz="1900" b="1" i="1" spc="-145" dirty="0">
                <a:latin typeface="Lucida Sans"/>
                <a:cs typeface="Lucida Sans"/>
              </a:rPr>
              <a:t>w</a:t>
            </a:r>
            <a:r>
              <a:rPr sz="1900" b="1" i="1" spc="-105" dirty="0">
                <a:latin typeface="Lucida Sans"/>
                <a:cs typeface="Lucida Sans"/>
              </a:rPr>
              <a:t>e</a:t>
            </a:r>
            <a:r>
              <a:rPr sz="1900" b="1" i="1" spc="-275" dirty="0">
                <a:latin typeface="Lucida Sans"/>
                <a:cs typeface="Lucida Sans"/>
              </a:rPr>
              <a:t>r</a:t>
            </a:r>
            <a:r>
              <a:rPr sz="1900" b="1" i="1" spc="15" dirty="0">
                <a:latin typeface="Lucida Sans"/>
                <a:cs typeface="Lucida Sans"/>
              </a:rPr>
              <a:t> </a:t>
            </a:r>
            <a:r>
              <a:rPr sz="1900" b="1" i="1" spc="-105" dirty="0">
                <a:latin typeface="Lucida Sans"/>
                <a:cs typeface="Lucida Sans"/>
              </a:rPr>
              <a:t>e</a:t>
            </a:r>
            <a:r>
              <a:rPr sz="1900" b="1" i="1" spc="-114" dirty="0">
                <a:latin typeface="Lucida Sans"/>
                <a:cs typeface="Lucida Sans"/>
              </a:rPr>
              <a:t>ffici</a:t>
            </a:r>
            <a:r>
              <a:rPr sz="1900" b="1" i="1" spc="-180" dirty="0">
                <a:latin typeface="Lucida Sans"/>
                <a:cs typeface="Lucida Sans"/>
              </a:rPr>
              <a:t>e</a:t>
            </a:r>
            <a:r>
              <a:rPr sz="1900" b="1" i="1" spc="-150" dirty="0">
                <a:latin typeface="Lucida Sans"/>
                <a:cs typeface="Lucida Sans"/>
              </a:rPr>
              <a:t>nc</a:t>
            </a:r>
            <a:r>
              <a:rPr sz="1900" b="1" i="1" spc="-170" dirty="0">
                <a:latin typeface="Lucida Sans"/>
                <a:cs typeface="Lucida Sans"/>
              </a:rPr>
              <a:t>y</a:t>
            </a:r>
            <a:r>
              <a:rPr sz="1900" b="1" i="1" spc="-145" dirty="0">
                <a:latin typeface="Lucida Sans"/>
                <a:cs typeface="Lucida Sans"/>
              </a:rPr>
              <a:t>?</a:t>
            </a:r>
            <a:endParaRPr sz="1900">
              <a:latin typeface="Lucida Sans"/>
              <a:cs typeface="Lucida Sans"/>
            </a:endParaRPr>
          </a:p>
        </p:txBody>
      </p:sp>
      <p:sp>
        <p:nvSpPr>
          <p:cNvPr id="6" name="object 6"/>
          <p:cNvSpPr/>
          <p:nvPr/>
        </p:nvSpPr>
        <p:spPr>
          <a:xfrm>
            <a:off x="256298" y="1916810"/>
            <a:ext cx="7340092" cy="2952369"/>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7596378" y="2348864"/>
            <a:ext cx="1473453" cy="2016251"/>
          </a:xfrm>
          <a:prstGeom prst="rect">
            <a:avLst/>
          </a:prstGeom>
          <a:blipFill>
            <a:blip r:embed="rId5" cstate="print"/>
            <a:stretch>
              <a:fillRect/>
            </a:stretch>
          </a:blipFill>
        </p:spPr>
        <p:txBody>
          <a:bodyPr wrap="square" lIns="0" tIns="0" rIns="0" bIns="0" rtlCol="0"/>
          <a:lstStyle/>
          <a:p>
            <a:endParaRPr/>
          </a:p>
        </p:txBody>
      </p:sp>
      <p:sp>
        <p:nvSpPr>
          <p:cNvPr id="8" name="object 8"/>
          <p:cNvSpPr txBox="1">
            <a:spLocks noGrp="1"/>
          </p:cNvSpPr>
          <p:nvPr>
            <p:ph type="sldNum" sz="quarter" idx="4294967295"/>
          </p:nvPr>
        </p:nvSpPr>
        <p:spPr>
          <a:xfrm>
            <a:off x="4567301" y="6512720"/>
            <a:ext cx="281939" cy="177800"/>
          </a:xfrm>
          <a:prstGeom prst="rect">
            <a:avLst/>
          </a:prstGeom>
        </p:spPr>
        <p:txBody>
          <a:bodyPr vert="horz" wrap="square" lIns="0" tIns="0" rIns="0" bIns="0" rtlCol="0">
            <a:spAutoFit/>
          </a:bodyPr>
          <a:lstStyle/>
          <a:p>
            <a:pPr marL="25400">
              <a:lnSpc>
                <a:spcPct val="100000"/>
              </a:lnSpc>
            </a:pPr>
            <a:r>
              <a:rPr spc="-10" dirty="0"/>
              <a:t>4/6</a:t>
            </a:r>
          </a:p>
        </p:txBody>
      </p:sp>
    </p:spTree>
    <p:extLst>
      <p:ext uri="{BB962C8B-B14F-4D97-AF65-F5344CB8AC3E}">
        <p14:creationId xmlns:p14="http://schemas.microsoft.com/office/powerpoint/2010/main" val="16599965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5" dirty="0"/>
              <a:t>Me</a:t>
            </a:r>
            <a:r>
              <a:rPr spc="5" dirty="0"/>
              <a:t>m</a:t>
            </a:r>
            <a:r>
              <a:rPr spc="-5" dirty="0"/>
              <a:t>or</a:t>
            </a:r>
            <a:r>
              <a:rPr dirty="0"/>
              <a:t>y</a:t>
            </a:r>
            <a:r>
              <a:rPr spc="-30" dirty="0"/>
              <a:t> </a:t>
            </a:r>
            <a:r>
              <a:rPr spc="-5" dirty="0"/>
              <a:t>Hierarch</a:t>
            </a:r>
            <a:r>
              <a:rPr dirty="0"/>
              <a:t>y </a:t>
            </a:r>
            <a:r>
              <a:rPr spc="-5" dirty="0"/>
              <a:t>Differentia</a:t>
            </a:r>
            <a:r>
              <a:rPr spc="5" dirty="0"/>
              <a:t>t</a:t>
            </a:r>
            <a:r>
              <a:rPr dirty="0"/>
              <a:t>ion</a:t>
            </a:r>
          </a:p>
        </p:txBody>
      </p:sp>
      <p:sp>
        <p:nvSpPr>
          <p:cNvPr id="3" name="object 3"/>
          <p:cNvSpPr/>
          <p:nvPr/>
        </p:nvSpPr>
        <p:spPr>
          <a:xfrm>
            <a:off x="179514" y="876046"/>
            <a:ext cx="140207" cy="16002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664463" y="1796795"/>
            <a:ext cx="2407920" cy="2036064"/>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696213" y="1828292"/>
            <a:ext cx="2291588" cy="1919350"/>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696213" y="1828292"/>
            <a:ext cx="2291715" cy="1919605"/>
          </a:xfrm>
          <a:custGeom>
            <a:avLst/>
            <a:gdLst/>
            <a:ahLst/>
            <a:cxnLst/>
            <a:rect l="l" t="t" r="r" b="b"/>
            <a:pathLst>
              <a:path w="2291715" h="1919604">
                <a:moveTo>
                  <a:pt x="0" y="1919350"/>
                </a:moveTo>
                <a:lnTo>
                  <a:pt x="2291588" y="1919350"/>
                </a:lnTo>
                <a:lnTo>
                  <a:pt x="2291588" y="0"/>
                </a:lnTo>
                <a:lnTo>
                  <a:pt x="0" y="0"/>
                </a:lnTo>
                <a:lnTo>
                  <a:pt x="0" y="1919350"/>
                </a:lnTo>
                <a:close/>
              </a:path>
            </a:pathLst>
          </a:custGeom>
          <a:ln w="9525">
            <a:solidFill>
              <a:srgbClr val="97B853"/>
            </a:solidFill>
          </a:ln>
        </p:spPr>
        <p:txBody>
          <a:bodyPr wrap="square" lIns="0" tIns="0" rIns="0" bIns="0" rtlCol="0"/>
          <a:lstStyle/>
          <a:p>
            <a:endParaRPr/>
          </a:p>
        </p:txBody>
      </p:sp>
      <p:sp>
        <p:nvSpPr>
          <p:cNvPr id="7" name="object 7"/>
          <p:cNvSpPr/>
          <p:nvPr/>
        </p:nvSpPr>
        <p:spPr>
          <a:xfrm>
            <a:off x="1386839" y="2382011"/>
            <a:ext cx="413003" cy="123444"/>
          </a:xfrm>
          <a:prstGeom prst="rect">
            <a:avLst/>
          </a:prstGeom>
          <a:blipFill>
            <a:blip r:embed="rId6" cstate="print"/>
            <a:stretch>
              <a:fillRect/>
            </a:stretch>
          </a:blipFill>
        </p:spPr>
        <p:txBody>
          <a:bodyPr wrap="square" lIns="0" tIns="0" rIns="0" bIns="0" rtlCol="0"/>
          <a:lstStyle/>
          <a:p>
            <a:endParaRPr/>
          </a:p>
        </p:txBody>
      </p:sp>
      <p:sp>
        <p:nvSpPr>
          <p:cNvPr id="8" name="object 8"/>
          <p:cNvSpPr/>
          <p:nvPr/>
        </p:nvSpPr>
        <p:spPr>
          <a:xfrm>
            <a:off x="1428877" y="2420492"/>
            <a:ext cx="328930" cy="0"/>
          </a:xfrm>
          <a:custGeom>
            <a:avLst/>
            <a:gdLst/>
            <a:ahLst/>
            <a:cxnLst/>
            <a:rect l="l" t="t" r="r" b="b"/>
            <a:pathLst>
              <a:path w="328930">
                <a:moveTo>
                  <a:pt x="328675" y="0"/>
                </a:moveTo>
                <a:lnTo>
                  <a:pt x="0" y="0"/>
                </a:lnTo>
              </a:path>
            </a:pathLst>
          </a:custGeom>
          <a:ln w="38100">
            <a:solidFill>
              <a:srgbClr val="C0504D"/>
            </a:solidFill>
          </a:ln>
        </p:spPr>
        <p:txBody>
          <a:bodyPr wrap="square" lIns="0" tIns="0" rIns="0" bIns="0" rtlCol="0"/>
          <a:lstStyle/>
          <a:p>
            <a:endParaRPr/>
          </a:p>
        </p:txBody>
      </p:sp>
      <p:sp>
        <p:nvSpPr>
          <p:cNvPr id="9" name="object 9"/>
          <p:cNvSpPr/>
          <p:nvPr/>
        </p:nvSpPr>
        <p:spPr>
          <a:xfrm>
            <a:off x="1292352" y="3115055"/>
            <a:ext cx="1228344" cy="123444"/>
          </a:xfrm>
          <a:prstGeom prst="rect">
            <a:avLst/>
          </a:prstGeom>
          <a:blipFill>
            <a:blip r:embed="rId7" cstate="print"/>
            <a:stretch>
              <a:fillRect/>
            </a:stretch>
          </a:blipFill>
        </p:spPr>
        <p:txBody>
          <a:bodyPr wrap="square" lIns="0" tIns="0" rIns="0" bIns="0" rtlCol="0"/>
          <a:lstStyle/>
          <a:p>
            <a:endParaRPr/>
          </a:p>
        </p:txBody>
      </p:sp>
      <p:sp>
        <p:nvSpPr>
          <p:cNvPr id="10" name="object 10"/>
          <p:cNvSpPr/>
          <p:nvPr/>
        </p:nvSpPr>
        <p:spPr>
          <a:xfrm>
            <a:off x="1334388" y="3154426"/>
            <a:ext cx="1143635" cy="0"/>
          </a:xfrm>
          <a:custGeom>
            <a:avLst/>
            <a:gdLst/>
            <a:ahLst/>
            <a:cxnLst/>
            <a:rect l="l" t="t" r="r" b="b"/>
            <a:pathLst>
              <a:path w="1143635">
                <a:moveTo>
                  <a:pt x="1143254" y="0"/>
                </a:moveTo>
                <a:lnTo>
                  <a:pt x="0" y="0"/>
                </a:lnTo>
              </a:path>
            </a:pathLst>
          </a:custGeom>
          <a:ln w="38100">
            <a:solidFill>
              <a:srgbClr val="000000"/>
            </a:solidFill>
          </a:ln>
        </p:spPr>
        <p:txBody>
          <a:bodyPr wrap="square" lIns="0" tIns="0" rIns="0" bIns="0" rtlCol="0"/>
          <a:lstStyle/>
          <a:p>
            <a:endParaRPr/>
          </a:p>
        </p:txBody>
      </p:sp>
      <p:sp>
        <p:nvSpPr>
          <p:cNvPr id="11" name="object 11"/>
          <p:cNvSpPr/>
          <p:nvPr/>
        </p:nvSpPr>
        <p:spPr>
          <a:xfrm>
            <a:off x="748283" y="2154935"/>
            <a:ext cx="752856" cy="1217676"/>
          </a:xfrm>
          <a:prstGeom prst="rect">
            <a:avLst/>
          </a:prstGeom>
          <a:blipFill>
            <a:blip r:embed="rId8" cstate="print"/>
            <a:stretch>
              <a:fillRect/>
            </a:stretch>
          </a:blipFill>
        </p:spPr>
        <p:txBody>
          <a:bodyPr wrap="square" lIns="0" tIns="0" rIns="0" bIns="0" rtlCol="0"/>
          <a:lstStyle/>
          <a:p>
            <a:endParaRPr/>
          </a:p>
        </p:txBody>
      </p:sp>
      <p:sp>
        <p:nvSpPr>
          <p:cNvPr id="12" name="object 12"/>
          <p:cNvSpPr/>
          <p:nvPr/>
        </p:nvSpPr>
        <p:spPr>
          <a:xfrm>
            <a:off x="796366" y="2178939"/>
            <a:ext cx="657225" cy="1123950"/>
          </a:xfrm>
          <a:prstGeom prst="rect">
            <a:avLst/>
          </a:prstGeom>
          <a:blipFill>
            <a:blip r:embed="rId9" cstate="print"/>
            <a:stretch>
              <a:fillRect/>
            </a:stretch>
          </a:blipFill>
        </p:spPr>
        <p:txBody>
          <a:bodyPr wrap="square" lIns="0" tIns="0" rIns="0" bIns="0" rtlCol="0"/>
          <a:lstStyle/>
          <a:p>
            <a:endParaRPr/>
          </a:p>
        </p:txBody>
      </p:sp>
      <p:sp>
        <p:nvSpPr>
          <p:cNvPr id="13" name="object 13"/>
          <p:cNvSpPr/>
          <p:nvPr/>
        </p:nvSpPr>
        <p:spPr>
          <a:xfrm>
            <a:off x="796366" y="2178939"/>
            <a:ext cx="657225" cy="1123950"/>
          </a:xfrm>
          <a:custGeom>
            <a:avLst/>
            <a:gdLst/>
            <a:ahLst/>
            <a:cxnLst/>
            <a:rect l="l" t="t" r="r" b="b"/>
            <a:pathLst>
              <a:path w="657225" h="1123950">
                <a:moveTo>
                  <a:pt x="0" y="1123950"/>
                </a:moveTo>
                <a:lnTo>
                  <a:pt x="657225" y="1123950"/>
                </a:lnTo>
                <a:lnTo>
                  <a:pt x="657225" y="0"/>
                </a:lnTo>
                <a:lnTo>
                  <a:pt x="0" y="0"/>
                </a:lnTo>
                <a:lnTo>
                  <a:pt x="0" y="1123950"/>
                </a:lnTo>
                <a:close/>
              </a:path>
            </a:pathLst>
          </a:custGeom>
          <a:ln w="9525">
            <a:solidFill>
              <a:srgbClr val="497DBA"/>
            </a:solidFill>
          </a:ln>
        </p:spPr>
        <p:txBody>
          <a:bodyPr wrap="square" lIns="0" tIns="0" rIns="0" bIns="0" rtlCol="0"/>
          <a:lstStyle/>
          <a:p>
            <a:endParaRPr/>
          </a:p>
        </p:txBody>
      </p:sp>
      <p:sp>
        <p:nvSpPr>
          <p:cNvPr id="14" name="object 14"/>
          <p:cNvSpPr/>
          <p:nvPr/>
        </p:nvSpPr>
        <p:spPr>
          <a:xfrm>
            <a:off x="1524000" y="2167127"/>
            <a:ext cx="929639" cy="454151"/>
          </a:xfrm>
          <a:prstGeom prst="rect">
            <a:avLst/>
          </a:prstGeom>
          <a:blipFill>
            <a:blip r:embed="rId10" cstate="print"/>
            <a:stretch>
              <a:fillRect/>
            </a:stretch>
          </a:blipFill>
        </p:spPr>
        <p:txBody>
          <a:bodyPr wrap="square" lIns="0" tIns="0" rIns="0" bIns="0" rtlCol="0"/>
          <a:lstStyle/>
          <a:p>
            <a:endParaRPr/>
          </a:p>
        </p:txBody>
      </p:sp>
      <p:sp>
        <p:nvSpPr>
          <p:cNvPr id="15" name="object 15"/>
          <p:cNvSpPr/>
          <p:nvPr/>
        </p:nvSpPr>
        <p:spPr>
          <a:xfrm>
            <a:off x="1524000" y="2142744"/>
            <a:ext cx="973836" cy="461772"/>
          </a:xfrm>
          <a:prstGeom prst="rect">
            <a:avLst/>
          </a:prstGeom>
          <a:blipFill>
            <a:blip r:embed="rId11" cstate="print"/>
            <a:stretch>
              <a:fillRect/>
            </a:stretch>
          </a:blipFill>
        </p:spPr>
        <p:txBody>
          <a:bodyPr wrap="square" lIns="0" tIns="0" rIns="0" bIns="0" rtlCol="0"/>
          <a:lstStyle/>
          <a:p>
            <a:endParaRPr/>
          </a:p>
        </p:txBody>
      </p:sp>
      <p:sp>
        <p:nvSpPr>
          <p:cNvPr id="16" name="object 16"/>
          <p:cNvSpPr/>
          <p:nvPr/>
        </p:nvSpPr>
        <p:spPr>
          <a:xfrm>
            <a:off x="1570736" y="2190876"/>
            <a:ext cx="834910" cy="360045"/>
          </a:xfrm>
          <a:prstGeom prst="rect">
            <a:avLst/>
          </a:prstGeom>
          <a:blipFill>
            <a:blip r:embed="rId12" cstate="print"/>
            <a:stretch>
              <a:fillRect/>
            </a:stretch>
          </a:blipFill>
        </p:spPr>
        <p:txBody>
          <a:bodyPr wrap="square" lIns="0" tIns="0" rIns="0" bIns="0" rtlCol="0"/>
          <a:lstStyle/>
          <a:p>
            <a:endParaRPr/>
          </a:p>
        </p:txBody>
      </p:sp>
      <p:sp>
        <p:nvSpPr>
          <p:cNvPr id="17" name="object 17"/>
          <p:cNvSpPr/>
          <p:nvPr/>
        </p:nvSpPr>
        <p:spPr>
          <a:xfrm>
            <a:off x="1570736" y="2190876"/>
            <a:ext cx="835025" cy="360045"/>
          </a:xfrm>
          <a:custGeom>
            <a:avLst/>
            <a:gdLst/>
            <a:ahLst/>
            <a:cxnLst/>
            <a:rect l="l" t="t" r="r" b="b"/>
            <a:pathLst>
              <a:path w="835025" h="360044">
                <a:moveTo>
                  <a:pt x="0" y="360045"/>
                </a:moveTo>
                <a:lnTo>
                  <a:pt x="834910" y="360045"/>
                </a:lnTo>
                <a:lnTo>
                  <a:pt x="834910" y="0"/>
                </a:lnTo>
                <a:lnTo>
                  <a:pt x="0" y="0"/>
                </a:lnTo>
                <a:lnTo>
                  <a:pt x="0" y="360045"/>
                </a:lnTo>
                <a:close/>
              </a:path>
            </a:pathLst>
          </a:custGeom>
          <a:ln w="9524">
            <a:solidFill>
              <a:srgbClr val="BD4A47"/>
            </a:solidFill>
          </a:ln>
        </p:spPr>
        <p:txBody>
          <a:bodyPr wrap="square" lIns="0" tIns="0" rIns="0" bIns="0" rtlCol="0"/>
          <a:lstStyle/>
          <a:p>
            <a:endParaRPr/>
          </a:p>
        </p:txBody>
      </p:sp>
      <p:sp>
        <p:nvSpPr>
          <p:cNvPr id="18" name="object 18"/>
          <p:cNvSpPr/>
          <p:nvPr/>
        </p:nvSpPr>
        <p:spPr>
          <a:xfrm>
            <a:off x="1926335" y="2814827"/>
            <a:ext cx="1008888" cy="684276"/>
          </a:xfrm>
          <a:prstGeom prst="rect">
            <a:avLst/>
          </a:prstGeom>
          <a:blipFill>
            <a:blip r:embed="rId13" cstate="print"/>
            <a:stretch>
              <a:fillRect/>
            </a:stretch>
          </a:blipFill>
        </p:spPr>
        <p:txBody>
          <a:bodyPr wrap="square" lIns="0" tIns="0" rIns="0" bIns="0" rtlCol="0"/>
          <a:lstStyle/>
          <a:p>
            <a:endParaRPr/>
          </a:p>
        </p:txBody>
      </p:sp>
      <p:sp>
        <p:nvSpPr>
          <p:cNvPr id="19" name="object 19"/>
          <p:cNvSpPr/>
          <p:nvPr/>
        </p:nvSpPr>
        <p:spPr>
          <a:xfrm>
            <a:off x="2020823" y="2822448"/>
            <a:ext cx="818388" cy="629412"/>
          </a:xfrm>
          <a:prstGeom prst="rect">
            <a:avLst/>
          </a:prstGeom>
          <a:blipFill>
            <a:blip r:embed="rId14" cstate="print"/>
            <a:stretch>
              <a:fillRect/>
            </a:stretch>
          </a:blipFill>
        </p:spPr>
        <p:txBody>
          <a:bodyPr wrap="square" lIns="0" tIns="0" rIns="0" bIns="0" rtlCol="0"/>
          <a:lstStyle/>
          <a:p>
            <a:endParaRPr/>
          </a:p>
        </p:txBody>
      </p:sp>
      <p:sp>
        <p:nvSpPr>
          <p:cNvPr id="20" name="object 20"/>
          <p:cNvSpPr/>
          <p:nvPr/>
        </p:nvSpPr>
        <p:spPr>
          <a:xfrm>
            <a:off x="1973579" y="2838996"/>
            <a:ext cx="914742" cy="590003"/>
          </a:xfrm>
          <a:prstGeom prst="rect">
            <a:avLst/>
          </a:prstGeom>
          <a:blipFill>
            <a:blip r:embed="rId15" cstate="print"/>
            <a:stretch>
              <a:fillRect/>
            </a:stretch>
          </a:blipFill>
        </p:spPr>
        <p:txBody>
          <a:bodyPr wrap="square" lIns="0" tIns="0" rIns="0" bIns="0" rtlCol="0"/>
          <a:lstStyle/>
          <a:p>
            <a:endParaRPr/>
          </a:p>
        </p:txBody>
      </p:sp>
      <p:sp>
        <p:nvSpPr>
          <p:cNvPr id="21" name="object 21"/>
          <p:cNvSpPr/>
          <p:nvPr/>
        </p:nvSpPr>
        <p:spPr>
          <a:xfrm>
            <a:off x="1973579" y="2838996"/>
            <a:ext cx="915035" cy="590550"/>
          </a:xfrm>
          <a:custGeom>
            <a:avLst/>
            <a:gdLst/>
            <a:ahLst/>
            <a:cxnLst/>
            <a:rect l="l" t="t" r="r" b="b"/>
            <a:pathLst>
              <a:path w="915035" h="590550">
                <a:moveTo>
                  <a:pt x="0" y="590003"/>
                </a:moveTo>
                <a:lnTo>
                  <a:pt x="914742" y="590003"/>
                </a:lnTo>
                <a:lnTo>
                  <a:pt x="914742" y="0"/>
                </a:lnTo>
                <a:lnTo>
                  <a:pt x="0" y="0"/>
                </a:lnTo>
                <a:lnTo>
                  <a:pt x="0" y="590003"/>
                </a:lnTo>
                <a:close/>
              </a:path>
            </a:pathLst>
          </a:custGeom>
          <a:ln w="9525">
            <a:solidFill>
              <a:srgbClr val="46AAC5"/>
            </a:solidFill>
          </a:ln>
        </p:spPr>
        <p:txBody>
          <a:bodyPr wrap="square" lIns="0" tIns="0" rIns="0" bIns="0" rtlCol="0"/>
          <a:lstStyle/>
          <a:p>
            <a:endParaRPr/>
          </a:p>
        </p:txBody>
      </p:sp>
      <p:sp>
        <p:nvSpPr>
          <p:cNvPr id="22" name="object 22"/>
          <p:cNvSpPr txBox="1"/>
          <p:nvPr/>
        </p:nvSpPr>
        <p:spPr>
          <a:xfrm>
            <a:off x="433527" y="844805"/>
            <a:ext cx="8494395" cy="906780"/>
          </a:xfrm>
          <a:prstGeom prst="rect">
            <a:avLst/>
          </a:prstGeom>
        </p:spPr>
        <p:txBody>
          <a:bodyPr vert="horz" wrap="square" lIns="0" tIns="0" rIns="0" bIns="0" rtlCol="0">
            <a:spAutoFit/>
          </a:bodyPr>
          <a:lstStyle/>
          <a:p>
            <a:pPr marL="12700">
              <a:lnSpc>
                <a:spcPct val="100000"/>
              </a:lnSpc>
            </a:pPr>
            <a:r>
              <a:rPr sz="1800" b="1" spc="-5" dirty="0">
                <a:solidFill>
                  <a:srgbClr val="000066"/>
                </a:solidFill>
                <a:latin typeface="Tahoma"/>
                <a:cs typeface="Tahoma"/>
              </a:rPr>
              <a:t>H</a:t>
            </a:r>
            <a:r>
              <a:rPr sz="1800" b="1" spc="5" dirty="0">
                <a:solidFill>
                  <a:srgbClr val="000066"/>
                </a:solidFill>
                <a:latin typeface="Tahoma"/>
                <a:cs typeface="Tahoma"/>
              </a:rPr>
              <a:t>o</a:t>
            </a:r>
            <a:r>
              <a:rPr sz="1800" b="1" spc="-20" dirty="0">
                <a:solidFill>
                  <a:srgbClr val="000066"/>
                </a:solidFill>
                <a:latin typeface="Tahoma"/>
                <a:cs typeface="Tahoma"/>
              </a:rPr>
              <a:t>w</a:t>
            </a:r>
            <a:r>
              <a:rPr sz="1800" b="1" spc="-30" dirty="0">
                <a:solidFill>
                  <a:srgbClr val="000066"/>
                </a:solidFill>
                <a:latin typeface="Tahoma"/>
                <a:cs typeface="Tahoma"/>
              </a:rPr>
              <a:t> </a:t>
            </a:r>
            <a:r>
              <a:rPr sz="1800" b="1" spc="-10" dirty="0">
                <a:solidFill>
                  <a:srgbClr val="000066"/>
                </a:solidFill>
                <a:latin typeface="Tahoma"/>
                <a:cs typeface="Tahoma"/>
              </a:rPr>
              <a:t>to</a:t>
            </a:r>
            <a:r>
              <a:rPr sz="1800" b="1" spc="-5" dirty="0">
                <a:solidFill>
                  <a:srgbClr val="000066"/>
                </a:solidFill>
                <a:latin typeface="Tahoma"/>
                <a:cs typeface="Tahoma"/>
              </a:rPr>
              <a:t> fi</a:t>
            </a:r>
            <a:r>
              <a:rPr sz="1800" b="1" spc="-10" dirty="0">
                <a:solidFill>
                  <a:srgbClr val="000066"/>
                </a:solidFill>
                <a:latin typeface="Tahoma"/>
                <a:cs typeface="Tahoma"/>
              </a:rPr>
              <a:t>t</a:t>
            </a:r>
            <a:r>
              <a:rPr sz="1800" b="1" spc="5" dirty="0">
                <a:solidFill>
                  <a:srgbClr val="000066"/>
                </a:solidFill>
                <a:latin typeface="Tahoma"/>
                <a:cs typeface="Tahoma"/>
              </a:rPr>
              <a:t> </a:t>
            </a:r>
            <a:r>
              <a:rPr sz="1800" b="1" spc="-10" dirty="0">
                <a:solidFill>
                  <a:srgbClr val="000066"/>
                </a:solidFill>
                <a:latin typeface="Tahoma"/>
                <a:cs typeface="Tahoma"/>
              </a:rPr>
              <a:t>in</a:t>
            </a:r>
            <a:r>
              <a:rPr sz="1800" b="1" spc="-20" dirty="0">
                <a:solidFill>
                  <a:srgbClr val="000066"/>
                </a:solidFill>
                <a:latin typeface="Tahoma"/>
                <a:cs typeface="Tahoma"/>
              </a:rPr>
              <a:t>t</a:t>
            </a:r>
            <a:r>
              <a:rPr sz="1800" b="1" dirty="0">
                <a:solidFill>
                  <a:srgbClr val="000066"/>
                </a:solidFill>
                <a:latin typeface="Tahoma"/>
                <a:cs typeface="Tahoma"/>
              </a:rPr>
              <a:t>o</a:t>
            </a:r>
            <a:r>
              <a:rPr sz="1800" b="1" spc="-10" dirty="0">
                <a:solidFill>
                  <a:srgbClr val="000066"/>
                </a:solidFill>
                <a:latin typeface="Tahoma"/>
                <a:cs typeface="Tahoma"/>
              </a:rPr>
              <a:t> the</a:t>
            </a:r>
            <a:r>
              <a:rPr sz="1800" b="1" dirty="0">
                <a:solidFill>
                  <a:srgbClr val="000066"/>
                </a:solidFill>
                <a:latin typeface="Tahoma"/>
                <a:cs typeface="Tahoma"/>
              </a:rPr>
              <a:t> </a:t>
            </a:r>
            <a:r>
              <a:rPr sz="1800" b="1" spc="-10" dirty="0">
                <a:solidFill>
                  <a:srgbClr val="000066"/>
                </a:solidFill>
                <a:latin typeface="Tahoma"/>
                <a:cs typeface="Tahoma"/>
              </a:rPr>
              <a:t>re</a:t>
            </a:r>
            <a:r>
              <a:rPr sz="1800" b="1" spc="-25" dirty="0">
                <a:solidFill>
                  <a:srgbClr val="000066"/>
                </a:solidFill>
                <a:latin typeface="Tahoma"/>
                <a:cs typeface="Tahoma"/>
              </a:rPr>
              <a:t>q</a:t>
            </a:r>
            <a:r>
              <a:rPr sz="1800" b="1" spc="-15" dirty="0">
                <a:solidFill>
                  <a:srgbClr val="000066"/>
                </a:solidFill>
                <a:latin typeface="Tahoma"/>
                <a:cs typeface="Tahoma"/>
              </a:rPr>
              <a:t>uiremen</a:t>
            </a:r>
            <a:r>
              <a:rPr sz="1800" b="1" spc="-20" dirty="0">
                <a:solidFill>
                  <a:srgbClr val="000066"/>
                </a:solidFill>
                <a:latin typeface="Tahoma"/>
                <a:cs typeface="Tahoma"/>
              </a:rPr>
              <a:t>t</a:t>
            </a:r>
            <a:r>
              <a:rPr sz="1800" b="1" spc="-10" dirty="0">
                <a:solidFill>
                  <a:srgbClr val="000066"/>
                </a:solidFill>
                <a:latin typeface="Tahoma"/>
                <a:cs typeface="Tahoma"/>
              </a:rPr>
              <a:t>s</a:t>
            </a:r>
            <a:r>
              <a:rPr sz="1800" b="1" spc="5" dirty="0">
                <a:solidFill>
                  <a:srgbClr val="000066"/>
                </a:solidFill>
                <a:latin typeface="Tahoma"/>
                <a:cs typeface="Tahoma"/>
              </a:rPr>
              <a:t> </a:t>
            </a:r>
            <a:r>
              <a:rPr sz="1800" b="1" dirty="0">
                <a:solidFill>
                  <a:srgbClr val="000066"/>
                </a:solidFill>
                <a:latin typeface="Tahoma"/>
                <a:cs typeface="Tahoma"/>
              </a:rPr>
              <a:t>of</a:t>
            </a:r>
            <a:r>
              <a:rPr sz="1800" b="1" spc="-5" dirty="0">
                <a:solidFill>
                  <a:srgbClr val="000066"/>
                </a:solidFill>
                <a:latin typeface="Tahoma"/>
                <a:cs typeface="Tahoma"/>
              </a:rPr>
              <a:t> </a:t>
            </a:r>
            <a:r>
              <a:rPr sz="1800" b="1" spc="-10" dirty="0">
                <a:solidFill>
                  <a:srgbClr val="000066"/>
                </a:solidFill>
                <a:latin typeface="Tahoma"/>
                <a:cs typeface="Tahoma"/>
              </a:rPr>
              <a:t>per</a:t>
            </a:r>
            <a:r>
              <a:rPr sz="1800" b="1" spc="-20" dirty="0">
                <a:solidFill>
                  <a:srgbClr val="000066"/>
                </a:solidFill>
                <a:latin typeface="Tahoma"/>
                <a:cs typeface="Tahoma"/>
              </a:rPr>
              <a:t>f</a:t>
            </a:r>
            <a:r>
              <a:rPr sz="1800" b="1" dirty="0">
                <a:solidFill>
                  <a:srgbClr val="000066"/>
                </a:solidFill>
                <a:latin typeface="Tahoma"/>
                <a:cs typeface="Tahoma"/>
              </a:rPr>
              <a:t>o</a:t>
            </a:r>
            <a:r>
              <a:rPr sz="1800" b="1" spc="-15" dirty="0">
                <a:solidFill>
                  <a:srgbClr val="000066"/>
                </a:solidFill>
                <a:latin typeface="Tahoma"/>
                <a:cs typeface="Tahoma"/>
              </a:rPr>
              <a:t>rmance,</a:t>
            </a:r>
            <a:r>
              <a:rPr sz="1800" b="1" spc="-10" dirty="0">
                <a:solidFill>
                  <a:srgbClr val="000066"/>
                </a:solidFill>
                <a:latin typeface="Tahoma"/>
                <a:cs typeface="Tahoma"/>
              </a:rPr>
              <a:t> </a:t>
            </a:r>
            <a:r>
              <a:rPr sz="1800" b="1" spc="-5" dirty="0">
                <a:solidFill>
                  <a:srgbClr val="000066"/>
                </a:solidFill>
                <a:latin typeface="Tahoma"/>
                <a:cs typeface="Tahoma"/>
              </a:rPr>
              <a:t>capaci</a:t>
            </a:r>
            <a:r>
              <a:rPr sz="1800" b="1" spc="-10" dirty="0">
                <a:solidFill>
                  <a:srgbClr val="000066"/>
                </a:solidFill>
                <a:latin typeface="Tahoma"/>
                <a:cs typeface="Tahoma"/>
              </a:rPr>
              <a:t>t</a:t>
            </a:r>
            <a:r>
              <a:rPr sz="1800" b="1" spc="-25" dirty="0">
                <a:solidFill>
                  <a:srgbClr val="000066"/>
                </a:solidFill>
                <a:latin typeface="Tahoma"/>
                <a:cs typeface="Tahoma"/>
              </a:rPr>
              <a:t>y</a:t>
            </a:r>
            <a:r>
              <a:rPr sz="1800" b="1" spc="-10" dirty="0">
                <a:solidFill>
                  <a:srgbClr val="000066"/>
                </a:solidFill>
                <a:latin typeface="Tahoma"/>
                <a:cs typeface="Tahoma"/>
              </a:rPr>
              <a:t>,</a:t>
            </a:r>
            <a:r>
              <a:rPr sz="1800" b="1" spc="10" dirty="0">
                <a:solidFill>
                  <a:srgbClr val="000066"/>
                </a:solidFill>
                <a:latin typeface="Tahoma"/>
                <a:cs typeface="Tahoma"/>
              </a:rPr>
              <a:t> </a:t>
            </a:r>
            <a:r>
              <a:rPr sz="1800" b="1" spc="-20" dirty="0">
                <a:solidFill>
                  <a:srgbClr val="000066"/>
                </a:solidFill>
                <a:latin typeface="Tahoma"/>
                <a:cs typeface="Tahoma"/>
              </a:rPr>
              <a:t>powe</a:t>
            </a:r>
            <a:r>
              <a:rPr sz="1800" b="1" spc="-10" dirty="0">
                <a:solidFill>
                  <a:srgbClr val="000066"/>
                </a:solidFill>
                <a:latin typeface="Tahoma"/>
                <a:cs typeface="Tahoma"/>
              </a:rPr>
              <a:t>r</a:t>
            </a:r>
            <a:r>
              <a:rPr sz="1800" b="1" dirty="0">
                <a:solidFill>
                  <a:srgbClr val="000066"/>
                </a:solidFill>
                <a:latin typeface="Tahoma"/>
                <a:cs typeface="Tahoma"/>
              </a:rPr>
              <a:t> and</a:t>
            </a:r>
            <a:r>
              <a:rPr sz="1800" b="1" spc="-5" dirty="0">
                <a:solidFill>
                  <a:srgbClr val="000066"/>
                </a:solidFill>
                <a:latin typeface="Tahoma"/>
                <a:cs typeface="Tahoma"/>
              </a:rPr>
              <a:t> </a:t>
            </a:r>
            <a:r>
              <a:rPr sz="1800" b="1" spc="-15" dirty="0">
                <a:solidFill>
                  <a:srgbClr val="000066"/>
                </a:solidFill>
                <a:latin typeface="Tahoma"/>
                <a:cs typeface="Tahoma"/>
              </a:rPr>
              <a:t>e</a:t>
            </a:r>
            <a:r>
              <a:rPr sz="1800" b="1" spc="-20" dirty="0">
                <a:solidFill>
                  <a:srgbClr val="000066"/>
                </a:solidFill>
                <a:latin typeface="Tahoma"/>
                <a:cs typeface="Tahoma"/>
              </a:rPr>
              <a:t>t</a:t>
            </a:r>
            <a:r>
              <a:rPr sz="1800" b="1" spc="-15" dirty="0">
                <a:solidFill>
                  <a:srgbClr val="000066"/>
                </a:solidFill>
                <a:latin typeface="Tahoma"/>
                <a:cs typeface="Tahoma"/>
              </a:rPr>
              <a:t>c.</a:t>
            </a:r>
            <a:endParaRPr sz="1800">
              <a:latin typeface="Tahoma"/>
              <a:cs typeface="Tahoma"/>
            </a:endParaRPr>
          </a:p>
          <a:p>
            <a:pPr marL="489584" indent="-286385">
              <a:lnSpc>
                <a:spcPct val="100000"/>
              </a:lnSpc>
              <a:spcBef>
                <a:spcPts val="320"/>
              </a:spcBef>
              <a:buClr>
                <a:srgbClr val="000066"/>
              </a:buClr>
              <a:buFont typeface="Arial"/>
              <a:buChar char="•"/>
              <a:tabLst>
                <a:tab pos="490220" algn="l"/>
              </a:tabLst>
            </a:pPr>
            <a:r>
              <a:rPr sz="1800" b="1" spc="-60" dirty="0">
                <a:solidFill>
                  <a:srgbClr val="000066"/>
                </a:solidFill>
                <a:latin typeface="Calibri"/>
                <a:cs typeface="Calibri"/>
              </a:rPr>
              <a:t>R</a:t>
            </a:r>
            <a:r>
              <a:rPr sz="1800" b="1" spc="-10" dirty="0">
                <a:solidFill>
                  <a:srgbClr val="000066"/>
                </a:solidFill>
                <a:latin typeface="Calibri"/>
                <a:cs typeface="Calibri"/>
              </a:rPr>
              <a:t>ole</a:t>
            </a:r>
            <a:r>
              <a:rPr sz="1800" b="1" spc="-20" dirty="0">
                <a:solidFill>
                  <a:srgbClr val="000066"/>
                </a:solidFill>
                <a:latin typeface="Calibri"/>
                <a:cs typeface="Calibri"/>
              </a:rPr>
              <a:t> </a:t>
            </a:r>
            <a:r>
              <a:rPr sz="1800" b="1" spc="-10" dirty="0">
                <a:solidFill>
                  <a:srgbClr val="000066"/>
                </a:solidFill>
                <a:latin typeface="Calibri"/>
                <a:cs typeface="Calibri"/>
              </a:rPr>
              <a:t>assign</a:t>
            </a:r>
            <a:r>
              <a:rPr sz="1800" b="1" spc="-5" dirty="0">
                <a:solidFill>
                  <a:srgbClr val="000066"/>
                </a:solidFill>
                <a:latin typeface="Calibri"/>
                <a:cs typeface="Calibri"/>
              </a:rPr>
              <a:t>m</a:t>
            </a:r>
            <a:r>
              <a:rPr sz="1800" b="1" dirty="0">
                <a:solidFill>
                  <a:srgbClr val="000066"/>
                </a:solidFill>
                <a:latin typeface="Calibri"/>
                <a:cs typeface="Calibri"/>
              </a:rPr>
              <a:t>e</a:t>
            </a:r>
            <a:r>
              <a:rPr sz="1800" b="1" spc="-30" dirty="0">
                <a:solidFill>
                  <a:srgbClr val="000066"/>
                </a:solidFill>
                <a:latin typeface="Calibri"/>
                <a:cs typeface="Calibri"/>
              </a:rPr>
              <a:t>n</a:t>
            </a:r>
            <a:r>
              <a:rPr sz="1800" b="1" spc="-10" dirty="0">
                <a:solidFill>
                  <a:srgbClr val="000066"/>
                </a:solidFill>
                <a:latin typeface="Calibri"/>
                <a:cs typeface="Calibri"/>
              </a:rPr>
              <a:t>t</a:t>
            </a:r>
            <a:r>
              <a:rPr sz="1800" b="1" spc="-50" dirty="0">
                <a:solidFill>
                  <a:srgbClr val="000066"/>
                </a:solidFill>
                <a:latin typeface="Calibri"/>
                <a:cs typeface="Calibri"/>
              </a:rPr>
              <a:t> </a:t>
            </a:r>
            <a:r>
              <a:rPr sz="1800" b="1" spc="-20" dirty="0">
                <a:solidFill>
                  <a:srgbClr val="000066"/>
                </a:solidFill>
                <a:latin typeface="Calibri"/>
                <a:cs typeface="Calibri"/>
              </a:rPr>
              <a:t>b</a:t>
            </a:r>
            <a:r>
              <a:rPr sz="1800" b="1" spc="-10" dirty="0">
                <a:solidFill>
                  <a:srgbClr val="000066"/>
                </a:solidFill>
                <a:latin typeface="Calibri"/>
                <a:cs typeface="Calibri"/>
              </a:rPr>
              <a:t>y</a:t>
            </a:r>
            <a:r>
              <a:rPr sz="1800" b="1" dirty="0">
                <a:solidFill>
                  <a:srgbClr val="000066"/>
                </a:solidFill>
                <a:latin typeface="Calibri"/>
                <a:cs typeface="Calibri"/>
              </a:rPr>
              <a:t> </a:t>
            </a:r>
            <a:r>
              <a:rPr sz="1800" b="1" spc="-10" dirty="0">
                <a:solidFill>
                  <a:srgbClr val="000066"/>
                </a:solidFill>
                <a:latin typeface="Calibri"/>
                <a:cs typeface="Calibri"/>
              </a:rPr>
              <a:t>pu</a:t>
            </a:r>
            <a:r>
              <a:rPr sz="1800" b="1" spc="-15" dirty="0">
                <a:solidFill>
                  <a:srgbClr val="000066"/>
                </a:solidFill>
                <a:latin typeface="Calibri"/>
                <a:cs typeface="Calibri"/>
              </a:rPr>
              <a:t>rp</a:t>
            </a:r>
            <a:r>
              <a:rPr sz="1800" b="1" spc="-5" dirty="0">
                <a:solidFill>
                  <a:srgbClr val="000066"/>
                </a:solidFill>
                <a:latin typeface="Calibri"/>
                <a:cs typeface="Calibri"/>
              </a:rPr>
              <a:t>o</a:t>
            </a:r>
            <a:r>
              <a:rPr sz="1800" b="1" dirty="0">
                <a:solidFill>
                  <a:srgbClr val="000066"/>
                </a:solidFill>
                <a:latin typeface="Calibri"/>
                <a:cs typeface="Calibri"/>
              </a:rPr>
              <a:t>ses:</a:t>
            </a:r>
            <a:r>
              <a:rPr sz="1800" b="1" spc="-45" dirty="0">
                <a:solidFill>
                  <a:srgbClr val="000066"/>
                </a:solidFill>
                <a:latin typeface="Calibri"/>
                <a:cs typeface="Calibri"/>
              </a:rPr>
              <a:t> </a:t>
            </a:r>
            <a:r>
              <a:rPr sz="1800" b="1" spc="-25" dirty="0">
                <a:solidFill>
                  <a:srgbClr val="000066"/>
                </a:solidFill>
                <a:latin typeface="Calibri"/>
                <a:cs typeface="Calibri"/>
              </a:rPr>
              <a:t>P</a:t>
            </a:r>
            <a:r>
              <a:rPr sz="1800" b="1" dirty="0">
                <a:solidFill>
                  <a:srgbClr val="000066"/>
                </a:solidFill>
                <a:latin typeface="Calibri"/>
                <a:cs typeface="Calibri"/>
              </a:rPr>
              <a:t>e</a:t>
            </a:r>
            <a:r>
              <a:rPr sz="1800" b="1" spc="-5" dirty="0">
                <a:solidFill>
                  <a:srgbClr val="000066"/>
                </a:solidFill>
                <a:latin typeface="Calibri"/>
                <a:cs typeface="Calibri"/>
              </a:rPr>
              <a:t>r</a:t>
            </a:r>
            <a:r>
              <a:rPr sz="1800" b="1" spc="-35" dirty="0">
                <a:solidFill>
                  <a:srgbClr val="000066"/>
                </a:solidFill>
                <a:latin typeface="Calibri"/>
                <a:cs typeface="Calibri"/>
              </a:rPr>
              <a:t>f</a:t>
            </a:r>
            <a:r>
              <a:rPr sz="1800" b="1" spc="-10" dirty="0">
                <a:solidFill>
                  <a:srgbClr val="000066"/>
                </a:solidFill>
                <a:latin typeface="Calibri"/>
                <a:cs typeface="Calibri"/>
              </a:rPr>
              <a:t>orman</a:t>
            </a:r>
            <a:r>
              <a:rPr sz="1800" b="1" spc="-5" dirty="0">
                <a:solidFill>
                  <a:srgbClr val="000066"/>
                </a:solidFill>
                <a:latin typeface="Calibri"/>
                <a:cs typeface="Calibri"/>
              </a:rPr>
              <a:t>c</a:t>
            </a:r>
            <a:r>
              <a:rPr sz="1800" b="1" dirty="0">
                <a:solidFill>
                  <a:srgbClr val="000066"/>
                </a:solidFill>
                <a:latin typeface="Calibri"/>
                <a:cs typeface="Calibri"/>
              </a:rPr>
              <a:t>e</a:t>
            </a:r>
            <a:r>
              <a:rPr sz="1800" b="1" spc="-40" dirty="0">
                <a:solidFill>
                  <a:srgbClr val="000066"/>
                </a:solidFill>
                <a:latin typeface="Calibri"/>
                <a:cs typeface="Calibri"/>
              </a:rPr>
              <a:t> </a:t>
            </a:r>
            <a:r>
              <a:rPr sz="1800" b="1" spc="-5" dirty="0">
                <a:solidFill>
                  <a:srgbClr val="000066"/>
                </a:solidFill>
                <a:latin typeface="Calibri"/>
                <a:cs typeface="Calibri"/>
              </a:rPr>
              <a:t>vs</a:t>
            </a:r>
            <a:r>
              <a:rPr sz="1800" b="1" dirty="0">
                <a:solidFill>
                  <a:srgbClr val="000066"/>
                </a:solidFill>
                <a:latin typeface="Calibri"/>
                <a:cs typeface="Calibri"/>
              </a:rPr>
              <a:t>.</a:t>
            </a:r>
            <a:r>
              <a:rPr sz="1800" b="1" spc="-10" dirty="0">
                <a:solidFill>
                  <a:srgbClr val="000066"/>
                </a:solidFill>
                <a:latin typeface="Calibri"/>
                <a:cs typeface="Calibri"/>
              </a:rPr>
              <a:t> </a:t>
            </a:r>
            <a:r>
              <a:rPr sz="1800" b="1" spc="-15" dirty="0">
                <a:solidFill>
                  <a:srgbClr val="000066"/>
                </a:solidFill>
                <a:latin typeface="Calibri"/>
                <a:cs typeface="Calibri"/>
              </a:rPr>
              <a:t>Ca</a:t>
            </a:r>
            <a:r>
              <a:rPr sz="1800" b="1" spc="-10" dirty="0">
                <a:solidFill>
                  <a:srgbClr val="000066"/>
                </a:solidFill>
                <a:latin typeface="Calibri"/>
                <a:cs typeface="Calibri"/>
              </a:rPr>
              <a:t>pacity</a:t>
            </a:r>
            <a:endParaRPr sz="1800">
              <a:latin typeface="Calibri"/>
              <a:cs typeface="Calibri"/>
            </a:endParaRPr>
          </a:p>
          <a:p>
            <a:pPr marL="4157979">
              <a:lnSpc>
                <a:spcPct val="100000"/>
              </a:lnSpc>
              <a:spcBef>
                <a:spcPts val="944"/>
              </a:spcBef>
            </a:pPr>
            <a:r>
              <a:rPr sz="1400" b="1" spc="-5" dirty="0">
                <a:latin typeface="Malgun Gothic"/>
                <a:cs typeface="Malgun Gothic"/>
              </a:rPr>
              <a:t>&lt;</a:t>
            </a:r>
            <a:r>
              <a:rPr sz="1400" b="1" dirty="0">
                <a:latin typeface="Malgun Gothic"/>
                <a:cs typeface="Malgun Gothic"/>
              </a:rPr>
              <a:t>e</a:t>
            </a:r>
            <a:r>
              <a:rPr sz="1400" b="1" spc="-10" dirty="0">
                <a:latin typeface="Malgun Gothic"/>
                <a:cs typeface="Malgun Gothic"/>
              </a:rPr>
              <a:t>DR</a:t>
            </a:r>
            <a:r>
              <a:rPr sz="1400" b="1" spc="-5" dirty="0">
                <a:latin typeface="Malgun Gothic"/>
                <a:cs typeface="Malgun Gothic"/>
              </a:rPr>
              <a:t>A</a:t>
            </a:r>
            <a:r>
              <a:rPr sz="1400" b="1" dirty="0">
                <a:latin typeface="Malgun Gothic"/>
                <a:cs typeface="Malgun Gothic"/>
              </a:rPr>
              <a:t>M </a:t>
            </a:r>
            <a:r>
              <a:rPr sz="1400" b="1" spc="-5" dirty="0">
                <a:latin typeface="Malgun Gothic"/>
                <a:cs typeface="Malgun Gothic"/>
              </a:rPr>
              <a:t>i</a:t>
            </a:r>
            <a:r>
              <a:rPr sz="1400" b="1" dirty="0">
                <a:latin typeface="Malgun Gothic"/>
                <a:cs typeface="Malgun Gothic"/>
              </a:rPr>
              <a:t>n</a:t>
            </a:r>
            <a:r>
              <a:rPr sz="1400" b="1" spc="-5" dirty="0">
                <a:latin typeface="Malgun Gothic"/>
                <a:cs typeface="Malgun Gothic"/>
              </a:rPr>
              <a:t> </a:t>
            </a:r>
            <a:r>
              <a:rPr sz="1400" b="1" dirty="0">
                <a:latin typeface="Malgun Gothic"/>
                <a:cs typeface="Malgun Gothic"/>
              </a:rPr>
              <a:t>4</a:t>
            </a:r>
            <a:r>
              <a:rPr sz="1350" b="1" spc="22" baseline="24691" dirty="0">
                <a:latin typeface="Malgun Gothic"/>
                <a:cs typeface="Malgun Gothic"/>
              </a:rPr>
              <a:t>th</a:t>
            </a:r>
            <a:r>
              <a:rPr sz="1350" b="1" baseline="24691" dirty="0">
                <a:latin typeface="Malgun Gothic"/>
                <a:cs typeface="Malgun Gothic"/>
              </a:rPr>
              <a:t> </a:t>
            </a:r>
            <a:r>
              <a:rPr sz="1350" b="1" spc="-240" baseline="24691" dirty="0">
                <a:latin typeface="Malgun Gothic"/>
                <a:cs typeface="Malgun Gothic"/>
              </a:rPr>
              <a:t> </a:t>
            </a:r>
            <a:r>
              <a:rPr sz="1400" b="1" spc="-10" dirty="0">
                <a:latin typeface="Malgun Gothic"/>
                <a:cs typeface="Malgun Gothic"/>
              </a:rPr>
              <a:t>G</a:t>
            </a:r>
            <a:r>
              <a:rPr sz="1400" b="1" dirty="0">
                <a:latin typeface="Malgun Gothic"/>
                <a:cs typeface="Malgun Gothic"/>
              </a:rPr>
              <a:t>e</a:t>
            </a:r>
            <a:r>
              <a:rPr sz="1400" b="1" spc="-10" dirty="0">
                <a:latin typeface="Malgun Gothic"/>
                <a:cs typeface="Malgun Gothic"/>
              </a:rPr>
              <a:t>n</a:t>
            </a:r>
            <a:r>
              <a:rPr sz="1400" b="1" dirty="0">
                <a:latin typeface="Malgun Gothic"/>
                <a:cs typeface="Malgun Gothic"/>
              </a:rPr>
              <a:t>. Int</a:t>
            </a:r>
            <a:r>
              <a:rPr sz="1400" b="1" spc="-10" dirty="0">
                <a:latin typeface="Malgun Gothic"/>
                <a:cs typeface="Malgun Gothic"/>
              </a:rPr>
              <a:t>e</a:t>
            </a:r>
            <a:r>
              <a:rPr sz="1400" b="1" dirty="0">
                <a:latin typeface="Malgun Gothic"/>
                <a:cs typeface="Malgun Gothic"/>
              </a:rPr>
              <a:t>l C</a:t>
            </a:r>
            <a:r>
              <a:rPr sz="1400" b="1" spc="-10" dirty="0">
                <a:latin typeface="Malgun Gothic"/>
                <a:cs typeface="Malgun Gothic"/>
              </a:rPr>
              <a:t>o</a:t>
            </a:r>
            <a:r>
              <a:rPr sz="1400" b="1" spc="-15" dirty="0">
                <a:latin typeface="Malgun Gothic"/>
                <a:cs typeface="Malgun Gothic"/>
              </a:rPr>
              <a:t>r</a:t>
            </a:r>
            <a:r>
              <a:rPr sz="1400" b="1" dirty="0">
                <a:latin typeface="Malgun Gothic"/>
                <a:cs typeface="Malgun Gothic"/>
              </a:rPr>
              <a:t>e</a:t>
            </a:r>
            <a:r>
              <a:rPr sz="1400" b="1" spc="-10" dirty="0">
                <a:latin typeface="Malgun Gothic"/>
                <a:cs typeface="Malgun Gothic"/>
              </a:rPr>
              <a:t> </a:t>
            </a:r>
            <a:r>
              <a:rPr sz="1400" b="1" dirty="0">
                <a:latin typeface="Malgun Gothic"/>
                <a:cs typeface="Malgun Gothic"/>
              </a:rPr>
              <a:t>CP</a:t>
            </a:r>
            <a:r>
              <a:rPr sz="1400" b="1" spc="5" dirty="0">
                <a:latin typeface="Malgun Gothic"/>
                <a:cs typeface="Malgun Gothic"/>
              </a:rPr>
              <a:t>U</a:t>
            </a:r>
            <a:r>
              <a:rPr sz="1400" b="1" dirty="0">
                <a:latin typeface="Malgun Gothic"/>
                <a:cs typeface="Malgun Gothic"/>
              </a:rPr>
              <a:t>&gt;</a:t>
            </a:r>
            <a:endParaRPr sz="1400">
              <a:latin typeface="Malgun Gothic"/>
              <a:cs typeface="Malgun Gothic"/>
            </a:endParaRPr>
          </a:p>
        </p:txBody>
      </p:sp>
      <p:sp>
        <p:nvSpPr>
          <p:cNvPr id="23" name="object 23"/>
          <p:cNvSpPr txBox="1"/>
          <p:nvPr/>
        </p:nvSpPr>
        <p:spPr>
          <a:xfrm>
            <a:off x="690473" y="3888485"/>
            <a:ext cx="2438400" cy="1550035"/>
          </a:xfrm>
          <a:prstGeom prst="rect">
            <a:avLst/>
          </a:prstGeom>
        </p:spPr>
        <p:txBody>
          <a:bodyPr vert="horz" wrap="square" lIns="0" tIns="0" rIns="0" bIns="0" rtlCol="0">
            <a:spAutoFit/>
          </a:bodyPr>
          <a:lstStyle/>
          <a:p>
            <a:pPr marL="241300" indent="-228600">
              <a:lnSpc>
                <a:spcPct val="100000"/>
              </a:lnSpc>
              <a:buFont typeface="Calibri"/>
              <a:buAutoNum type="arabicPeriod"/>
              <a:tabLst>
                <a:tab pos="241300" algn="l"/>
              </a:tabLst>
            </a:pPr>
            <a:r>
              <a:rPr sz="1200" b="1" spc="-10" dirty="0">
                <a:latin typeface="Calibri"/>
                <a:cs typeface="Calibri"/>
              </a:rPr>
              <a:t>Hi</a:t>
            </a:r>
            <a:r>
              <a:rPr sz="1200" b="1" spc="-5" dirty="0">
                <a:latin typeface="Calibri"/>
                <a:cs typeface="Calibri"/>
              </a:rPr>
              <a:t>g</a:t>
            </a:r>
            <a:r>
              <a:rPr sz="1200" b="1" spc="-10" dirty="0">
                <a:latin typeface="Calibri"/>
                <a:cs typeface="Calibri"/>
              </a:rPr>
              <a:t>h</a:t>
            </a:r>
            <a:r>
              <a:rPr sz="1200" b="1" spc="15" dirty="0">
                <a:latin typeface="Calibri"/>
                <a:cs typeface="Calibri"/>
              </a:rPr>
              <a:t> </a:t>
            </a:r>
            <a:r>
              <a:rPr sz="1200" b="1" spc="-30" dirty="0">
                <a:latin typeface="Calibri"/>
                <a:cs typeface="Calibri"/>
              </a:rPr>
              <a:t>P</a:t>
            </a:r>
            <a:r>
              <a:rPr sz="1200" b="1" spc="-5" dirty="0">
                <a:latin typeface="Calibri"/>
                <a:cs typeface="Calibri"/>
              </a:rPr>
              <a:t>e</a:t>
            </a:r>
            <a:r>
              <a:rPr sz="1200" b="1" dirty="0">
                <a:latin typeface="Calibri"/>
                <a:cs typeface="Calibri"/>
              </a:rPr>
              <a:t>r</a:t>
            </a:r>
            <a:r>
              <a:rPr sz="1200" b="1" spc="-10" dirty="0">
                <a:latin typeface="Calibri"/>
                <a:cs typeface="Calibri"/>
              </a:rPr>
              <a:t>f</a:t>
            </a:r>
            <a:r>
              <a:rPr sz="1200" b="1" dirty="0">
                <a:latin typeface="Calibri"/>
                <a:cs typeface="Calibri"/>
              </a:rPr>
              <a:t>o</a:t>
            </a:r>
            <a:r>
              <a:rPr sz="1200" b="1" spc="5" dirty="0">
                <a:latin typeface="Calibri"/>
                <a:cs typeface="Calibri"/>
              </a:rPr>
              <a:t>r</a:t>
            </a:r>
            <a:r>
              <a:rPr sz="1200" b="1" spc="-5" dirty="0">
                <a:latin typeface="Calibri"/>
                <a:cs typeface="Calibri"/>
              </a:rPr>
              <a:t>m</a:t>
            </a:r>
            <a:r>
              <a:rPr sz="1200" b="1" spc="-15" dirty="0">
                <a:latin typeface="Calibri"/>
                <a:cs typeface="Calibri"/>
              </a:rPr>
              <a:t>a</a:t>
            </a:r>
            <a:r>
              <a:rPr sz="1200" b="1" spc="-10" dirty="0">
                <a:latin typeface="Calibri"/>
                <a:cs typeface="Calibri"/>
              </a:rPr>
              <a:t>n</a:t>
            </a:r>
            <a:r>
              <a:rPr sz="1200" b="1" spc="-5" dirty="0">
                <a:latin typeface="Calibri"/>
                <a:cs typeface="Calibri"/>
              </a:rPr>
              <a:t>c</a:t>
            </a:r>
            <a:r>
              <a:rPr sz="1200" b="1" dirty="0">
                <a:latin typeface="Calibri"/>
                <a:cs typeface="Calibri"/>
              </a:rPr>
              <a:t>e</a:t>
            </a:r>
            <a:r>
              <a:rPr sz="1200" b="1" spc="-25" dirty="0">
                <a:latin typeface="Calibri"/>
                <a:cs typeface="Calibri"/>
              </a:rPr>
              <a:t> </a:t>
            </a:r>
            <a:r>
              <a:rPr sz="1200" b="1" spc="-5" dirty="0">
                <a:latin typeface="Calibri"/>
                <a:cs typeface="Calibri"/>
              </a:rPr>
              <a:t>Mem</a:t>
            </a:r>
            <a:r>
              <a:rPr sz="1200" b="1" dirty="0">
                <a:latin typeface="Calibri"/>
                <a:cs typeface="Calibri"/>
              </a:rPr>
              <a:t>o</a:t>
            </a:r>
            <a:r>
              <a:rPr sz="1200" b="1" spc="5" dirty="0">
                <a:latin typeface="Calibri"/>
                <a:cs typeface="Calibri"/>
              </a:rPr>
              <a:t>r</a:t>
            </a:r>
            <a:r>
              <a:rPr sz="1200" b="1" spc="-10" dirty="0">
                <a:latin typeface="Calibri"/>
                <a:cs typeface="Calibri"/>
              </a:rPr>
              <a:t>y</a:t>
            </a:r>
            <a:r>
              <a:rPr sz="1200" b="1" spc="-5" dirty="0">
                <a:latin typeface="Calibri"/>
                <a:cs typeface="Calibri"/>
              </a:rPr>
              <a:t> </a:t>
            </a:r>
            <a:r>
              <a:rPr sz="1200" b="1" spc="0" dirty="0">
                <a:latin typeface="Calibri"/>
                <a:cs typeface="Calibri"/>
              </a:rPr>
              <a:t>(</a:t>
            </a:r>
            <a:r>
              <a:rPr sz="1200" b="1" spc="-10" dirty="0">
                <a:latin typeface="Calibri"/>
                <a:cs typeface="Calibri"/>
              </a:rPr>
              <a:t>Hi</a:t>
            </a:r>
            <a:r>
              <a:rPr sz="1200" b="1" spc="-30" dirty="0">
                <a:latin typeface="Calibri"/>
                <a:cs typeface="Calibri"/>
              </a:rPr>
              <a:t>P</a:t>
            </a:r>
            <a:r>
              <a:rPr sz="1200" b="1" spc="-5" dirty="0">
                <a:latin typeface="Calibri"/>
                <a:cs typeface="Calibri"/>
              </a:rPr>
              <a:t>e</a:t>
            </a:r>
            <a:r>
              <a:rPr sz="1200" b="1" spc="5" dirty="0">
                <a:latin typeface="Calibri"/>
                <a:cs typeface="Calibri"/>
              </a:rPr>
              <a:t>r</a:t>
            </a:r>
            <a:r>
              <a:rPr sz="1200" b="1" spc="-5" dirty="0">
                <a:latin typeface="Calibri"/>
                <a:cs typeface="Calibri"/>
              </a:rPr>
              <a:t>)</a:t>
            </a:r>
            <a:endParaRPr sz="1200">
              <a:latin typeface="Calibri"/>
              <a:cs typeface="Calibri"/>
            </a:endParaRPr>
          </a:p>
          <a:p>
            <a:pPr marL="320040" lvl="1" indent="-78740">
              <a:lnSpc>
                <a:spcPct val="100000"/>
              </a:lnSpc>
              <a:spcBef>
                <a:spcPts val="720"/>
              </a:spcBef>
              <a:buFont typeface="Calibri"/>
              <a:buChar char="-"/>
              <a:tabLst>
                <a:tab pos="320675" algn="l"/>
              </a:tabLst>
            </a:pPr>
            <a:r>
              <a:rPr sz="1200" b="1" spc="-10" dirty="0">
                <a:latin typeface="Calibri"/>
                <a:cs typeface="Calibri"/>
              </a:rPr>
              <a:t>B</a:t>
            </a:r>
            <a:r>
              <a:rPr sz="1200" b="1" spc="-20" dirty="0">
                <a:latin typeface="Calibri"/>
                <a:cs typeface="Calibri"/>
              </a:rPr>
              <a:t>a</a:t>
            </a:r>
            <a:r>
              <a:rPr sz="1200" b="1" spc="-10" dirty="0">
                <a:latin typeface="Calibri"/>
                <a:cs typeface="Calibri"/>
              </a:rPr>
              <a:t>nd</a:t>
            </a:r>
            <a:r>
              <a:rPr sz="1200" b="1" dirty="0">
                <a:latin typeface="Calibri"/>
                <a:cs typeface="Calibri"/>
              </a:rPr>
              <a:t>w</a:t>
            </a:r>
            <a:r>
              <a:rPr sz="1200" b="1" spc="-5" dirty="0">
                <a:latin typeface="Calibri"/>
                <a:cs typeface="Calibri"/>
              </a:rPr>
              <a:t>idth</a:t>
            </a:r>
            <a:r>
              <a:rPr sz="1200" b="1" spc="10" dirty="0">
                <a:latin typeface="Calibri"/>
                <a:cs typeface="Calibri"/>
              </a:rPr>
              <a:t> </a:t>
            </a:r>
            <a:r>
              <a:rPr sz="1200" b="1" spc="-10" dirty="0">
                <a:latin typeface="Calibri"/>
                <a:cs typeface="Calibri"/>
              </a:rPr>
              <a:t>d</a:t>
            </a:r>
            <a:r>
              <a:rPr sz="1200" b="1" dirty="0">
                <a:latin typeface="Calibri"/>
                <a:cs typeface="Calibri"/>
              </a:rPr>
              <a:t>r</a:t>
            </a:r>
            <a:r>
              <a:rPr sz="1200" b="1" spc="-5" dirty="0">
                <a:latin typeface="Calibri"/>
                <a:cs typeface="Calibri"/>
              </a:rPr>
              <a:t>i</a:t>
            </a:r>
            <a:r>
              <a:rPr sz="1200" b="1" spc="-20" dirty="0">
                <a:latin typeface="Calibri"/>
                <a:cs typeface="Calibri"/>
              </a:rPr>
              <a:t>v</a:t>
            </a:r>
            <a:r>
              <a:rPr sz="1200" b="1" spc="-5" dirty="0">
                <a:latin typeface="Calibri"/>
                <a:cs typeface="Calibri"/>
              </a:rPr>
              <a:t>e</a:t>
            </a:r>
            <a:r>
              <a:rPr sz="1200" b="1" spc="-10" dirty="0">
                <a:latin typeface="Calibri"/>
                <a:cs typeface="Calibri"/>
              </a:rPr>
              <a:t>n</a:t>
            </a:r>
            <a:endParaRPr sz="1200">
              <a:latin typeface="Calibri"/>
              <a:cs typeface="Calibri"/>
            </a:endParaRPr>
          </a:p>
          <a:p>
            <a:pPr marL="320040" lvl="1" indent="-78740">
              <a:lnSpc>
                <a:spcPct val="100000"/>
              </a:lnSpc>
              <a:spcBef>
                <a:spcPts val="720"/>
              </a:spcBef>
              <a:buFont typeface="Calibri"/>
              <a:buChar char="-"/>
              <a:tabLst>
                <a:tab pos="320675" algn="l"/>
              </a:tabLst>
            </a:pPr>
            <a:r>
              <a:rPr sz="1200" b="1" spc="-10" dirty="0">
                <a:latin typeface="Calibri"/>
                <a:cs typeface="Calibri"/>
              </a:rPr>
              <a:t>L</a:t>
            </a:r>
            <a:r>
              <a:rPr sz="1200" b="1" spc="-30" dirty="0">
                <a:latin typeface="Calibri"/>
                <a:cs typeface="Calibri"/>
              </a:rPr>
              <a:t>a</a:t>
            </a:r>
            <a:r>
              <a:rPr sz="1200" b="1" spc="-15" dirty="0">
                <a:latin typeface="Calibri"/>
                <a:cs typeface="Calibri"/>
              </a:rPr>
              <a:t>t</a:t>
            </a:r>
            <a:r>
              <a:rPr sz="1200" b="1" spc="-5" dirty="0">
                <a:latin typeface="Calibri"/>
                <a:cs typeface="Calibri"/>
              </a:rPr>
              <a:t>e</a:t>
            </a:r>
            <a:r>
              <a:rPr sz="1200" b="1" spc="-10" dirty="0">
                <a:latin typeface="Calibri"/>
                <a:cs typeface="Calibri"/>
              </a:rPr>
              <a:t>n</a:t>
            </a:r>
            <a:r>
              <a:rPr sz="1200" b="1" spc="-5" dirty="0">
                <a:latin typeface="Calibri"/>
                <a:cs typeface="Calibri"/>
              </a:rPr>
              <a:t>c</a:t>
            </a:r>
            <a:r>
              <a:rPr sz="1200" b="1" dirty="0">
                <a:latin typeface="Calibri"/>
                <a:cs typeface="Calibri"/>
              </a:rPr>
              <a:t>y </a:t>
            </a:r>
            <a:r>
              <a:rPr sz="1200" b="1" spc="-10" dirty="0">
                <a:latin typeface="Calibri"/>
                <a:cs typeface="Calibri"/>
              </a:rPr>
              <a:t>ad</a:t>
            </a:r>
            <a:r>
              <a:rPr sz="1200" b="1" spc="-25" dirty="0">
                <a:latin typeface="Calibri"/>
                <a:cs typeface="Calibri"/>
              </a:rPr>
              <a:t>v</a:t>
            </a:r>
            <a:r>
              <a:rPr sz="1200" b="1" spc="-15" dirty="0">
                <a:latin typeface="Calibri"/>
                <a:cs typeface="Calibri"/>
              </a:rPr>
              <a:t>a</a:t>
            </a:r>
            <a:r>
              <a:rPr sz="1200" b="1" spc="-20" dirty="0">
                <a:latin typeface="Calibri"/>
                <a:cs typeface="Calibri"/>
              </a:rPr>
              <a:t>n</a:t>
            </a:r>
            <a:r>
              <a:rPr sz="1200" b="1" spc="-15" dirty="0">
                <a:latin typeface="Calibri"/>
                <a:cs typeface="Calibri"/>
              </a:rPr>
              <a:t>ta</a:t>
            </a:r>
            <a:r>
              <a:rPr sz="1200" b="1" spc="-20" dirty="0">
                <a:latin typeface="Calibri"/>
                <a:cs typeface="Calibri"/>
              </a:rPr>
              <a:t>g</a:t>
            </a:r>
            <a:r>
              <a:rPr sz="1200" b="1" dirty="0">
                <a:latin typeface="Calibri"/>
                <a:cs typeface="Calibri"/>
              </a:rPr>
              <a:t>e</a:t>
            </a:r>
            <a:endParaRPr sz="1200">
              <a:latin typeface="Calibri"/>
              <a:cs typeface="Calibri"/>
            </a:endParaRPr>
          </a:p>
          <a:p>
            <a:pPr marL="241300" indent="-228600">
              <a:lnSpc>
                <a:spcPct val="100000"/>
              </a:lnSpc>
              <a:spcBef>
                <a:spcPts val="720"/>
              </a:spcBef>
              <a:buFont typeface="Calibri"/>
              <a:buAutoNum type="arabicPeriod"/>
              <a:tabLst>
                <a:tab pos="241300" algn="l"/>
              </a:tabLst>
            </a:pPr>
            <a:r>
              <a:rPr sz="1200" b="1" spc="-10" dirty="0">
                <a:latin typeface="Calibri"/>
                <a:cs typeface="Calibri"/>
              </a:rPr>
              <a:t>Hi</a:t>
            </a:r>
            <a:r>
              <a:rPr sz="1200" b="1" spc="-5" dirty="0">
                <a:latin typeface="Calibri"/>
                <a:cs typeface="Calibri"/>
              </a:rPr>
              <a:t>g</a:t>
            </a:r>
            <a:r>
              <a:rPr sz="1200" b="1" spc="-10" dirty="0">
                <a:latin typeface="Calibri"/>
                <a:cs typeface="Calibri"/>
              </a:rPr>
              <a:t>h</a:t>
            </a:r>
            <a:r>
              <a:rPr sz="1200" b="1" spc="20" dirty="0">
                <a:latin typeface="Calibri"/>
                <a:cs typeface="Calibri"/>
              </a:rPr>
              <a:t> </a:t>
            </a:r>
            <a:r>
              <a:rPr sz="1200" b="1" spc="-15" dirty="0">
                <a:latin typeface="Calibri"/>
                <a:cs typeface="Calibri"/>
              </a:rPr>
              <a:t>Ca</a:t>
            </a:r>
            <a:r>
              <a:rPr sz="1200" b="1" spc="-10" dirty="0">
                <a:latin typeface="Calibri"/>
                <a:cs typeface="Calibri"/>
              </a:rPr>
              <a:t>p</a:t>
            </a:r>
            <a:r>
              <a:rPr sz="1200" b="1" spc="-15" dirty="0">
                <a:latin typeface="Calibri"/>
                <a:cs typeface="Calibri"/>
              </a:rPr>
              <a:t>a</a:t>
            </a:r>
            <a:r>
              <a:rPr sz="1200" b="1" spc="-5" dirty="0">
                <a:latin typeface="Calibri"/>
                <a:cs typeface="Calibri"/>
              </a:rPr>
              <a:t>c</a:t>
            </a:r>
            <a:r>
              <a:rPr sz="1200" b="1" spc="5" dirty="0">
                <a:latin typeface="Calibri"/>
                <a:cs typeface="Calibri"/>
              </a:rPr>
              <a:t>i</a:t>
            </a:r>
            <a:r>
              <a:rPr sz="1200" b="1" spc="-5" dirty="0">
                <a:latin typeface="Calibri"/>
                <a:cs typeface="Calibri"/>
              </a:rPr>
              <a:t>ty</a:t>
            </a:r>
            <a:r>
              <a:rPr sz="1200" b="1" spc="-10" dirty="0">
                <a:latin typeface="Calibri"/>
                <a:cs typeface="Calibri"/>
              </a:rPr>
              <a:t> </a:t>
            </a:r>
            <a:r>
              <a:rPr sz="1200" b="1" spc="-5" dirty="0">
                <a:latin typeface="Calibri"/>
                <a:cs typeface="Calibri"/>
              </a:rPr>
              <a:t>Mem</a:t>
            </a:r>
            <a:r>
              <a:rPr sz="1200" b="1" dirty="0">
                <a:latin typeface="Calibri"/>
                <a:cs typeface="Calibri"/>
              </a:rPr>
              <a:t>o</a:t>
            </a:r>
            <a:r>
              <a:rPr sz="1200" b="1" spc="5" dirty="0">
                <a:latin typeface="Calibri"/>
                <a:cs typeface="Calibri"/>
              </a:rPr>
              <a:t>r</a:t>
            </a:r>
            <a:r>
              <a:rPr sz="1200" b="1" spc="-10" dirty="0">
                <a:latin typeface="Calibri"/>
                <a:cs typeface="Calibri"/>
              </a:rPr>
              <a:t>y</a:t>
            </a:r>
            <a:r>
              <a:rPr sz="1200" b="1" spc="5" dirty="0">
                <a:latin typeface="Calibri"/>
                <a:cs typeface="Calibri"/>
              </a:rPr>
              <a:t> </a:t>
            </a:r>
            <a:r>
              <a:rPr sz="1200" b="1" spc="-10" dirty="0">
                <a:latin typeface="Calibri"/>
                <a:cs typeface="Calibri"/>
              </a:rPr>
              <a:t>(Hi</a:t>
            </a:r>
            <a:r>
              <a:rPr sz="1200" b="1" spc="-15" dirty="0">
                <a:latin typeface="Calibri"/>
                <a:cs typeface="Calibri"/>
              </a:rPr>
              <a:t>Ca</a:t>
            </a:r>
            <a:r>
              <a:rPr sz="1200" b="1" spc="-5" dirty="0">
                <a:latin typeface="Calibri"/>
                <a:cs typeface="Calibri"/>
              </a:rPr>
              <a:t>p)</a:t>
            </a:r>
            <a:endParaRPr sz="1200">
              <a:latin typeface="Calibri"/>
              <a:cs typeface="Calibri"/>
            </a:endParaRPr>
          </a:p>
          <a:p>
            <a:pPr marL="320040" lvl="1" indent="-78740">
              <a:lnSpc>
                <a:spcPct val="100000"/>
              </a:lnSpc>
              <a:spcBef>
                <a:spcPts val="720"/>
              </a:spcBef>
              <a:buFont typeface="Calibri"/>
              <a:buChar char="-"/>
              <a:tabLst>
                <a:tab pos="320675" algn="l"/>
              </a:tabLst>
            </a:pPr>
            <a:r>
              <a:rPr sz="1200" b="1" spc="-5" dirty="0">
                <a:latin typeface="Calibri"/>
                <a:cs typeface="Calibri"/>
              </a:rPr>
              <a:t>C</a:t>
            </a:r>
            <a:r>
              <a:rPr sz="1200" b="1" spc="-10" dirty="0">
                <a:latin typeface="Calibri"/>
                <a:cs typeface="Calibri"/>
              </a:rPr>
              <a:t>a</a:t>
            </a:r>
            <a:r>
              <a:rPr sz="1200" b="1" dirty="0">
                <a:latin typeface="Calibri"/>
                <a:cs typeface="Calibri"/>
              </a:rPr>
              <a:t>p</a:t>
            </a:r>
            <a:r>
              <a:rPr sz="1200" b="1" spc="-5" dirty="0">
                <a:latin typeface="Calibri"/>
                <a:cs typeface="Calibri"/>
              </a:rPr>
              <a:t>ac</a:t>
            </a:r>
            <a:r>
              <a:rPr sz="1200" b="1" spc="5" dirty="0">
                <a:latin typeface="Calibri"/>
                <a:cs typeface="Calibri"/>
              </a:rPr>
              <a:t>i</a:t>
            </a:r>
            <a:r>
              <a:rPr sz="1200" b="1" dirty="0">
                <a:latin typeface="Calibri"/>
                <a:cs typeface="Calibri"/>
              </a:rPr>
              <a:t>ty</a:t>
            </a:r>
            <a:r>
              <a:rPr sz="1200" b="1" spc="-15" dirty="0">
                <a:latin typeface="Calibri"/>
                <a:cs typeface="Calibri"/>
              </a:rPr>
              <a:t> </a:t>
            </a:r>
            <a:r>
              <a:rPr sz="1200" b="1" dirty="0">
                <a:latin typeface="Calibri"/>
                <a:cs typeface="Calibri"/>
              </a:rPr>
              <a:t>d</a:t>
            </a:r>
            <a:r>
              <a:rPr sz="1200" b="1" spc="5" dirty="0">
                <a:latin typeface="Calibri"/>
                <a:cs typeface="Calibri"/>
              </a:rPr>
              <a:t>r</a:t>
            </a:r>
            <a:r>
              <a:rPr sz="1200" b="1" dirty="0">
                <a:latin typeface="Calibri"/>
                <a:cs typeface="Calibri"/>
              </a:rPr>
              <a:t>i</a:t>
            </a:r>
            <a:r>
              <a:rPr sz="1200" b="1" spc="-20" dirty="0">
                <a:latin typeface="Calibri"/>
                <a:cs typeface="Calibri"/>
              </a:rPr>
              <a:t>v</a:t>
            </a:r>
            <a:r>
              <a:rPr sz="1200" b="1" spc="-10" dirty="0">
                <a:latin typeface="Calibri"/>
                <a:cs typeface="Calibri"/>
              </a:rPr>
              <a:t>e</a:t>
            </a:r>
            <a:r>
              <a:rPr sz="1200" b="1" dirty="0">
                <a:latin typeface="Calibri"/>
                <a:cs typeface="Calibri"/>
              </a:rPr>
              <a:t>n</a:t>
            </a:r>
            <a:endParaRPr sz="1200">
              <a:latin typeface="Calibri"/>
              <a:cs typeface="Calibri"/>
            </a:endParaRPr>
          </a:p>
          <a:p>
            <a:pPr marL="320040" lvl="1" indent="-78740">
              <a:lnSpc>
                <a:spcPct val="100000"/>
              </a:lnSpc>
              <a:spcBef>
                <a:spcPts val="720"/>
              </a:spcBef>
              <a:buFont typeface="Calibri"/>
              <a:buChar char="-"/>
              <a:tabLst>
                <a:tab pos="320675" algn="l"/>
              </a:tabLst>
            </a:pPr>
            <a:r>
              <a:rPr sz="1200" b="1" spc="-10" dirty="0">
                <a:latin typeface="Calibri"/>
                <a:cs typeface="Calibri"/>
              </a:rPr>
              <a:t>No</a:t>
            </a:r>
            <a:r>
              <a:rPr sz="1200" b="1" spc="-5" dirty="0">
                <a:latin typeface="Calibri"/>
                <a:cs typeface="Calibri"/>
              </a:rPr>
              <a:t>n</a:t>
            </a:r>
            <a:r>
              <a:rPr sz="1200" b="1" dirty="0">
                <a:latin typeface="Calibri"/>
                <a:cs typeface="Calibri"/>
              </a:rPr>
              <a:t>-</a:t>
            </a:r>
            <a:r>
              <a:rPr sz="1200" b="1" spc="-20" dirty="0">
                <a:latin typeface="Calibri"/>
                <a:cs typeface="Calibri"/>
              </a:rPr>
              <a:t>v</a:t>
            </a:r>
            <a:r>
              <a:rPr sz="1200" b="1" spc="-10" dirty="0">
                <a:latin typeface="Calibri"/>
                <a:cs typeface="Calibri"/>
              </a:rPr>
              <a:t>o</a:t>
            </a:r>
            <a:r>
              <a:rPr sz="1200" b="1" dirty="0">
                <a:latin typeface="Calibri"/>
                <a:cs typeface="Calibri"/>
              </a:rPr>
              <a:t>l</a:t>
            </a:r>
            <a:r>
              <a:rPr sz="1200" b="1" spc="-30" dirty="0">
                <a:latin typeface="Calibri"/>
                <a:cs typeface="Calibri"/>
              </a:rPr>
              <a:t>a</a:t>
            </a:r>
            <a:r>
              <a:rPr sz="1200" b="1" spc="-5" dirty="0">
                <a:latin typeface="Calibri"/>
                <a:cs typeface="Calibri"/>
              </a:rPr>
              <a:t>t</a:t>
            </a:r>
            <a:r>
              <a:rPr sz="1200" b="1" dirty="0">
                <a:latin typeface="Calibri"/>
                <a:cs typeface="Calibri"/>
              </a:rPr>
              <a:t>i</a:t>
            </a:r>
            <a:r>
              <a:rPr sz="1200" b="1" spc="-5" dirty="0">
                <a:latin typeface="Calibri"/>
                <a:cs typeface="Calibri"/>
              </a:rPr>
              <a:t>lity</a:t>
            </a:r>
            <a:endParaRPr sz="1200">
              <a:latin typeface="Calibri"/>
              <a:cs typeface="Calibri"/>
            </a:endParaRPr>
          </a:p>
        </p:txBody>
      </p:sp>
      <p:sp>
        <p:nvSpPr>
          <p:cNvPr id="24" name="object 24"/>
          <p:cNvSpPr txBox="1"/>
          <p:nvPr/>
        </p:nvSpPr>
        <p:spPr>
          <a:xfrm>
            <a:off x="946403" y="2664349"/>
            <a:ext cx="354330" cy="178435"/>
          </a:xfrm>
          <a:prstGeom prst="rect">
            <a:avLst/>
          </a:prstGeom>
        </p:spPr>
        <p:txBody>
          <a:bodyPr vert="horz" wrap="square" lIns="0" tIns="0" rIns="0" bIns="0" rtlCol="0">
            <a:spAutoFit/>
          </a:bodyPr>
          <a:lstStyle/>
          <a:p>
            <a:pPr>
              <a:lnSpc>
                <a:spcPts val="1655"/>
              </a:lnSpc>
            </a:pPr>
            <a:r>
              <a:rPr sz="1400" b="1" dirty="0">
                <a:solidFill>
                  <a:srgbClr val="FFFFFF"/>
                </a:solidFill>
                <a:latin typeface="Malgun Gothic"/>
                <a:cs typeface="Malgun Gothic"/>
              </a:rPr>
              <a:t>CPU</a:t>
            </a:r>
            <a:endParaRPr sz="1400">
              <a:latin typeface="Malgun Gothic"/>
              <a:cs typeface="Malgun Gothic"/>
            </a:endParaRPr>
          </a:p>
        </p:txBody>
      </p:sp>
      <p:sp>
        <p:nvSpPr>
          <p:cNvPr id="25" name="object 25"/>
          <p:cNvSpPr txBox="1"/>
          <p:nvPr/>
        </p:nvSpPr>
        <p:spPr>
          <a:xfrm>
            <a:off x="1650745" y="2042539"/>
            <a:ext cx="674370" cy="492125"/>
          </a:xfrm>
          <a:prstGeom prst="rect">
            <a:avLst/>
          </a:prstGeom>
        </p:spPr>
        <p:txBody>
          <a:bodyPr vert="horz" wrap="square" lIns="0" tIns="0" rIns="0" bIns="0" rtlCol="0">
            <a:spAutoFit/>
          </a:bodyPr>
          <a:lstStyle/>
          <a:p>
            <a:pPr marL="19050">
              <a:lnSpc>
                <a:spcPct val="100000"/>
              </a:lnSpc>
            </a:pPr>
            <a:r>
              <a:rPr sz="1000" b="1" spc="-10" dirty="0">
                <a:solidFill>
                  <a:srgbClr val="C00000"/>
                </a:solidFill>
                <a:latin typeface="Malgun Gothic"/>
                <a:cs typeface="Malgun Gothic"/>
              </a:rPr>
              <a:t>1.</a:t>
            </a:r>
            <a:endParaRPr sz="1000">
              <a:latin typeface="Malgun Gothic"/>
              <a:cs typeface="Malgun Gothic"/>
            </a:endParaRPr>
          </a:p>
          <a:p>
            <a:pPr>
              <a:lnSpc>
                <a:spcPct val="100000"/>
              </a:lnSpc>
              <a:spcBef>
                <a:spcPts val="235"/>
              </a:spcBef>
            </a:pPr>
            <a:r>
              <a:rPr sz="1100" b="1" dirty="0">
                <a:solidFill>
                  <a:srgbClr val="FFFFFF"/>
                </a:solidFill>
                <a:latin typeface="Malgun Gothic"/>
                <a:cs typeface="Malgun Gothic"/>
              </a:rPr>
              <a:t>High</a:t>
            </a:r>
            <a:r>
              <a:rPr sz="1100" b="1" spc="-30" dirty="0">
                <a:solidFill>
                  <a:srgbClr val="FFFFFF"/>
                </a:solidFill>
                <a:latin typeface="Malgun Gothic"/>
                <a:cs typeface="Malgun Gothic"/>
              </a:rPr>
              <a:t> </a:t>
            </a:r>
            <a:r>
              <a:rPr sz="1100" b="1" dirty="0">
                <a:solidFill>
                  <a:srgbClr val="FFFFFF"/>
                </a:solidFill>
                <a:latin typeface="Malgun Gothic"/>
                <a:cs typeface="Malgun Gothic"/>
              </a:rPr>
              <a:t>Pe</a:t>
            </a:r>
            <a:r>
              <a:rPr sz="1100" b="1" spc="-5" dirty="0">
                <a:solidFill>
                  <a:srgbClr val="FFFFFF"/>
                </a:solidFill>
                <a:latin typeface="Malgun Gothic"/>
                <a:cs typeface="Malgun Gothic"/>
              </a:rPr>
              <a:t>r</a:t>
            </a:r>
            <a:r>
              <a:rPr sz="1100" b="1" dirty="0">
                <a:solidFill>
                  <a:srgbClr val="FFFFFF"/>
                </a:solidFill>
                <a:latin typeface="Malgun Gothic"/>
                <a:cs typeface="Malgun Gothic"/>
              </a:rPr>
              <a:t>f.</a:t>
            </a:r>
            <a:endParaRPr sz="1100">
              <a:latin typeface="Malgun Gothic"/>
              <a:cs typeface="Malgun Gothic"/>
            </a:endParaRPr>
          </a:p>
          <a:p>
            <a:pPr marL="57785">
              <a:lnSpc>
                <a:spcPts val="1300"/>
              </a:lnSpc>
            </a:pPr>
            <a:r>
              <a:rPr sz="1100" b="1" dirty="0">
                <a:solidFill>
                  <a:srgbClr val="FFFFFF"/>
                </a:solidFill>
                <a:latin typeface="Malgun Gothic"/>
                <a:cs typeface="Malgun Gothic"/>
              </a:rPr>
              <a:t>Me</a:t>
            </a:r>
            <a:r>
              <a:rPr sz="1100" b="1" spc="-5" dirty="0">
                <a:solidFill>
                  <a:srgbClr val="FFFFFF"/>
                </a:solidFill>
                <a:latin typeface="Malgun Gothic"/>
                <a:cs typeface="Malgun Gothic"/>
              </a:rPr>
              <a:t>mory</a:t>
            </a:r>
            <a:endParaRPr sz="1100">
              <a:latin typeface="Malgun Gothic"/>
              <a:cs typeface="Malgun Gothic"/>
            </a:endParaRPr>
          </a:p>
        </p:txBody>
      </p:sp>
      <p:sp>
        <p:nvSpPr>
          <p:cNvPr id="26" name="object 26"/>
          <p:cNvSpPr txBox="1"/>
          <p:nvPr/>
        </p:nvSpPr>
        <p:spPr>
          <a:xfrm>
            <a:off x="2147951" y="2905588"/>
            <a:ext cx="565785" cy="476250"/>
          </a:xfrm>
          <a:prstGeom prst="rect">
            <a:avLst/>
          </a:prstGeom>
        </p:spPr>
        <p:txBody>
          <a:bodyPr vert="horz" wrap="square" lIns="0" tIns="0" rIns="0" bIns="0" rtlCol="0">
            <a:spAutoFit/>
          </a:bodyPr>
          <a:lstStyle/>
          <a:p>
            <a:pPr indent="123189">
              <a:lnSpc>
                <a:spcPct val="100000"/>
              </a:lnSpc>
            </a:pPr>
            <a:r>
              <a:rPr sz="1100" b="1" dirty="0">
                <a:solidFill>
                  <a:srgbClr val="FFFFFF"/>
                </a:solidFill>
                <a:latin typeface="Malgun Gothic"/>
                <a:cs typeface="Malgun Gothic"/>
              </a:rPr>
              <a:t>High Ca</a:t>
            </a:r>
            <a:r>
              <a:rPr sz="1100" b="1" spc="5" dirty="0">
                <a:solidFill>
                  <a:srgbClr val="FFFFFF"/>
                </a:solidFill>
                <a:latin typeface="Malgun Gothic"/>
                <a:cs typeface="Malgun Gothic"/>
              </a:rPr>
              <a:t>p</a:t>
            </a:r>
            <a:r>
              <a:rPr sz="1100" b="1" dirty="0">
                <a:solidFill>
                  <a:srgbClr val="FFFFFF"/>
                </a:solidFill>
                <a:latin typeface="Malgun Gothic"/>
                <a:cs typeface="Malgun Gothic"/>
              </a:rPr>
              <a:t>aci</a:t>
            </a:r>
            <a:r>
              <a:rPr sz="1100" b="1" spc="-5" dirty="0">
                <a:solidFill>
                  <a:srgbClr val="FFFFFF"/>
                </a:solidFill>
                <a:latin typeface="Malgun Gothic"/>
                <a:cs typeface="Malgun Gothic"/>
              </a:rPr>
              <a:t>t</a:t>
            </a:r>
            <a:r>
              <a:rPr sz="1100" b="1" dirty="0">
                <a:solidFill>
                  <a:srgbClr val="FFFFFF"/>
                </a:solidFill>
                <a:latin typeface="Malgun Gothic"/>
                <a:cs typeface="Malgun Gothic"/>
              </a:rPr>
              <a:t>y Me</a:t>
            </a:r>
            <a:r>
              <a:rPr sz="1100" b="1" spc="-5" dirty="0">
                <a:solidFill>
                  <a:srgbClr val="FFFFFF"/>
                </a:solidFill>
                <a:latin typeface="Malgun Gothic"/>
                <a:cs typeface="Malgun Gothic"/>
              </a:rPr>
              <a:t>mory</a:t>
            </a:r>
            <a:endParaRPr sz="1100">
              <a:latin typeface="Malgun Gothic"/>
              <a:cs typeface="Malgun Gothic"/>
            </a:endParaRPr>
          </a:p>
        </p:txBody>
      </p:sp>
      <p:sp>
        <p:nvSpPr>
          <p:cNvPr id="27" name="object 27"/>
          <p:cNvSpPr txBox="1"/>
          <p:nvPr/>
        </p:nvSpPr>
        <p:spPr>
          <a:xfrm>
            <a:off x="2102230" y="2690874"/>
            <a:ext cx="106680" cy="127000"/>
          </a:xfrm>
          <a:prstGeom prst="rect">
            <a:avLst/>
          </a:prstGeom>
        </p:spPr>
        <p:txBody>
          <a:bodyPr vert="horz" wrap="square" lIns="0" tIns="0" rIns="0" bIns="0" rtlCol="0">
            <a:spAutoFit/>
          </a:bodyPr>
          <a:lstStyle/>
          <a:p>
            <a:pPr>
              <a:lnSpc>
                <a:spcPts val="1180"/>
              </a:lnSpc>
            </a:pPr>
            <a:r>
              <a:rPr sz="1000" b="1" spc="-10" dirty="0">
                <a:solidFill>
                  <a:srgbClr val="000066"/>
                </a:solidFill>
                <a:latin typeface="Malgun Gothic"/>
                <a:cs typeface="Malgun Gothic"/>
              </a:rPr>
              <a:t>2.</a:t>
            </a:r>
            <a:endParaRPr sz="1000">
              <a:latin typeface="Malgun Gothic"/>
              <a:cs typeface="Malgun Gothic"/>
            </a:endParaRPr>
          </a:p>
        </p:txBody>
      </p:sp>
      <p:sp>
        <p:nvSpPr>
          <p:cNvPr id="28" name="object 28"/>
          <p:cNvSpPr/>
          <p:nvPr/>
        </p:nvSpPr>
        <p:spPr>
          <a:xfrm>
            <a:off x="4355972" y="1844801"/>
            <a:ext cx="1603755" cy="1891411"/>
          </a:xfrm>
          <a:prstGeom prst="rect">
            <a:avLst/>
          </a:prstGeom>
          <a:blipFill>
            <a:blip r:embed="rId16" cstate="print"/>
            <a:stretch>
              <a:fillRect/>
            </a:stretch>
          </a:blipFill>
        </p:spPr>
        <p:txBody>
          <a:bodyPr wrap="square" lIns="0" tIns="0" rIns="0" bIns="0" rtlCol="0"/>
          <a:lstStyle/>
          <a:p>
            <a:endParaRPr/>
          </a:p>
        </p:txBody>
      </p:sp>
      <p:sp>
        <p:nvSpPr>
          <p:cNvPr id="29" name="object 29"/>
          <p:cNvSpPr/>
          <p:nvPr/>
        </p:nvSpPr>
        <p:spPr>
          <a:xfrm>
            <a:off x="4479035" y="1470660"/>
            <a:ext cx="374903" cy="300227"/>
          </a:xfrm>
          <a:prstGeom prst="rect">
            <a:avLst/>
          </a:prstGeom>
          <a:blipFill>
            <a:blip r:embed="rId17" cstate="print"/>
            <a:stretch>
              <a:fillRect/>
            </a:stretch>
          </a:blipFill>
        </p:spPr>
        <p:txBody>
          <a:bodyPr wrap="square" lIns="0" tIns="0" rIns="0" bIns="0" rtlCol="0"/>
          <a:lstStyle/>
          <a:p>
            <a:endParaRPr/>
          </a:p>
        </p:txBody>
      </p:sp>
      <p:sp>
        <p:nvSpPr>
          <p:cNvPr id="30" name="object 30"/>
          <p:cNvSpPr/>
          <p:nvPr/>
        </p:nvSpPr>
        <p:spPr>
          <a:xfrm>
            <a:off x="4607052" y="1470660"/>
            <a:ext cx="890015" cy="300227"/>
          </a:xfrm>
          <a:prstGeom prst="rect">
            <a:avLst/>
          </a:prstGeom>
          <a:blipFill>
            <a:blip r:embed="rId18" cstate="print"/>
            <a:stretch>
              <a:fillRect/>
            </a:stretch>
          </a:blipFill>
        </p:spPr>
        <p:txBody>
          <a:bodyPr wrap="square" lIns="0" tIns="0" rIns="0" bIns="0" rtlCol="0"/>
          <a:lstStyle/>
          <a:p>
            <a:endParaRPr/>
          </a:p>
        </p:txBody>
      </p:sp>
      <p:sp>
        <p:nvSpPr>
          <p:cNvPr id="31" name="object 31"/>
          <p:cNvSpPr/>
          <p:nvPr/>
        </p:nvSpPr>
        <p:spPr>
          <a:xfrm>
            <a:off x="5312664" y="1470660"/>
            <a:ext cx="569976" cy="300227"/>
          </a:xfrm>
          <a:prstGeom prst="rect">
            <a:avLst/>
          </a:prstGeom>
          <a:blipFill>
            <a:blip r:embed="rId19" cstate="print"/>
            <a:stretch>
              <a:fillRect/>
            </a:stretch>
          </a:blipFill>
        </p:spPr>
        <p:txBody>
          <a:bodyPr wrap="square" lIns="0" tIns="0" rIns="0" bIns="0" rtlCol="0"/>
          <a:lstStyle/>
          <a:p>
            <a:endParaRPr/>
          </a:p>
        </p:txBody>
      </p:sp>
      <p:sp>
        <p:nvSpPr>
          <p:cNvPr id="32" name="object 32"/>
          <p:cNvSpPr/>
          <p:nvPr/>
        </p:nvSpPr>
        <p:spPr>
          <a:xfrm>
            <a:off x="5670803" y="1493519"/>
            <a:ext cx="294132" cy="277367"/>
          </a:xfrm>
          <a:prstGeom prst="rect">
            <a:avLst/>
          </a:prstGeom>
          <a:blipFill>
            <a:blip r:embed="rId20" cstate="print"/>
            <a:stretch>
              <a:fillRect/>
            </a:stretch>
          </a:blipFill>
        </p:spPr>
        <p:txBody>
          <a:bodyPr wrap="square" lIns="0" tIns="0" rIns="0" bIns="0" rtlCol="0"/>
          <a:lstStyle/>
          <a:p>
            <a:endParaRPr/>
          </a:p>
        </p:txBody>
      </p:sp>
      <p:sp>
        <p:nvSpPr>
          <p:cNvPr id="33" name="object 33"/>
          <p:cNvSpPr/>
          <p:nvPr/>
        </p:nvSpPr>
        <p:spPr>
          <a:xfrm>
            <a:off x="5814059" y="1470660"/>
            <a:ext cx="2066543" cy="300227"/>
          </a:xfrm>
          <a:prstGeom prst="rect">
            <a:avLst/>
          </a:prstGeom>
          <a:blipFill>
            <a:blip r:embed="rId21" cstate="print"/>
            <a:stretch>
              <a:fillRect/>
            </a:stretch>
          </a:blipFill>
        </p:spPr>
        <p:txBody>
          <a:bodyPr wrap="square" lIns="0" tIns="0" rIns="0" bIns="0" rtlCol="0"/>
          <a:lstStyle/>
          <a:p>
            <a:endParaRPr/>
          </a:p>
        </p:txBody>
      </p:sp>
      <p:sp>
        <p:nvSpPr>
          <p:cNvPr id="35" name="object 35"/>
          <p:cNvSpPr/>
          <p:nvPr/>
        </p:nvSpPr>
        <p:spPr>
          <a:xfrm>
            <a:off x="4410202" y="3284982"/>
            <a:ext cx="1512570" cy="432434"/>
          </a:xfrm>
          <a:custGeom>
            <a:avLst/>
            <a:gdLst/>
            <a:ahLst/>
            <a:cxnLst/>
            <a:rect l="l" t="t" r="r" b="b"/>
            <a:pathLst>
              <a:path w="1512570" h="432435">
                <a:moveTo>
                  <a:pt x="0" y="432053"/>
                </a:moveTo>
                <a:lnTo>
                  <a:pt x="1512189" y="432053"/>
                </a:lnTo>
                <a:lnTo>
                  <a:pt x="1512189" y="0"/>
                </a:lnTo>
                <a:lnTo>
                  <a:pt x="0" y="0"/>
                </a:lnTo>
                <a:lnTo>
                  <a:pt x="0" y="432053"/>
                </a:lnTo>
                <a:close/>
              </a:path>
            </a:pathLst>
          </a:custGeom>
          <a:ln w="25400">
            <a:solidFill>
              <a:srgbClr val="C00000"/>
            </a:solidFill>
            <a:prstDash val="lgDash"/>
          </a:ln>
        </p:spPr>
        <p:txBody>
          <a:bodyPr wrap="square" lIns="0" tIns="0" rIns="0" bIns="0" rtlCol="0"/>
          <a:lstStyle/>
          <a:p>
            <a:endParaRPr/>
          </a:p>
        </p:txBody>
      </p:sp>
      <p:sp>
        <p:nvSpPr>
          <p:cNvPr id="36" name="object 36"/>
          <p:cNvSpPr txBox="1"/>
          <p:nvPr/>
        </p:nvSpPr>
        <p:spPr>
          <a:xfrm>
            <a:off x="6227190" y="3093972"/>
            <a:ext cx="1936750" cy="652780"/>
          </a:xfrm>
          <a:prstGeom prst="rect">
            <a:avLst/>
          </a:prstGeom>
        </p:spPr>
        <p:txBody>
          <a:bodyPr vert="horz" wrap="square" lIns="0" tIns="0" rIns="0" bIns="0" rtlCol="0">
            <a:spAutoFit/>
          </a:bodyPr>
          <a:lstStyle/>
          <a:p>
            <a:pPr marL="1029335">
              <a:lnSpc>
                <a:spcPct val="100000"/>
              </a:lnSpc>
            </a:pPr>
            <a:r>
              <a:rPr sz="1000" spc="-10" dirty="0">
                <a:latin typeface="Malgun Gothic"/>
                <a:cs typeface="Malgun Gothic"/>
              </a:rPr>
              <a:t>&lt;</a:t>
            </a:r>
            <a:r>
              <a:rPr sz="1000" spc="-15" dirty="0">
                <a:latin typeface="Malgun Gothic"/>
                <a:cs typeface="Malgun Gothic"/>
              </a:rPr>
              <a:t>I</a:t>
            </a:r>
            <a:r>
              <a:rPr sz="1000" spc="-10" dirty="0">
                <a:latin typeface="Malgun Gothic"/>
                <a:cs typeface="Malgun Gothic"/>
              </a:rPr>
              <a:t>DF2013&gt;</a:t>
            </a:r>
            <a:endParaRPr sz="1000">
              <a:latin typeface="Malgun Gothic"/>
              <a:cs typeface="Malgun Gothic"/>
            </a:endParaRPr>
          </a:p>
          <a:p>
            <a:pPr marL="12700" marR="5080">
              <a:lnSpc>
                <a:spcPct val="100000"/>
              </a:lnSpc>
              <a:spcBef>
                <a:spcPts val="580"/>
              </a:spcBef>
            </a:pPr>
            <a:r>
              <a:rPr sz="1400" b="1" spc="-5" dirty="0">
                <a:solidFill>
                  <a:srgbClr val="0000CC"/>
                </a:solidFill>
                <a:latin typeface="Malgun Gothic"/>
                <a:cs typeface="Malgun Gothic"/>
              </a:rPr>
              <a:t>An</a:t>
            </a:r>
            <a:r>
              <a:rPr sz="1400" b="1" spc="-10" dirty="0">
                <a:solidFill>
                  <a:srgbClr val="0000CC"/>
                </a:solidFill>
                <a:latin typeface="Malgun Gothic"/>
                <a:cs typeface="Malgun Gothic"/>
              </a:rPr>
              <a:t>o</a:t>
            </a:r>
            <a:r>
              <a:rPr sz="1400" b="1" spc="-5" dirty="0">
                <a:solidFill>
                  <a:srgbClr val="0000CC"/>
                </a:solidFill>
                <a:latin typeface="Malgun Gothic"/>
                <a:cs typeface="Malgun Gothic"/>
              </a:rPr>
              <a:t>the</a:t>
            </a:r>
            <a:r>
              <a:rPr sz="1400" b="1" dirty="0">
                <a:solidFill>
                  <a:srgbClr val="0000CC"/>
                </a:solidFill>
                <a:latin typeface="Malgun Gothic"/>
                <a:cs typeface="Malgun Gothic"/>
              </a:rPr>
              <a:t>r</a:t>
            </a:r>
            <a:r>
              <a:rPr sz="1400" b="1" spc="-15" dirty="0">
                <a:solidFill>
                  <a:srgbClr val="0000CC"/>
                </a:solidFill>
                <a:latin typeface="Malgun Gothic"/>
                <a:cs typeface="Malgun Gothic"/>
              </a:rPr>
              <a:t> </a:t>
            </a:r>
            <a:r>
              <a:rPr sz="1400" b="1" spc="-5" dirty="0">
                <a:solidFill>
                  <a:srgbClr val="0000CC"/>
                </a:solidFill>
                <a:latin typeface="Malgun Gothic"/>
                <a:cs typeface="Malgun Gothic"/>
              </a:rPr>
              <a:t>le</a:t>
            </a:r>
            <a:r>
              <a:rPr sz="1400" b="1" spc="-10" dirty="0">
                <a:solidFill>
                  <a:srgbClr val="0000CC"/>
                </a:solidFill>
                <a:latin typeface="Malgun Gothic"/>
                <a:cs typeface="Malgun Gothic"/>
              </a:rPr>
              <a:t>v</a:t>
            </a:r>
            <a:r>
              <a:rPr sz="1400" b="1" dirty="0">
                <a:solidFill>
                  <a:srgbClr val="0000CC"/>
                </a:solidFill>
                <a:latin typeface="Malgun Gothic"/>
                <a:cs typeface="Malgun Gothic"/>
              </a:rPr>
              <a:t>el</a:t>
            </a:r>
            <a:r>
              <a:rPr sz="1400" b="1" spc="-5" dirty="0">
                <a:solidFill>
                  <a:srgbClr val="0000CC"/>
                </a:solidFill>
                <a:latin typeface="Malgun Gothic"/>
                <a:cs typeface="Malgun Gothic"/>
              </a:rPr>
              <a:t> </a:t>
            </a:r>
            <a:r>
              <a:rPr sz="1400" b="1" spc="-35" dirty="0">
                <a:solidFill>
                  <a:srgbClr val="0000CC"/>
                </a:solidFill>
                <a:latin typeface="Malgun Gothic"/>
                <a:cs typeface="Malgun Gothic"/>
              </a:rPr>
              <a:t>o</a:t>
            </a:r>
            <a:r>
              <a:rPr sz="1400" b="1" dirty="0">
                <a:solidFill>
                  <a:srgbClr val="0000CC"/>
                </a:solidFill>
                <a:latin typeface="Malgun Gothic"/>
                <a:cs typeface="Malgun Gothic"/>
              </a:rPr>
              <a:t>f </a:t>
            </a:r>
            <a:r>
              <a:rPr sz="1400" b="1" spc="-5" dirty="0">
                <a:solidFill>
                  <a:srgbClr val="0000CC"/>
                </a:solidFill>
                <a:latin typeface="Malgun Gothic"/>
                <a:cs typeface="Malgun Gothic"/>
              </a:rPr>
              <a:t>cache </a:t>
            </a:r>
            <a:r>
              <a:rPr sz="1400" b="1" spc="-10" dirty="0">
                <a:solidFill>
                  <a:srgbClr val="0000CC"/>
                </a:solidFill>
                <a:latin typeface="Malgun Gothic"/>
                <a:cs typeface="Malgun Gothic"/>
              </a:rPr>
              <a:t>o</a:t>
            </a:r>
            <a:r>
              <a:rPr sz="1400" b="1" dirty="0">
                <a:solidFill>
                  <a:srgbClr val="0000CC"/>
                </a:solidFill>
                <a:latin typeface="Malgun Gothic"/>
                <a:cs typeface="Malgun Gothic"/>
              </a:rPr>
              <a:t>r</a:t>
            </a:r>
            <a:r>
              <a:rPr sz="1400" b="1" spc="-30" dirty="0">
                <a:solidFill>
                  <a:srgbClr val="0000CC"/>
                </a:solidFill>
                <a:latin typeface="Malgun Gothic"/>
                <a:cs typeface="Malgun Gothic"/>
              </a:rPr>
              <a:t> </a:t>
            </a:r>
            <a:r>
              <a:rPr sz="1400" b="1" spc="-5" dirty="0">
                <a:solidFill>
                  <a:srgbClr val="0000CC"/>
                </a:solidFill>
                <a:latin typeface="Malgun Gothic"/>
                <a:cs typeface="Malgun Gothic"/>
              </a:rPr>
              <a:t>F</a:t>
            </a:r>
            <a:r>
              <a:rPr sz="1400" b="1" spc="-10" dirty="0">
                <a:solidFill>
                  <a:srgbClr val="0000CC"/>
                </a:solidFill>
                <a:latin typeface="Malgun Gothic"/>
                <a:cs typeface="Malgun Gothic"/>
              </a:rPr>
              <a:t>o</a:t>
            </a:r>
            <a:r>
              <a:rPr sz="1400" b="1" dirty="0">
                <a:solidFill>
                  <a:srgbClr val="0000CC"/>
                </a:solidFill>
                <a:latin typeface="Malgun Gothic"/>
                <a:cs typeface="Malgun Gothic"/>
              </a:rPr>
              <a:t>r </a:t>
            </a:r>
            <a:r>
              <a:rPr sz="1400" b="1" spc="-10" dirty="0">
                <a:solidFill>
                  <a:srgbClr val="0000CC"/>
                </a:solidFill>
                <a:latin typeface="Malgun Gothic"/>
                <a:cs typeface="Malgun Gothic"/>
              </a:rPr>
              <a:t>G</a:t>
            </a:r>
            <a:r>
              <a:rPr sz="1400" b="1" dirty="0">
                <a:solidFill>
                  <a:srgbClr val="0000CC"/>
                </a:solidFill>
                <a:latin typeface="Malgun Gothic"/>
                <a:cs typeface="Malgun Gothic"/>
              </a:rPr>
              <a:t>ra</a:t>
            </a:r>
            <a:r>
              <a:rPr sz="1400" b="1" spc="-5" dirty="0">
                <a:solidFill>
                  <a:srgbClr val="0000CC"/>
                </a:solidFill>
                <a:latin typeface="Malgun Gothic"/>
                <a:cs typeface="Malgun Gothic"/>
              </a:rPr>
              <a:t>phics</a:t>
            </a:r>
            <a:r>
              <a:rPr sz="1400" b="1" dirty="0">
                <a:solidFill>
                  <a:srgbClr val="0000CC"/>
                </a:solidFill>
                <a:latin typeface="Malgun Gothic"/>
                <a:cs typeface="Malgun Gothic"/>
              </a:rPr>
              <a:t>?</a:t>
            </a:r>
            <a:endParaRPr sz="1400">
              <a:latin typeface="Malgun Gothic"/>
              <a:cs typeface="Malgun Gothic"/>
            </a:endParaRPr>
          </a:p>
        </p:txBody>
      </p:sp>
      <p:sp>
        <p:nvSpPr>
          <p:cNvPr id="37" name="object 37"/>
          <p:cNvSpPr/>
          <p:nvPr/>
        </p:nvSpPr>
        <p:spPr>
          <a:xfrm>
            <a:off x="3719829" y="4293069"/>
            <a:ext cx="5316728" cy="1800225"/>
          </a:xfrm>
          <a:prstGeom prst="rect">
            <a:avLst/>
          </a:prstGeom>
          <a:blipFill>
            <a:blip r:embed="rId22" cstate="print"/>
            <a:stretch>
              <a:fillRect/>
            </a:stretch>
          </a:blipFill>
        </p:spPr>
        <p:txBody>
          <a:bodyPr wrap="square" lIns="0" tIns="0" rIns="0" bIns="0" rtlCol="0"/>
          <a:lstStyle/>
          <a:p>
            <a:endParaRPr/>
          </a:p>
        </p:txBody>
      </p:sp>
      <p:sp>
        <p:nvSpPr>
          <p:cNvPr id="38" name="object 38"/>
          <p:cNvSpPr/>
          <p:nvPr/>
        </p:nvSpPr>
        <p:spPr>
          <a:xfrm>
            <a:off x="4479035" y="3971544"/>
            <a:ext cx="3552444" cy="300227"/>
          </a:xfrm>
          <a:prstGeom prst="rect">
            <a:avLst/>
          </a:prstGeom>
          <a:blipFill>
            <a:blip r:embed="rId23" cstate="print"/>
            <a:stretch>
              <a:fillRect/>
            </a:stretch>
          </a:blipFill>
        </p:spPr>
        <p:txBody>
          <a:bodyPr wrap="square" lIns="0" tIns="0" rIns="0" bIns="0" rtlCol="0"/>
          <a:lstStyle/>
          <a:p>
            <a:endParaRPr/>
          </a:p>
        </p:txBody>
      </p:sp>
      <p:sp>
        <p:nvSpPr>
          <p:cNvPr id="39" name="object 39"/>
          <p:cNvSpPr txBox="1"/>
          <p:nvPr/>
        </p:nvSpPr>
        <p:spPr>
          <a:xfrm>
            <a:off x="4579365" y="4048654"/>
            <a:ext cx="3331210" cy="204470"/>
          </a:xfrm>
          <a:prstGeom prst="rect">
            <a:avLst/>
          </a:prstGeom>
        </p:spPr>
        <p:txBody>
          <a:bodyPr vert="horz" wrap="square" lIns="0" tIns="0" rIns="0" bIns="0" rtlCol="0">
            <a:spAutoFit/>
          </a:bodyPr>
          <a:lstStyle/>
          <a:p>
            <a:pPr marL="12700">
              <a:lnSpc>
                <a:spcPct val="100000"/>
              </a:lnSpc>
            </a:pPr>
            <a:r>
              <a:rPr sz="1400" b="1" spc="-5" dirty="0">
                <a:latin typeface="Malgun Gothic"/>
                <a:cs typeface="Malgun Gothic"/>
              </a:rPr>
              <a:t>&lt;Hi</a:t>
            </a:r>
            <a:r>
              <a:rPr sz="1400" b="1" spc="-10" dirty="0">
                <a:latin typeface="Malgun Gothic"/>
                <a:cs typeface="Malgun Gothic"/>
              </a:rPr>
              <a:t>g</a:t>
            </a:r>
            <a:r>
              <a:rPr sz="1400" b="1" dirty="0">
                <a:latin typeface="Malgun Gothic"/>
                <a:cs typeface="Malgun Gothic"/>
              </a:rPr>
              <a:t>h</a:t>
            </a:r>
            <a:r>
              <a:rPr sz="1400" b="1" spc="-15" dirty="0">
                <a:latin typeface="Malgun Gothic"/>
                <a:cs typeface="Malgun Gothic"/>
              </a:rPr>
              <a:t> </a:t>
            </a:r>
            <a:r>
              <a:rPr sz="1400" b="1" spc="-50" dirty="0">
                <a:latin typeface="Malgun Gothic"/>
                <a:cs typeface="Malgun Gothic"/>
              </a:rPr>
              <a:t>P</a:t>
            </a:r>
            <a:r>
              <a:rPr sz="1400" b="1" spc="-10" dirty="0">
                <a:latin typeface="Malgun Gothic"/>
                <a:cs typeface="Malgun Gothic"/>
              </a:rPr>
              <a:t>e</a:t>
            </a:r>
            <a:r>
              <a:rPr sz="1400" b="1" spc="30" dirty="0">
                <a:latin typeface="Malgun Gothic"/>
                <a:cs typeface="Malgun Gothic"/>
              </a:rPr>
              <a:t>r</a:t>
            </a:r>
            <a:r>
              <a:rPr sz="1400" b="1" dirty="0">
                <a:latin typeface="Malgun Gothic"/>
                <a:cs typeface="Malgun Gothic"/>
              </a:rPr>
              <a:t>f</a:t>
            </a:r>
            <a:r>
              <a:rPr sz="1400" b="1" spc="-5" dirty="0">
                <a:latin typeface="Malgun Gothic"/>
                <a:cs typeface="Malgun Gothic"/>
              </a:rPr>
              <a:t>o</a:t>
            </a:r>
            <a:r>
              <a:rPr sz="1400" b="1" dirty="0">
                <a:latin typeface="Malgun Gothic"/>
                <a:cs typeface="Malgun Gothic"/>
              </a:rPr>
              <a:t>r</a:t>
            </a:r>
            <a:r>
              <a:rPr sz="1400" b="1" spc="-5" dirty="0">
                <a:latin typeface="Malgun Gothic"/>
                <a:cs typeface="Malgun Gothic"/>
              </a:rPr>
              <a:t>m</a:t>
            </a:r>
            <a:r>
              <a:rPr sz="1400" b="1" dirty="0">
                <a:latin typeface="Malgun Gothic"/>
                <a:cs typeface="Malgun Gothic"/>
              </a:rPr>
              <a:t>a</a:t>
            </a:r>
            <a:r>
              <a:rPr sz="1400" b="1" spc="-5" dirty="0">
                <a:latin typeface="Malgun Gothic"/>
                <a:cs typeface="Malgun Gothic"/>
              </a:rPr>
              <a:t>nc</a:t>
            </a:r>
            <a:r>
              <a:rPr sz="1400" b="1" dirty="0">
                <a:latin typeface="Malgun Gothic"/>
                <a:cs typeface="Malgun Gothic"/>
              </a:rPr>
              <a:t>e</a:t>
            </a:r>
            <a:r>
              <a:rPr sz="1400" b="1" spc="-25" dirty="0">
                <a:latin typeface="Malgun Gothic"/>
                <a:cs typeface="Malgun Gothic"/>
              </a:rPr>
              <a:t> </a:t>
            </a:r>
            <a:r>
              <a:rPr sz="1400" b="1" spc="-5" dirty="0">
                <a:latin typeface="Malgun Gothic"/>
                <a:cs typeface="Malgun Gothic"/>
              </a:rPr>
              <a:t>M</a:t>
            </a:r>
            <a:r>
              <a:rPr sz="1400" b="1" spc="-10" dirty="0">
                <a:latin typeface="Malgun Gothic"/>
                <a:cs typeface="Malgun Gothic"/>
              </a:rPr>
              <a:t>e</a:t>
            </a:r>
            <a:r>
              <a:rPr sz="1400" b="1" spc="-5" dirty="0">
                <a:latin typeface="Malgun Gothic"/>
                <a:cs typeface="Malgun Gothic"/>
              </a:rPr>
              <a:t>m</a:t>
            </a:r>
            <a:r>
              <a:rPr sz="1400" b="1" spc="-10" dirty="0">
                <a:latin typeface="Malgun Gothic"/>
                <a:cs typeface="Malgun Gothic"/>
              </a:rPr>
              <a:t>o</a:t>
            </a:r>
            <a:r>
              <a:rPr sz="1400" b="1" spc="55" dirty="0">
                <a:latin typeface="Malgun Gothic"/>
                <a:cs typeface="Malgun Gothic"/>
              </a:rPr>
              <a:t>r</a:t>
            </a:r>
            <a:r>
              <a:rPr sz="1400" b="1" dirty="0">
                <a:latin typeface="Malgun Gothic"/>
                <a:cs typeface="Malgun Gothic"/>
              </a:rPr>
              <a:t>y</a:t>
            </a:r>
            <a:r>
              <a:rPr sz="1400" b="1" spc="-25" dirty="0">
                <a:latin typeface="Malgun Gothic"/>
                <a:cs typeface="Malgun Gothic"/>
              </a:rPr>
              <a:t> </a:t>
            </a:r>
            <a:r>
              <a:rPr sz="1400" b="1" spc="-5" dirty="0">
                <a:latin typeface="Malgun Gothic"/>
                <a:cs typeface="Malgun Gothic"/>
              </a:rPr>
              <a:t>Opt</a:t>
            </a:r>
            <a:r>
              <a:rPr sz="1400" b="1" spc="-10" dirty="0">
                <a:latin typeface="Malgun Gothic"/>
                <a:cs typeface="Malgun Gothic"/>
              </a:rPr>
              <a:t>io</a:t>
            </a:r>
            <a:r>
              <a:rPr sz="1400" b="1" spc="-5" dirty="0">
                <a:latin typeface="Malgun Gothic"/>
                <a:cs typeface="Malgun Gothic"/>
              </a:rPr>
              <a:t>ns</a:t>
            </a:r>
            <a:r>
              <a:rPr sz="1400" b="1" dirty="0">
                <a:latin typeface="Malgun Gothic"/>
                <a:cs typeface="Malgun Gothic"/>
              </a:rPr>
              <a:t>&gt;</a:t>
            </a:r>
            <a:endParaRPr sz="1400">
              <a:latin typeface="Malgun Gothic"/>
              <a:cs typeface="Malgun Gothic"/>
            </a:endParaRPr>
          </a:p>
        </p:txBody>
      </p:sp>
      <p:sp>
        <p:nvSpPr>
          <p:cNvPr id="40" name="object 40"/>
          <p:cNvSpPr txBox="1">
            <a:spLocks noGrp="1"/>
          </p:cNvSpPr>
          <p:nvPr>
            <p:ph type="sldNum" sz="quarter" idx="4294967295"/>
          </p:nvPr>
        </p:nvSpPr>
        <p:spPr>
          <a:xfrm>
            <a:off x="4567301" y="6512720"/>
            <a:ext cx="281939" cy="177800"/>
          </a:xfrm>
          <a:prstGeom prst="rect">
            <a:avLst/>
          </a:prstGeom>
        </p:spPr>
        <p:txBody>
          <a:bodyPr vert="horz" wrap="square" lIns="0" tIns="0" rIns="0" bIns="0" rtlCol="0">
            <a:spAutoFit/>
          </a:bodyPr>
          <a:lstStyle/>
          <a:p>
            <a:pPr marL="25400">
              <a:lnSpc>
                <a:spcPct val="100000"/>
              </a:lnSpc>
            </a:pPr>
            <a:r>
              <a:rPr spc="-10" dirty="0"/>
              <a:t>5/6</a:t>
            </a:r>
          </a:p>
        </p:txBody>
      </p:sp>
      <p:graphicFrame>
        <p:nvGraphicFramePr>
          <p:cNvPr id="34" name="object 34"/>
          <p:cNvGraphicFramePr>
            <a:graphicFrameLocks noGrp="1"/>
          </p:cNvGraphicFramePr>
          <p:nvPr/>
        </p:nvGraphicFramePr>
        <p:xfrm>
          <a:off x="6320535" y="2017395"/>
          <a:ext cx="1603375" cy="1064260"/>
        </p:xfrm>
        <a:graphic>
          <a:graphicData uri="http://schemas.openxmlformats.org/drawingml/2006/table">
            <a:tbl>
              <a:tblPr firstRow="1" bandRow="1">
                <a:tableStyleId>{2D5ABB26-0587-4C30-8999-92F81FD0307C}</a:tableStyleId>
              </a:tblPr>
              <a:tblGrid>
                <a:gridCol w="719963"/>
                <a:gridCol w="864107"/>
              </a:tblGrid>
              <a:tr h="274319">
                <a:tc>
                  <a:txBody>
                    <a:bodyPr/>
                    <a:lstStyle/>
                    <a:p>
                      <a:endParaRPr sz="1000">
                        <a:latin typeface="Malgun Gothic"/>
                        <a:cs typeface="Malgun Gothic"/>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4F81BC"/>
                    </a:solidFill>
                  </a:tcPr>
                </a:tc>
                <a:tc>
                  <a:txBody>
                    <a:bodyPr/>
                    <a:lstStyle/>
                    <a:p>
                      <a:pPr marL="245745">
                        <a:lnSpc>
                          <a:spcPct val="100000"/>
                        </a:lnSpc>
                      </a:pPr>
                      <a:r>
                        <a:rPr sz="1200" b="1" dirty="0">
                          <a:solidFill>
                            <a:srgbClr val="FFFFFF"/>
                          </a:solidFill>
                          <a:latin typeface="Malgun Gothic"/>
                          <a:cs typeface="Malgun Gothic"/>
                        </a:rPr>
                        <a:t>S</a:t>
                      </a:r>
                      <a:r>
                        <a:rPr sz="1200" b="1" spc="-5" dirty="0">
                          <a:solidFill>
                            <a:srgbClr val="FFFFFF"/>
                          </a:solidFill>
                          <a:latin typeface="Malgun Gothic"/>
                          <a:cs typeface="Malgun Gothic"/>
                        </a:rPr>
                        <a:t>P</a:t>
                      </a:r>
                      <a:r>
                        <a:rPr sz="1200" b="1" dirty="0">
                          <a:solidFill>
                            <a:srgbClr val="FFFFFF"/>
                          </a:solidFill>
                          <a:latin typeface="Malgun Gothic"/>
                          <a:cs typeface="Malgun Gothic"/>
                        </a:rPr>
                        <a:t>EC</a:t>
                      </a:r>
                      <a:endParaRPr sz="1200">
                        <a:latin typeface="Malgun Gothic"/>
                        <a:cs typeface="Malgun Gothic"/>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4F81BC"/>
                    </a:solidFill>
                  </a:tcPr>
                </a:tc>
              </a:tr>
              <a:tr h="259080">
                <a:tc>
                  <a:txBody>
                    <a:bodyPr/>
                    <a:lstStyle/>
                    <a:p>
                      <a:pPr marL="86360">
                        <a:lnSpc>
                          <a:spcPct val="100000"/>
                        </a:lnSpc>
                      </a:pPr>
                      <a:r>
                        <a:rPr sz="1100" spc="-10" dirty="0">
                          <a:latin typeface="Malgun Gothic"/>
                          <a:cs typeface="Malgun Gothic"/>
                        </a:rPr>
                        <a:t>C</a:t>
                      </a:r>
                      <a:r>
                        <a:rPr sz="1100" dirty="0">
                          <a:latin typeface="Malgun Gothic"/>
                          <a:cs typeface="Malgun Gothic"/>
                        </a:rPr>
                        <a:t>apa</a:t>
                      </a:r>
                      <a:r>
                        <a:rPr sz="1100" spc="-5" dirty="0">
                          <a:latin typeface="Malgun Gothic"/>
                          <a:cs typeface="Malgun Gothic"/>
                        </a:rPr>
                        <a:t>c</a:t>
                      </a:r>
                      <a:r>
                        <a:rPr sz="1100" dirty="0">
                          <a:latin typeface="Malgun Gothic"/>
                          <a:cs typeface="Malgun Gothic"/>
                        </a:rPr>
                        <a:t>ity</a:t>
                      </a:r>
                      <a:endParaRPr sz="1100">
                        <a:latin typeface="Malgun Gothic"/>
                        <a:cs typeface="Malgun Gothic"/>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DCE6F1"/>
                    </a:solidFill>
                  </a:tcPr>
                </a:tc>
                <a:tc>
                  <a:txBody>
                    <a:bodyPr/>
                    <a:lstStyle/>
                    <a:p>
                      <a:pPr marL="204470">
                        <a:lnSpc>
                          <a:spcPct val="100000"/>
                        </a:lnSpc>
                      </a:pPr>
                      <a:r>
                        <a:rPr sz="1100" dirty="0">
                          <a:latin typeface="Malgun Gothic"/>
                          <a:cs typeface="Malgun Gothic"/>
                        </a:rPr>
                        <a:t>128</a:t>
                      </a:r>
                      <a:r>
                        <a:rPr sz="1100" spc="-5" dirty="0">
                          <a:latin typeface="Malgun Gothic"/>
                          <a:cs typeface="Malgun Gothic"/>
                        </a:rPr>
                        <a:t>M</a:t>
                      </a:r>
                      <a:r>
                        <a:rPr sz="1100" dirty="0">
                          <a:latin typeface="Malgun Gothic"/>
                          <a:cs typeface="Malgun Gothic"/>
                        </a:rPr>
                        <a:t>B</a:t>
                      </a:r>
                      <a:endParaRPr sz="1100">
                        <a:latin typeface="Malgun Gothic"/>
                        <a:cs typeface="Malgun Gothic"/>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r>
              <a:tr h="259079">
                <a:tc>
                  <a:txBody>
                    <a:bodyPr/>
                    <a:lstStyle/>
                    <a:p>
                      <a:pPr marL="226060">
                        <a:lnSpc>
                          <a:spcPct val="100000"/>
                        </a:lnSpc>
                      </a:pPr>
                      <a:r>
                        <a:rPr sz="1100" dirty="0">
                          <a:latin typeface="Malgun Gothic"/>
                          <a:cs typeface="Malgun Gothic"/>
                        </a:rPr>
                        <a:t>TDP</a:t>
                      </a:r>
                      <a:endParaRPr sz="1100">
                        <a:latin typeface="Malgun Gothic"/>
                        <a:cs typeface="Malgun Gothic"/>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DCE6F1"/>
                    </a:solidFill>
                  </a:tcPr>
                </a:tc>
                <a:tc>
                  <a:txBody>
                    <a:bodyPr/>
                    <a:lstStyle/>
                    <a:p>
                      <a:pPr marL="2540" algn="ctr">
                        <a:lnSpc>
                          <a:spcPct val="100000"/>
                        </a:lnSpc>
                      </a:pPr>
                      <a:r>
                        <a:rPr sz="1100" dirty="0">
                          <a:latin typeface="Malgun Gothic"/>
                          <a:cs typeface="Malgun Gothic"/>
                        </a:rPr>
                        <a:t>4W</a:t>
                      </a:r>
                      <a:endParaRPr sz="1100">
                        <a:latin typeface="Malgun Gothic"/>
                        <a:cs typeface="Malgun Gothic"/>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r>
              <a:tr h="259079">
                <a:tc>
                  <a:txBody>
                    <a:bodyPr/>
                    <a:lstStyle/>
                    <a:p>
                      <a:pPr marL="218440">
                        <a:lnSpc>
                          <a:spcPct val="100000"/>
                        </a:lnSpc>
                      </a:pPr>
                      <a:r>
                        <a:rPr sz="1100" dirty="0">
                          <a:latin typeface="Malgun Gothic"/>
                          <a:cs typeface="Malgun Gothic"/>
                        </a:rPr>
                        <a:t>B</a:t>
                      </a:r>
                      <a:r>
                        <a:rPr sz="1100" spc="-10" dirty="0">
                          <a:latin typeface="Malgun Gothic"/>
                          <a:cs typeface="Malgun Gothic"/>
                        </a:rPr>
                        <a:t>/</a:t>
                      </a:r>
                      <a:r>
                        <a:rPr sz="1100" dirty="0">
                          <a:latin typeface="Malgun Gothic"/>
                          <a:cs typeface="Malgun Gothic"/>
                        </a:rPr>
                        <a:t>W</a:t>
                      </a:r>
                      <a:endParaRPr sz="1100">
                        <a:latin typeface="Malgun Gothic"/>
                        <a:cs typeface="Malgun Gothic"/>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DCE6F1"/>
                    </a:solidFill>
                  </a:tcPr>
                </a:tc>
                <a:tc>
                  <a:txBody>
                    <a:bodyPr/>
                    <a:lstStyle/>
                    <a:p>
                      <a:pPr marL="151130">
                        <a:lnSpc>
                          <a:spcPct val="100000"/>
                        </a:lnSpc>
                      </a:pPr>
                      <a:r>
                        <a:rPr sz="1100" spc="-10" dirty="0">
                          <a:latin typeface="Malgun Gothic"/>
                          <a:cs typeface="Malgun Gothic"/>
                        </a:rPr>
                        <a:t>&gt;</a:t>
                      </a:r>
                      <a:r>
                        <a:rPr sz="1100" dirty="0">
                          <a:latin typeface="Malgun Gothic"/>
                          <a:cs typeface="Malgun Gothic"/>
                        </a:rPr>
                        <a:t>50GB</a:t>
                      </a:r>
                      <a:r>
                        <a:rPr sz="1100" spc="-10" dirty="0">
                          <a:latin typeface="Malgun Gothic"/>
                          <a:cs typeface="Malgun Gothic"/>
                        </a:rPr>
                        <a:t>/</a:t>
                      </a:r>
                      <a:r>
                        <a:rPr sz="1100" dirty="0">
                          <a:latin typeface="Malgun Gothic"/>
                          <a:cs typeface="Malgun Gothic"/>
                        </a:rPr>
                        <a:t>s</a:t>
                      </a:r>
                      <a:endParaRPr sz="1100">
                        <a:latin typeface="Malgun Gothic"/>
                        <a:cs typeface="Malgun Gothic"/>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r>
            </a:tbl>
          </a:graphicData>
        </a:graphic>
      </p:graphicFrame>
    </p:spTree>
    <p:extLst>
      <p:ext uri="{BB962C8B-B14F-4D97-AF65-F5344CB8AC3E}">
        <p14:creationId xmlns:p14="http://schemas.microsoft.com/office/powerpoint/2010/main" val="26649159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About the Course</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5994778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smtClean="0"/>
              <a:t>2015 Comp620 Course </a:t>
            </a:r>
            <a:r>
              <a:rPr lang="en-US" dirty="0"/>
              <a:t>Staff</a:t>
            </a:r>
          </a:p>
        </p:txBody>
      </p:sp>
      <p:sp>
        <p:nvSpPr>
          <p:cNvPr id="8195" name="Rectangle 3"/>
          <p:cNvSpPr>
            <a:spLocks noGrp="1" noChangeArrowheads="1"/>
          </p:cNvSpPr>
          <p:nvPr>
            <p:ph idx="1"/>
          </p:nvPr>
        </p:nvSpPr>
        <p:spPr/>
        <p:txBody>
          <a:bodyPr>
            <a:normAutofit/>
          </a:bodyPr>
          <a:lstStyle/>
          <a:p>
            <a:r>
              <a:rPr lang="en-US" b="1" dirty="0" smtClean="0">
                <a:solidFill>
                  <a:schemeClr val="accent3"/>
                </a:solidFill>
              </a:rPr>
              <a:t>Instructor</a:t>
            </a:r>
            <a:r>
              <a:rPr lang="en-US" dirty="0" smtClean="0">
                <a:solidFill>
                  <a:schemeClr val="accent3"/>
                </a:solidFill>
              </a:rPr>
              <a:t>:</a:t>
            </a:r>
          </a:p>
          <a:p>
            <a:pPr lvl="1"/>
            <a:r>
              <a:rPr lang="en-US" b="1" dirty="0" smtClean="0">
                <a:solidFill>
                  <a:srgbClr val="0000FF"/>
                </a:solidFill>
              </a:rPr>
              <a:t>Wish I had TAs</a:t>
            </a:r>
            <a:r>
              <a:rPr lang="en-US" b="1" dirty="0">
                <a:solidFill>
                  <a:srgbClr val="0000FF"/>
                </a:solidFill>
              </a:rPr>
              <a:t>!</a:t>
            </a:r>
          </a:p>
          <a:p>
            <a:pPr lvl="8"/>
            <a:endParaRPr lang="en-US" dirty="0"/>
          </a:p>
          <a:p>
            <a:r>
              <a:rPr lang="en-US" b="1" dirty="0" smtClean="0">
                <a:solidFill>
                  <a:schemeClr val="accent3"/>
                </a:solidFill>
              </a:rPr>
              <a:t>Office </a:t>
            </a:r>
            <a:r>
              <a:rPr lang="en-US" b="1" dirty="0">
                <a:solidFill>
                  <a:schemeClr val="accent3"/>
                </a:solidFill>
              </a:rPr>
              <a:t>hours:</a:t>
            </a:r>
          </a:p>
          <a:p>
            <a:pPr lvl="1"/>
            <a:r>
              <a:rPr lang="en-US" b="1" dirty="0" smtClean="0"/>
              <a:t>TBD</a:t>
            </a:r>
            <a:endParaRPr lang="en-US" dirty="0"/>
          </a:p>
        </p:txBody>
      </p:sp>
      <p:sp>
        <p:nvSpPr>
          <p:cNvPr id="3" name="Footer Placeholder 2"/>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B12225-5612-419B-A8D5-4B8EEE4C217E}" type="slidenum">
              <a:rPr lang="en-US" smtClean="0"/>
              <a:pPr/>
              <a:t>37</a:t>
            </a:fld>
            <a:endParaRPr lang="en-US"/>
          </a:p>
        </p:txBody>
      </p:sp>
    </p:spTree>
    <p:extLst>
      <p:ext uri="{BB962C8B-B14F-4D97-AF65-F5344CB8AC3E}">
        <p14:creationId xmlns:p14="http://schemas.microsoft.com/office/powerpoint/2010/main" val="36691278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Logistics</a:t>
            </a:r>
            <a:endParaRPr lang="en-US" dirty="0"/>
          </a:p>
        </p:txBody>
      </p:sp>
      <p:sp>
        <p:nvSpPr>
          <p:cNvPr id="3" name="Content Placeholder 2"/>
          <p:cNvSpPr>
            <a:spLocks noGrp="1"/>
          </p:cNvSpPr>
          <p:nvPr>
            <p:ph idx="1"/>
          </p:nvPr>
        </p:nvSpPr>
        <p:spPr>
          <a:xfrm>
            <a:off x="457200" y="1295400"/>
            <a:ext cx="8534400" cy="5257801"/>
          </a:xfrm>
        </p:spPr>
        <p:txBody>
          <a:bodyPr>
            <a:normAutofit/>
          </a:bodyPr>
          <a:lstStyle/>
          <a:p>
            <a:r>
              <a:rPr lang="en-US" b="1" dirty="0" smtClean="0"/>
              <a:t>Course website:</a:t>
            </a:r>
          </a:p>
          <a:p>
            <a:pPr>
              <a:buNone/>
            </a:pPr>
            <a:r>
              <a:rPr lang="en-US" b="1" dirty="0" smtClean="0"/>
              <a:t>	</a:t>
            </a:r>
            <a:r>
              <a:rPr lang="en-US" sz="3600" b="1" dirty="0" smtClean="0"/>
              <a:t> </a:t>
            </a:r>
            <a:r>
              <a:rPr lang="en-US" sz="3600" b="1" dirty="0" smtClean="0">
                <a:solidFill>
                  <a:srgbClr val="FF3300"/>
                </a:solidFill>
              </a:rPr>
              <a:t>TBD</a:t>
            </a:r>
          </a:p>
          <a:p>
            <a:pPr lvl="1"/>
            <a:r>
              <a:rPr lang="en-US" dirty="0" smtClean="0"/>
              <a:t>Lecture slides(To be posted to a Rice U website- TBD)</a:t>
            </a:r>
          </a:p>
          <a:p>
            <a:pPr lvl="1"/>
            <a:r>
              <a:rPr lang="en-US" dirty="0" smtClean="0"/>
              <a:t>Readings</a:t>
            </a:r>
          </a:p>
          <a:p>
            <a:r>
              <a:rPr lang="en-US" b="1" dirty="0" smtClean="0">
                <a:solidFill>
                  <a:schemeClr val="accent4"/>
                </a:solidFill>
              </a:rPr>
              <a:t>Readings:</a:t>
            </a:r>
            <a:r>
              <a:rPr lang="en-US" dirty="0" smtClean="0"/>
              <a:t> Book </a:t>
            </a:r>
            <a:r>
              <a:rPr lang="en-US" b="1" dirty="0" smtClean="0">
                <a:solidFill>
                  <a:schemeClr val="accent3"/>
                </a:solidFill>
              </a:rPr>
              <a:t>Mining of Massive Datasets</a:t>
            </a:r>
            <a:r>
              <a:rPr lang="en-US" dirty="0" smtClean="0"/>
              <a:t> with A. </a:t>
            </a:r>
            <a:r>
              <a:rPr lang="en-US" dirty="0" err="1" smtClean="0"/>
              <a:t>Rajaraman</a:t>
            </a:r>
            <a:r>
              <a:rPr lang="en-US" dirty="0" smtClean="0"/>
              <a:t> and J. Ullman </a:t>
            </a:r>
          </a:p>
          <a:p>
            <a:pPr>
              <a:buNone/>
            </a:pPr>
            <a:r>
              <a:rPr lang="en-US" dirty="0" smtClean="0"/>
              <a:t>		</a:t>
            </a:r>
            <a:r>
              <a:rPr lang="en-US" b="1" dirty="0" smtClean="0"/>
              <a:t>Free online:</a:t>
            </a:r>
            <a:br>
              <a:rPr lang="en-US" b="1" dirty="0" smtClean="0"/>
            </a:br>
            <a:r>
              <a:rPr lang="en-US" dirty="0" smtClean="0"/>
              <a:t>	</a:t>
            </a:r>
            <a:r>
              <a:rPr lang="en-US" b="1" dirty="0" smtClean="0">
                <a:hlinkClick r:id="rId2"/>
              </a:rPr>
              <a:t>http://www.mmds.org</a:t>
            </a:r>
            <a:r>
              <a:rPr lang="en-US" b="1" dirty="0" smtClean="0"/>
              <a:t> </a:t>
            </a:r>
          </a:p>
          <a:p>
            <a:endParaRPr lang="en-US" dirty="0"/>
          </a:p>
        </p:txBody>
      </p:sp>
      <p:sp>
        <p:nvSpPr>
          <p:cNvPr id="8" name="Footer Placeholder 7"/>
          <p:cNvSpPr>
            <a:spLocks noGrp="1"/>
          </p:cNvSpPr>
          <p:nvPr>
            <p:ph type="ftr" sz="quarter" idx="11"/>
          </p:nvPr>
        </p:nvSpPr>
        <p:spPr/>
        <p:txBody>
          <a:bodyPr/>
          <a:lstStyle/>
          <a:p>
            <a:r>
              <a:rPr lang="en-US" smtClean="0"/>
              <a:t>J. Leskovec, A. Rajaraman, J. Ullman: Mining of Massive Datasets, http://www.mmds.org</a:t>
            </a:r>
            <a:endParaRPr lang="en-US"/>
          </a:p>
        </p:txBody>
      </p:sp>
      <p:sp>
        <p:nvSpPr>
          <p:cNvPr id="9" name="Slide Number Placeholder 8"/>
          <p:cNvSpPr>
            <a:spLocks noGrp="1"/>
          </p:cNvSpPr>
          <p:nvPr>
            <p:ph type="sldNum" sz="quarter" idx="12"/>
          </p:nvPr>
        </p:nvSpPr>
        <p:spPr/>
        <p:txBody>
          <a:bodyPr/>
          <a:lstStyle/>
          <a:p>
            <a:fld id="{19B12225-5612-419B-A8D5-4B8EEE4C217E}" type="slidenum">
              <a:rPr lang="en-US" smtClean="0"/>
              <a:pPr/>
              <a:t>38</a:t>
            </a:fld>
            <a:endParaRPr lang="en-US"/>
          </a:p>
        </p:txBody>
      </p:sp>
    </p:spTree>
    <p:extLst>
      <p:ext uri="{BB962C8B-B14F-4D97-AF65-F5344CB8AC3E}">
        <p14:creationId xmlns:p14="http://schemas.microsoft.com/office/powerpoint/2010/main" val="256979413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Work for the Course</a:t>
            </a:r>
          </a:p>
        </p:txBody>
      </p:sp>
      <p:sp>
        <p:nvSpPr>
          <p:cNvPr id="3" name="Content Placeholder 2"/>
          <p:cNvSpPr>
            <a:spLocks noGrp="1"/>
          </p:cNvSpPr>
          <p:nvPr>
            <p:ph idx="1"/>
          </p:nvPr>
        </p:nvSpPr>
        <p:spPr>
          <a:xfrm>
            <a:off x="457200" y="1295400"/>
            <a:ext cx="8153400" cy="5410200"/>
          </a:xfrm>
        </p:spPr>
        <p:txBody>
          <a:bodyPr>
            <a:normAutofit lnSpcReduction="10000"/>
          </a:bodyPr>
          <a:lstStyle/>
          <a:p>
            <a:r>
              <a:rPr lang="en-US" b="1" dirty="0" smtClean="0">
                <a:solidFill>
                  <a:srgbClr val="D60093"/>
                </a:solidFill>
              </a:rPr>
              <a:t>(1+)4 </a:t>
            </a:r>
            <a:r>
              <a:rPr lang="en-US" b="1" dirty="0">
                <a:solidFill>
                  <a:srgbClr val="D60093"/>
                </a:solidFill>
              </a:rPr>
              <a:t>longer </a:t>
            </a:r>
            <a:r>
              <a:rPr lang="en-US" b="1" dirty="0" err="1">
                <a:solidFill>
                  <a:srgbClr val="D60093"/>
                </a:solidFill>
              </a:rPr>
              <a:t>homeworks</a:t>
            </a:r>
            <a:r>
              <a:rPr lang="en-US" b="1" dirty="0">
                <a:solidFill>
                  <a:srgbClr val="D60093"/>
                </a:solidFill>
              </a:rPr>
              <a:t>: </a:t>
            </a:r>
            <a:r>
              <a:rPr lang="en-US" b="1" dirty="0"/>
              <a:t>40%</a:t>
            </a:r>
          </a:p>
          <a:p>
            <a:pPr lvl="1"/>
            <a:r>
              <a:rPr lang="en-US" dirty="0"/>
              <a:t>Theoretical and programming </a:t>
            </a:r>
            <a:r>
              <a:rPr lang="en-US" dirty="0" smtClean="0"/>
              <a:t>questions</a:t>
            </a:r>
          </a:p>
          <a:p>
            <a:pPr lvl="1"/>
            <a:r>
              <a:rPr lang="en-US" b="1" dirty="0">
                <a:solidFill>
                  <a:srgbClr val="7030A0"/>
                </a:solidFill>
                <a:sym typeface="Wingdings" pitchFamily="2" charset="2"/>
              </a:rPr>
              <a:t>HW0 (</a:t>
            </a:r>
            <a:r>
              <a:rPr lang="en-US" b="1" dirty="0" err="1">
                <a:solidFill>
                  <a:srgbClr val="7030A0"/>
                </a:solidFill>
                <a:sym typeface="Wingdings" pitchFamily="2" charset="2"/>
              </a:rPr>
              <a:t>Hadoop</a:t>
            </a:r>
            <a:r>
              <a:rPr lang="en-US" b="1" dirty="0">
                <a:solidFill>
                  <a:srgbClr val="7030A0"/>
                </a:solidFill>
                <a:sym typeface="Wingdings" pitchFamily="2" charset="2"/>
              </a:rPr>
              <a:t> tutorial) has just been posted</a:t>
            </a:r>
          </a:p>
          <a:p>
            <a:pPr lvl="1"/>
            <a:r>
              <a:rPr lang="en-US" b="1" dirty="0" smtClean="0">
                <a:solidFill>
                  <a:schemeClr val="accent2"/>
                </a:solidFill>
              </a:rPr>
              <a:t>Assignments take lots of time. Start early!!</a:t>
            </a:r>
          </a:p>
          <a:p>
            <a:r>
              <a:rPr lang="en-US" b="1" dirty="0" smtClean="0">
                <a:solidFill>
                  <a:srgbClr val="0000FF"/>
                </a:solidFill>
              </a:rPr>
              <a:t>How to submit?</a:t>
            </a:r>
          </a:p>
          <a:p>
            <a:pPr lvl="1"/>
            <a:r>
              <a:rPr lang="en-US" b="1" dirty="0" smtClean="0">
                <a:solidFill>
                  <a:srgbClr val="008000"/>
                </a:solidFill>
              </a:rPr>
              <a:t>Homework write-up:</a:t>
            </a:r>
            <a:r>
              <a:rPr lang="en-US" dirty="0" smtClean="0">
                <a:solidFill>
                  <a:srgbClr val="008000"/>
                </a:solidFill>
              </a:rPr>
              <a:t> </a:t>
            </a:r>
          </a:p>
          <a:p>
            <a:pPr lvl="2"/>
            <a:r>
              <a:rPr lang="en-US" b="1" dirty="0"/>
              <a:t>Stanford </a:t>
            </a:r>
            <a:r>
              <a:rPr lang="en-US" b="1" dirty="0" smtClean="0"/>
              <a:t>students:</a:t>
            </a:r>
            <a:r>
              <a:rPr lang="en-US" dirty="0" smtClean="0">
                <a:solidFill>
                  <a:srgbClr val="008000"/>
                </a:solidFill>
              </a:rPr>
              <a:t> </a:t>
            </a:r>
            <a:r>
              <a:rPr lang="en-US" dirty="0" smtClean="0"/>
              <a:t>In class or in Gates submission box</a:t>
            </a:r>
          </a:p>
          <a:p>
            <a:pPr lvl="2"/>
            <a:r>
              <a:rPr lang="en-US" b="1" dirty="0" smtClean="0"/>
              <a:t>SCPD students:</a:t>
            </a:r>
            <a:r>
              <a:rPr lang="en-US" dirty="0" smtClean="0"/>
              <a:t> </a:t>
            </a:r>
            <a:r>
              <a:rPr lang="en-US" dirty="0"/>
              <a:t>Submit </a:t>
            </a:r>
            <a:r>
              <a:rPr lang="en-US" dirty="0" smtClean="0"/>
              <a:t>write-ups via SCPD</a:t>
            </a:r>
          </a:p>
          <a:p>
            <a:pPr lvl="2"/>
            <a:r>
              <a:rPr lang="en-US" b="1" dirty="0" smtClean="0">
                <a:solidFill>
                  <a:srgbClr val="0000FF"/>
                </a:solidFill>
              </a:rPr>
              <a:t>Attach the HW cover sheet </a:t>
            </a:r>
            <a:r>
              <a:rPr lang="en-US" dirty="0"/>
              <a:t>(and SCPD routing form)</a:t>
            </a:r>
          </a:p>
          <a:p>
            <a:pPr lvl="1"/>
            <a:r>
              <a:rPr lang="en-US" b="1" dirty="0" smtClean="0">
                <a:solidFill>
                  <a:srgbClr val="008000"/>
                </a:solidFill>
              </a:rPr>
              <a:t>Upload code:</a:t>
            </a:r>
          </a:p>
          <a:p>
            <a:pPr lvl="2"/>
            <a:r>
              <a:rPr lang="en-US" dirty="0" smtClean="0"/>
              <a:t>Put  the code for 1 question into 1 file and</a:t>
            </a:r>
            <a:br>
              <a:rPr lang="en-US" dirty="0" smtClean="0"/>
            </a:br>
            <a:r>
              <a:rPr lang="en-US" dirty="0" smtClean="0"/>
              <a:t>submit at: </a:t>
            </a:r>
            <a:r>
              <a:rPr lang="en-US" dirty="0">
                <a:hlinkClick r:id="rId2"/>
              </a:rPr>
              <a:t>http</a:t>
            </a:r>
            <a:r>
              <a:rPr lang="en-US" dirty="0" smtClean="0">
                <a:hlinkClick r:id="rId2"/>
              </a:rPr>
              <a:t>://snap.stanford.edu/submit/</a:t>
            </a:r>
            <a:endParaRPr lang="en-US" dirty="0"/>
          </a:p>
        </p:txBody>
      </p:sp>
      <p:sp>
        <p:nvSpPr>
          <p:cNvPr id="8" name="Footer Placeholder 7"/>
          <p:cNvSpPr>
            <a:spLocks noGrp="1"/>
          </p:cNvSpPr>
          <p:nvPr>
            <p:ph type="ftr" sz="quarter" idx="11"/>
          </p:nvPr>
        </p:nvSpPr>
        <p:spPr/>
        <p:txBody>
          <a:bodyPr/>
          <a:lstStyle/>
          <a:p>
            <a:r>
              <a:rPr lang="en-US" dirty="0" smtClean="0"/>
              <a:t>J. </a:t>
            </a:r>
            <a:r>
              <a:rPr lang="en-US" dirty="0" err="1" smtClean="0"/>
              <a:t>Leskovec</a:t>
            </a:r>
            <a:r>
              <a:rPr lang="en-US" dirty="0" smtClean="0"/>
              <a:t>, A. </a:t>
            </a:r>
            <a:r>
              <a:rPr lang="en-US" dirty="0" err="1" smtClean="0"/>
              <a:t>Rajaraman</a:t>
            </a:r>
            <a:r>
              <a:rPr lang="en-US" dirty="0" smtClean="0"/>
              <a:t>, J. Ullman: Mining of Massive Datasets, http://www.mmds.org</a:t>
            </a:r>
            <a:endParaRPr lang="en-US" dirty="0"/>
          </a:p>
        </p:txBody>
      </p:sp>
      <p:sp>
        <p:nvSpPr>
          <p:cNvPr id="9" name="Slide Number Placeholder 8"/>
          <p:cNvSpPr>
            <a:spLocks noGrp="1"/>
          </p:cNvSpPr>
          <p:nvPr>
            <p:ph type="sldNum" sz="quarter" idx="12"/>
          </p:nvPr>
        </p:nvSpPr>
        <p:spPr/>
        <p:txBody>
          <a:bodyPr/>
          <a:lstStyle/>
          <a:p>
            <a:fld id="{19B12225-5612-419B-A8D5-4B8EEE4C217E}" type="slidenum">
              <a:rPr lang="en-US" smtClean="0"/>
              <a:pPr/>
              <a:t>39</a:t>
            </a:fld>
            <a:endParaRPr lang="en-US"/>
          </a:p>
        </p:txBody>
      </p:sp>
    </p:spTree>
    <p:extLst>
      <p:ext uri="{BB962C8B-B14F-4D97-AF65-F5344CB8AC3E}">
        <p14:creationId xmlns:p14="http://schemas.microsoft.com/office/powerpoint/2010/main" val="26410528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152400"/>
            <a:ext cx="8229600" cy="619625"/>
          </a:xfrm>
        </p:spPr>
        <p:txBody>
          <a:bodyPr>
            <a:normAutofit fontScale="90000"/>
          </a:bodyPr>
          <a:lstStyle/>
          <a:p>
            <a:r>
              <a:rPr lang="en-US" sz="3800" dirty="0" smtClean="0">
                <a:latin typeface="+mn-lt"/>
              </a:rPr>
              <a:t>‘In-Memory Computing’</a:t>
            </a:r>
            <a:endParaRPr lang="en-US" sz="3600" i="1" dirty="0">
              <a:latin typeface="+mn-lt"/>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736600"/>
            <a:ext cx="2278062" cy="147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ight Arrow 2"/>
          <p:cNvSpPr/>
          <p:nvPr/>
        </p:nvSpPr>
        <p:spPr>
          <a:xfrm>
            <a:off x="2819400" y="1270000"/>
            <a:ext cx="838200" cy="381000"/>
          </a:xfrm>
          <a:prstGeom prst="rightArrow">
            <a:avLst/>
          </a:prstGeom>
          <a:solidFill>
            <a:schemeClr val="bg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886200" y="705933"/>
            <a:ext cx="3391313" cy="369332"/>
          </a:xfrm>
          <a:prstGeom prst="rect">
            <a:avLst/>
          </a:prstGeom>
          <a:noFill/>
        </p:spPr>
        <p:txBody>
          <a:bodyPr wrap="none" rtlCol="0">
            <a:spAutoFit/>
          </a:bodyPr>
          <a:lstStyle/>
          <a:p>
            <a:r>
              <a:rPr lang="en-US" dirty="0" smtClean="0">
                <a:latin typeface="+mn-lt"/>
              </a:rPr>
              <a:t>Self-defining, structured content:</a:t>
            </a:r>
          </a:p>
        </p:txBody>
      </p:sp>
      <p:graphicFrame>
        <p:nvGraphicFramePr>
          <p:cNvPr id="7" name="Table 6"/>
          <p:cNvGraphicFramePr>
            <a:graphicFrameLocks noGrp="1"/>
          </p:cNvGraphicFramePr>
          <p:nvPr>
            <p:extLst/>
          </p:nvPr>
        </p:nvGraphicFramePr>
        <p:xfrm>
          <a:off x="3886200" y="1151465"/>
          <a:ext cx="5105400" cy="1483360"/>
        </p:xfrm>
        <a:graphic>
          <a:graphicData uri="http://schemas.openxmlformats.org/drawingml/2006/table">
            <a:tbl>
              <a:tblPr firstRow="1" bandRow="1">
                <a:effectLst>
                  <a:reflection blurRad="6350" stA="52000" endA="300" endPos="35000" dir="5400000" sy="-100000" algn="bl" rotWithShape="0"/>
                </a:effectLst>
                <a:tableStyleId>{073A0DAA-6AF3-43AB-8588-CEC1D06C72B9}</a:tableStyleId>
              </a:tblPr>
              <a:tblGrid>
                <a:gridCol w="2057400"/>
                <a:gridCol w="1676400"/>
                <a:gridCol w="1371600"/>
              </a:tblGrid>
              <a:tr h="370840">
                <a:tc>
                  <a:txBody>
                    <a:bodyPr/>
                    <a:lstStyle/>
                    <a:p>
                      <a:r>
                        <a:rPr lang="en-US" sz="1400" dirty="0" smtClean="0"/>
                        <a:t>Subject</a:t>
                      </a:r>
                      <a:endParaRPr lang="en-US" sz="1400" dirty="0"/>
                    </a:p>
                  </a:txBody>
                  <a:tcPr/>
                </a:tc>
                <a:tc>
                  <a:txBody>
                    <a:bodyPr/>
                    <a:lstStyle/>
                    <a:p>
                      <a:r>
                        <a:rPr lang="en-US" sz="1400" dirty="0" smtClean="0"/>
                        <a:t>Predicate</a:t>
                      </a:r>
                      <a:endParaRPr lang="en-US" sz="1400" dirty="0"/>
                    </a:p>
                  </a:txBody>
                  <a:tcPr/>
                </a:tc>
                <a:tc>
                  <a:txBody>
                    <a:bodyPr/>
                    <a:lstStyle/>
                    <a:p>
                      <a:r>
                        <a:rPr lang="en-US" sz="1400" dirty="0" smtClean="0"/>
                        <a:t>Object</a:t>
                      </a:r>
                      <a:endParaRPr lang="en-US" sz="1400" dirty="0"/>
                    </a:p>
                  </a:txBody>
                  <a:tcPr/>
                </a:tc>
              </a:tr>
              <a:tr h="370840">
                <a:tc>
                  <a:txBody>
                    <a:bodyPr/>
                    <a:lstStyle/>
                    <a:p>
                      <a:r>
                        <a:rPr lang="en-US" sz="1400" dirty="0" smtClean="0"/>
                        <a:t>Sensor</a:t>
                      </a:r>
                      <a:endParaRPr lang="en-US" sz="1400" dirty="0"/>
                    </a:p>
                  </a:txBody>
                  <a:tcPr/>
                </a:tc>
                <a:tc>
                  <a:txBody>
                    <a:bodyPr/>
                    <a:lstStyle/>
                    <a:p>
                      <a:r>
                        <a:rPr lang="en-US" sz="1400" dirty="0" err="1" smtClean="0"/>
                        <a:t>HasID</a:t>
                      </a:r>
                      <a:endParaRPr lang="en-US" sz="1400" dirty="0"/>
                    </a:p>
                  </a:txBody>
                  <a:tcPr/>
                </a:tc>
                <a:tc>
                  <a:txBody>
                    <a:bodyPr/>
                    <a:lstStyle/>
                    <a:p>
                      <a:r>
                        <a:rPr lang="en-US" sz="1400" dirty="0" smtClean="0"/>
                        <a:t>“123”</a:t>
                      </a:r>
                      <a:endParaRPr lang="en-US" sz="1400" dirty="0"/>
                    </a:p>
                  </a:txBody>
                  <a:tcPr/>
                </a:tc>
              </a:tr>
              <a:tr h="370840">
                <a:tc>
                  <a:txBody>
                    <a:bodyPr/>
                    <a:lstStyle/>
                    <a:p>
                      <a:r>
                        <a:rPr lang="en-US" sz="1400" dirty="0" smtClean="0"/>
                        <a:t>Sensor123</a:t>
                      </a:r>
                      <a:endParaRPr lang="en-US" sz="1400" dirty="0"/>
                    </a:p>
                  </a:txBody>
                  <a:tcPr/>
                </a:tc>
                <a:tc>
                  <a:txBody>
                    <a:bodyPr/>
                    <a:lstStyle/>
                    <a:p>
                      <a:r>
                        <a:rPr lang="en-US" sz="1400" dirty="0" err="1" smtClean="0"/>
                        <a:t>HasTimeStamp</a:t>
                      </a:r>
                      <a:endParaRPr lang="en-US" sz="1400" dirty="0"/>
                    </a:p>
                  </a:txBody>
                  <a:tcPr/>
                </a:tc>
                <a:tc>
                  <a:txBody>
                    <a:bodyPr/>
                    <a:lstStyle/>
                    <a:p>
                      <a:r>
                        <a:rPr lang="en-US" sz="1400" dirty="0" smtClean="0"/>
                        <a:t>12:03:45</a:t>
                      </a:r>
                      <a:endParaRPr lang="en-US" sz="1400" dirty="0"/>
                    </a:p>
                  </a:txBody>
                  <a:tcPr/>
                </a:tc>
              </a:tr>
              <a:tr h="370840">
                <a:tc>
                  <a:txBody>
                    <a:bodyPr/>
                    <a:lstStyle/>
                    <a:p>
                      <a:r>
                        <a:rPr lang="en-US" sz="1400" dirty="0" smtClean="0"/>
                        <a:t>Sensor12312:03:45</a:t>
                      </a:r>
                      <a:endParaRPr lang="en-US" sz="1400" dirty="0"/>
                    </a:p>
                  </a:txBody>
                  <a:tcPr/>
                </a:tc>
                <a:tc>
                  <a:txBody>
                    <a:bodyPr/>
                    <a:lstStyle/>
                    <a:p>
                      <a:r>
                        <a:rPr lang="en-US" sz="1400" dirty="0" err="1" smtClean="0"/>
                        <a:t>HasValue</a:t>
                      </a:r>
                      <a:endParaRPr lang="en-US" sz="1400" dirty="0"/>
                    </a:p>
                  </a:txBody>
                  <a:tcPr/>
                </a:tc>
                <a:tc>
                  <a:txBody>
                    <a:bodyPr/>
                    <a:lstStyle/>
                    <a:p>
                      <a:r>
                        <a:rPr lang="en-US" sz="1400" dirty="0" smtClean="0"/>
                        <a:t>127psi</a:t>
                      </a:r>
                      <a:endParaRPr lang="en-US" sz="1400" dirty="0"/>
                    </a:p>
                  </a:txBody>
                  <a:tcPr/>
                </a:tc>
              </a:tr>
            </a:tbl>
          </a:graphicData>
        </a:graphic>
      </p:graphicFrame>
      <p:sp>
        <p:nvSpPr>
          <p:cNvPr id="8" name="TextBox 7"/>
          <p:cNvSpPr txBox="1"/>
          <p:nvPr/>
        </p:nvSpPr>
        <p:spPr>
          <a:xfrm>
            <a:off x="2590800" y="889000"/>
            <a:ext cx="1180067" cy="369332"/>
          </a:xfrm>
          <a:prstGeom prst="rect">
            <a:avLst/>
          </a:prstGeom>
          <a:noFill/>
        </p:spPr>
        <p:txBody>
          <a:bodyPr wrap="none" rtlCol="0">
            <a:spAutoFit/>
          </a:bodyPr>
          <a:lstStyle/>
          <a:p>
            <a:r>
              <a:rPr lang="en-US" dirty="0" smtClean="0">
                <a:latin typeface="+mn-lt"/>
              </a:rPr>
              <a:t>Generates</a:t>
            </a:r>
            <a:endParaRPr lang="en-US" dirty="0">
              <a:latin typeface="+mn-lt"/>
            </a:endParaRPr>
          </a:p>
        </p:txBody>
      </p:sp>
      <p:pic>
        <p:nvPicPr>
          <p:cNvPr id="2051" name="Picture 3" descr="C:\Users\mtshults\AppData\Local\Microsoft\Windows\Temporary Internet Files\Content.IE5\TOE0WZLO\MC90028120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6530" y="4049058"/>
            <a:ext cx="1752600" cy="2024923"/>
          </a:xfrm>
          <a:prstGeom prst="rect">
            <a:avLst/>
          </a:prstGeom>
          <a:noFill/>
          <a:extLst>
            <a:ext uri="{909E8E84-426E-40DD-AFC4-6F175D3DCCD1}">
              <a14:hiddenFill xmlns:a14="http://schemas.microsoft.com/office/drawing/2010/main">
                <a:solidFill>
                  <a:srgbClr val="FFFFFF"/>
                </a:solidFill>
              </a14:hiddenFill>
            </a:ext>
          </a:extLst>
        </p:spPr>
      </p:pic>
      <p:sp>
        <p:nvSpPr>
          <p:cNvPr id="9" name="Rounded Rectangle 8"/>
          <p:cNvSpPr/>
          <p:nvPr/>
        </p:nvSpPr>
        <p:spPr>
          <a:xfrm>
            <a:off x="3770867" y="3218507"/>
            <a:ext cx="2667000" cy="121920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Rules engines, Bayesian Belief Networks, Human-assisted analyses</a:t>
            </a:r>
            <a:endParaRPr lang="en-US" dirty="0"/>
          </a:p>
        </p:txBody>
      </p:sp>
      <p:sp>
        <p:nvSpPr>
          <p:cNvPr id="10" name="TextBox 9"/>
          <p:cNvSpPr txBox="1"/>
          <p:nvPr/>
        </p:nvSpPr>
        <p:spPr>
          <a:xfrm>
            <a:off x="76200" y="3403600"/>
            <a:ext cx="2819400" cy="646331"/>
          </a:xfrm>
          <a:prstGeom prst="rect">
            <a:avLst/>
          </a:prstGeom>
          <a:noFill/>
        </p:spPr>
        <p:txBody>
          <a:bodyPr wrap="square" rtlCol="0">
            <a:spAutoFit/>
          </a:bodyPr>
          <a:lstStyle/>
          <a:p>
            <a:pPr algn="ctr"/>
            <a:r>
              <a:rPr lang="en-US" b="1" u="sng" dirty="0" smtClean="0">
                <a:latin typeface="+mn-lt"/>
              </a:rPr>
              <a:t>Insight Leading To (Correct, High-Value) Action</a:t>
            </a:r>
            <a:endParaRPr lang="en-US" b="1" u="sng" dirty="0">
              <a:latin typeface="+mn-lt"/>
            </a:endParaRPr>
          </a:p>
        </p:txBody>
      </p:sp>
      <p:sp>
        <p:nvSpPr>
          <p:cNvPr id="11" name="Oval 10"/>
          <p:cNvSpPr/>
          <p:nvPr/>
        </p:nvSpPr>
        <p:spPr>
          <a:xfrm>
            <a:off x="416859" y="2341282"/>
            <a:ext cx="3160060" cy="914400"/>
          </a:xfrm>
          <a:prstGeom prst="ellips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“The Semantic Web” – Graph-oriented databases, </a:t>
            </a:r>
            <a:r>
              <a:rPr lang="en-US" sz="1400" dirty="0" smtClean="0">
                <a:hlinkClick r:id="rId5"/>
              </a:rPr>
              <a:t>RDF</a:t>
            </a:r>
            <a:r>
              <a:rPr lang="en-US" sz="1400" dirty="0" smtClean="0"/>
              <a:t>-based standards, etc.</a:t>
            </a:r>
            <a:endParaRPr lang="en-US" sz="1400" dirty="0"/>
          </a:p>
        </p:txBody>
      </p:sp>
      <p:sp>
        <p:nvSpPr>
          <p:cNvPr id="12" name="Down Arrow 11"/>
          <p:cNvSpPr/>
          <p:nvPr/>
        </p:nvSpPr>
        <p:spPr>
          <a:xfrm rot="2876315">
            <a:off x="5909834" y="2627349"/>
            <a:ext cx="533400" cy="762000"/>
          </a:xfrm>
          <a:prstGeom prst="downArrow">
            <a:avLst/>
          </a:prstGeom>
          <a:solidFill>
            <a:schemeClr val="bg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12"/>
          <p:cNvSpPr/>
          <p:nvPr/>
        </p:nvSpPr>
        <p:spPr>
          <a:xfrm>
            <a:off x="2895600" y="3798072"/>
            <a:ext cx="685800" cy="533400"/>
          </a:xfrm>
          <a:prstGeom prst="leftArrow">
            <a:avLst/>
          </a:prstGeom>
          <a:solidFill>
            <a:schemeClr val="bg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6536268" y="3366442"/>
            <a:ext cx="2461123" cy="923330"/>
          </a:xfrm>
          <a:prstGeom prst="rect">
            <a:avLst/>
          </a:prstGeom>
          <a:noFill/>
        </p:spPr>
        <p:txBody>
          <a:bodyPr wrap="none" rtlCol="0">
            <a:spAutoFit/>
          </a:bodyPr>
          <a:lstStyle/>
          <a:p>
            <a:pPr marL="285750" indent="-285750">
              <a:buFont typeface="Arial" pitchFamily="34" charset="0"/>
              <a:buChar char="•"/>
            </a:pPr>
            <a:r>
              <a:rPr lang="en-US" dirty="0" smtClean="0">
                <a:latin typeface="+mn-lt"/>
              </a:rPr>
              <a:t>Millions of objects</a:t>
            </a:r>
          </a:p>
          <a:p>
            <a:pPr marL="285750" indent="-285750">
              <a:buFont typeface="Arial" pitchFamily="34" charset="0"/>
              <a:buChar char="•"/>
            </a:pPr>
            <a:r>
              <a:rPr lang="en-US" dirty="0" smtClean="0">
                <a:latin typeface="+mn-lt"/>
              </a:rPr>
              <a:t>Billions of events</a:t>
            </a:r>
          </a:p>
          <a:p>
            <a:pPr marL="285750" indent="-285750">
              <a:buFont typeface="Arial" pitchFamily="34" charset="0"/>
              <a:buChar char="•"/>
            </a:pPr>
            <a:r>
              <a:rPr lang="en-US" dirty="0" smtClean="0">
                <a:latin typeface="+mn-lt"/>
              </a:rPr>
              <a:t>Random data access</a:t>
            </a:r>
            <a:endParaRPr lang="en-US" dirty="0">
              <a:latin typeface="+mn-lt"/>
            </a:endParaRPr>
          </a:p>
        </p:txBody>
      </p:sp>
      <p:sp>
        <p:nvSpPr>
          <p:cNvPr id="15" name="Rounded Rectangle 14"/>
          <p:cNvSpPr/>
          <p:nvPr/>
        </p:nvSpPr>
        <p:spPr>
          <a:xfrm>
            <a:off x="1619955" y="5957439"/>
            <a:ext cx="6934200" cy="762000"/>
          </a:xfrm>
          <a:prstGeom prst="roundRect">
            <a:avLst/>
          </a:prstGeom>
          <a:solidFill>
            <a:schemeClr val="accent5">
              <a:lumMod val="50000"/>
            </a:scheme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You just can’t do this in time to be useful </a:t>
            </a:r>
          </a:p>
          <a:p>
            <a:pPr algn="ctr"/>
            <a:r>
              <a:rPr lang="en-US" sz="2400" dirty="0" smtClean="0"/>
              <a:t>unless everything’s in-memory</a:t>
            </a:r>
            <a:endParaRPr lang="en-US" sz="2400" dirty="0"/>
          </a:p>
        </p:txBody>
      </p:sp>
      <p:pic>
        <p:nvPicPr>
          <p:cNvPr id="16"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74278" y="4048560"/>
            <a:ext cx="2762256" cy="2122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34992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72142" y="21999"/>
            <a:ext cx="7815943" cy="718226"/>
          </a:xfrm>
        </p:spPr>
        <p:txBody>
          <a:bodyPr/>
          <a:lstStyle/>
          <a:p>
            <a:r>
              <a:rPr lang="en-US" sz="3200" dirty="0" smtClean="0"/>
              <a:t>Trends to </a:t>
            </a:r>
            <a:r>
              <a:rPr lang="en-US" sz="3200" dirty="0" err="1" smtClean="0"/>
              <a:t>Exascale</a:t>
            </a:r>
            <a:r>
              <a:rPr lang="en-US" sz="3200" dirty="0" smtClean="0"/>
              <a:t> Performance</a:t>
            </a:r>
            <a:endParaRPr lang="en-US" sz="3200" dirty="0"/>
          </a:p>
        </p:txBody>
      </p:sp>
      <p:pic>
        <p:nvPicPr>
          <p:cNvPr id="7" name="Picture 2"/>
          <p:cNvPicPr>
            <a:picLocks noChangeAspect="1" noChangeArrowheads="1"/>
          </p:cNvPicPr>
          <p:nvPr/>
        </p:nvPicPr>
        <p:blipFill>
          <a:blip r:embed="rId2" cstate="print"/>
          <a:srcRect/>
          <a:stretch>
            <a:fillRect/>
          </a:stretch>
        </p:blipFill>
        <p:spPr bwMode="auto">
          <a:xfrm>
            <a:off x="595067" y="649793"/>
            <a:ext cx="8102617" cy="4906945"/>
          </a:xfrm>
          <a:prstGeom prst="rect">
            <a:avLst/>
          </a:prstGeom>
          <a:solidFill>
            <a:schemeClr val="accent2"/>
          </a:solidFill>
          <a:ln w="9525">
            <a:noFill/>
            <a:miter lim="800000"/>
            <a:headEnd/>
            <a:tailEnd/>
          </a:ln>
          <a:effectLst>
            <a:prstShdw prst="shdw17" dist="17961" dir="2700000">
              <a:schemeClr val="accent1">
                <a:gamma/>
                <a:shade val="60000"/>
                <a:invGamma/>
              </a:schemeClr>
            </a:prstShdw>
          </a:effectLst>
        </p:spPr>
      </p:pic>
      <p:sp>
        <p:nvSpPr>
          <p:cNvPr id="2" name="5-Point Star 1"/>
          <p:cNvSpPr/>
          <p:nvPr/>
        </p:nvSpPr>
        <p:spPr>
          <a:xfrm>
            <a:off x="5797821" y="2382346"/>
            <a:ext cx="72008" cy="72008"/>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TextBox 2"/>
          <p:cNvSpPr txBox="1"/>
          <p:nvPr/>
        </p:nvSpPr>
        <p:spPr>
          <a:xfrm>
            <a:off x="5869829" y="2318322"/>
            <a:ext cx="1063112" cy="230832"/>
          </a:xfrm>
          <a:prstGeom prst="rect">
            <a:avLst/>
          </a:prstGeom>
          <a:noFill/>
        </p:spPr>
        <p:txBody>
          <a:bodyPr wrap="none" rtlCol="0">
            <a:spAutoFit/>
          </a:bodyPr>
          <a:lstStyle/>
          <a:p>
            <a:r>
              <a:rPr lang="en-US" sz="900" b="1" dirty="0">
                <a:solidFill>
                  <a:srgbClr val="FF0000"/>
                </a:solidFill>
              </a:rPr>
              <a:t>33.9PF Tianhe-2</a:t>
            </a:r>
          </a:p>
        </p:txBody>
      </p:sp>
      <p:pic>
        <p:nvPicPr>
          <p:cNvPr id="9" name="Picture 4"/>
          <p:cNvPicPr>
            <a:picLocks noChangeAspect="1" noChangeArrowheads="1"/>
          </p:cNvPicPr>
          <p:nvPr/>
        </p:nvPicPr>
        <p:blipFill>
          <a:blip r:embed="rId3" cstate="print"/>
          <a:srcRect/>
          <a:stretch>
            <a:fillRect/>
          </a:stretch>
        </p:blipFill>
        <p:spPr bwMode="auto">
          <a:xfrm>
            <a:off x="-1784594" y="5620762"/>
            <a:ext cx="12208389" cy="969259"/>
          </a:xfrm>
          <a:prstGeom prst="rect">
            <a:avLst/>
          </a:prstGeom>
          <a:noFill/>
          <a:ln w="9525">
            <a:noFill/>
            <a:miter lim="800000"/>
            <a:headEnd/>
            <a:tailEnd/>
          </a:ln>
        </p:spPr>
      </p:pic>
      <p:sp>
        <p:nvSpPr>
          <p:cNvPr id="6" name="Content Placeholder 5"/>
          <p:cNvSpPr>
            <a:spLocks noGrp="1"/>
          </p:cNvSpPr>
          <p:nvPr>
            <p:ph idx="1"/>
          </p:nvPr>
        </p:nvSpPr>
        <p:spPr>
          <a:xfrm>
            <a:off x="191910" y="5617930"/>
            <a:ext cx="8505774" cy="916577"/>
          </a:xfrm>
        </p:spPr>
        <p:txBody>
          <a:bodyPr>
            <a:noAutofit/>
          </a:bodyPr>
          <a:lstStyle/>
          <a:p>
            <a:pPr algn="ctr">
              <a:buNone/>
            </a:pPr>
            <a:r>
              <a:rPr lang="en-US" sz="2200" i="1" dirty="0">
                <a:effectLst/>
                <a:latin typeface="+mj-lt"/>
              </a:rPr>
              <a:t>Getting to </a:t>
            </a:r>
            <a:r>
              <a:rPr lang="en-US" sz="2200" i="1" dirty="0" err="1">
                <a:effectLst/>
                <a:latin typeface="+mj-lt"/>
              </a:rPr>
              <a:t>Exascale</a:t>
            </a:r>
            <a:r>
              <a:rPr lang="en-US" sz="2200" i="1" dirty="0">
                <a:effectLst/>
                <a:latin typeface="+mj-lt"/>
              </a:rPr>
              <a:t> </a:t>
            </a:r>
            <a:r>
              <a:rPr lang="en-US" sz="2200" i="1" dirty="0" smtClean="0">
                <a:effectLst/>
                <a:latin typeface="+mj-lt"/>
              </a:rPr>
              <a:t>within 20-40MW by </a:t>
            </a:r>
            <a:r>
              <a:rPr lang="en-US" sz="2200" i="1" dirty="0">
                <a:effectLst/>
                <a:latin typeface="+mj-lt"/>
              </a:rPr>
              <a:t>2020 Requires a Performance Improvement of 2x </a:t>
            </a:r>
            <a:r>
              <a:rPr lang="en-US" sz="2200" i="1" u="sng" dirty="0">
                <a:effectLst/>
                <a:latin typeface="+mj-lt"/>
              </a:rPr>
              <a:t>every year</a:t>
            </a:r>
            <a:endParaRPr lang="en-US" sz="2200" i="1" dirty="0">
              <a:effectLst/>
              <a:latin typeface="+mj-lt"/>
            </a:endParaRPr>
          </a:p>
        </p:txBody>
      </p:sp>
    </p:spTree>
    <p:extLst>
      <p:ext uri="{BB962C8B-B14F-4D97-AF65-F5344CB8AC3E}">
        <p14:creationId xmlns:p14="http://schemas.microsoft.com/office/powerpoint/2010/main" val="398566690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399" y="-32305"/>
            <a:ext cx="8229203" cy="754201"/>
          </a:xfrm>
        </p:spPr>
        <p:txBody>
          <a:bodyPr>
            <a:normAutofit fontScale="90000"/>
          </a:bodyPr>
          <a:lstStyle/>
          <a:p>
            <a:r>
              <a:rPr lang="en-US" dirty="0" smtClean="0"/>
              <a:t>Cores &amp; </a:t>
            </a:r>
            <a:r>
              <a:rPr lang="en-US" dirty="0" err="1" smtClean="0"/>
              <a:t>Uncores</a:t>
            </a:r>
            <a:r>
              <a:rPr lang="en-US" dirty="0" smtClean="0"/>
              <a:t>:</a:t>
            </a:r>
            <a:r>
              <a:rPr lang="en-US" dirty="0"/>
              <a:t> </a:t>
            </a:r>
            <a:r>
              <a:rPr lang="en-US" sz="3200" dirty="0" smtClean="0">
                <a:solidFill>
                  <a:srgbClr val="FFFF00"/>
                </a:solidFill>
              </a:rPr>
              <a:t>Performance Drivers</a:t>
            </a:r>
            <a:r>
              <a:rPr lang="en-US" sz="4000" dirty="0" smtClean="0"/>
              <a:t> </a:t>
            </a:r>
            <a:endParaRPr lang="en-US" dirty="0"/>
          </a:p>
        </p:txBody>
      </p:sp>
      <p:pic>
        <p:nvPicPr>
          <p:cNvPr id="23557" name="Picture 5" descr="cooltools-shape"/>
          <p:cNvPicPr preferRelativeResize="0">
            <a:picLocks noChangeArrowheads="1"/>
          </p:cNvPicPr>
          <p:nvPr/>
        </p:nvPicPr>
        <p:blipFill>
          <a:blip r:embed="rId2" cstate="print"/>
          <a:srcRect/>
          <a:stretch>
            <a:fillRect/>
          </a:stretch>
        </p:blipFill>
        <p:spPr bwMode="auto">
          <a:xfrm>
            <a:off x="209625" y="791720"/>
            <a:ext cx="5336152" cy="3283479"/>
          </a:xfrm>
          <a:prstGeom prst="rect">
            <a:avLst/>
          </a:prstGeom>
          <a:noFill/>
          <a:ln w="9525">
            <a:noFill/>
            <a:miter lim="800000"/>
            <a:headEnd/>
            <a:tailEnd/>
          </a:ln>
          <a:effectLst/>
        </p:spPr>
      </p:pic>
      <p:sp>
        <p:nvSpPr>
          <p:cNvPr id="23558" name="Rectangle 6"/>
          <p:cNvSpPr>
            <a:spLocks noChangeArrowheads="1"/>
          </p:cNvSpPr>
          <p:nvPr/>
        </p:nvSpPr>
        <p:spPr bwMode="auto">
          <a:xfrm>
            <a:off x="1199408" y="1013969"/>
            <a:ext cx="3253839" cy="2623343"/>
          </a:xfrm>
          <a:prstGeom prst="rect">
            <a:avLst/>
          </a:prstGeom>
          <a:noFill/>
          <a:ln w="19050">
            <a:solidFill>
              <a:schemeClr val="tx1"/>
            </a:solidFill>
            <a:miter lim="800000"/>
            <a:headEnd/>
            <a:tailEnd/>
          </a:ln>
          <a:effectLst/>
        </p:spPr>
        <p:txBody>
          <a:bodyPr wrap="none" lIns="64008" tIns="32004" rIns="64008" bIns="32004" anchor="ctr"/>
          <a:lstStyle/>
          <a:p>
            <a:endParaRPr lang="en-US">
              <a:solidFill>
                <a:srgbClr val="FFFFFF"/>
              </a:solidFill>
              <a:latin typeface="Arial" charset="0"/>
              <a:ea typeface="+mn-ea"/>
            </a:endParaRPr>
          </a:p>
        </p:txBody>
      </p:sp>
      <p:sp>
        <p:nvSpPr>
          <p:cNvPr id="23559" name="Text Box 7"/>
          <p:cNvSpPr txBox="1">
            <a:spLocks noChangeArrowheads="1"/>
          </p:cNvSpPr>
          <p:nvPr/>
        </p:nvSpPr>
        <p:spPr bwMode="auto">
          <a:xfrm>
            <a:off x="82625" y="1303582"/>
            <a:ext cx="1268016" cy="227755"/>
          </a:xfrm>
          <a:prstGeom prst="rect">
            <a:avLst/>
          </a:prstGeom>
          <a:noFill/>
          <a:ln w="19050" algn="ctr">
            <a:noFill/>
            <a:miter lim="800000"/>
            <a:headEnd/>
            <a:tailEnd/>
          </a:ln>
          <a:effectLst/>
        </p:spPr>
        <p:txBody>
          <a:bodyPr lIns="64008" tIns="64008" rIns="64008" bIns="64008" anchor="ctr" anchorCtr="1">
            <a:spAutoFit/>
          </a:bodyPr>
          <a:lstStyle/>
          <a:p>
            <a:pPr eaLnBrk="0" hangingPunct="0">
              <a:lnSpc>
                <a:spcPct val="80000"/>
              </a:lnSpc>
              <a:spcBef>
                <a:spcPct val="50000"/>
              </a:spcBef>
            </a:pPr>
            <a:endParaRPr lang="en-US" sz="800" dirty="0">
              <a:solidFill>
                <a:srgbClr val="FFFFFF"/>
              </a:solidFill>
              <a:latin typeface="Arial" charset="0"/>
            </a:endParaRPr>
          </a:p>
        </p:txBody>
      </p:sp>
      <p:sp>
        <p:nvSpPr>
          <p:cNvPr id="23560" name="Text Box 8"/>
          <p:cNvSpPr txBox="1">
            <a:spLocks noChangeArrowheads="1"/>
          </p:cNvSpPr>
          <p:nvPr/>
        </p:nvSpPr>
        <p:spPr bwMode="auto">
          <a:xfrm>
            <a:off x="420961" y="2678199"/>
            <a:ext cx="475515" cy="283154"/>
          </a:xfrm>
          <a:prstGeom prst="rect">
            <a:avLst/>
          </a:prstGeom>
          <a:noFill/>
          <a:ln w="19050" algn="ctr">
            <a:noFill/>
            <a:miter lim="800000"/>
            <a:headEnd/>
            <a:tailEnd/>
          </a:ln>
          <a:effectLst/>
        </p:spPr>
        <p:txBody>
          <a:bodyPr wrap="none" lIns="64008" tIns="64008" rIns="64008" bIns="64008" anchorCtr="1">
            <a:spAutoFit/>
          </a:bodyPr>
          <a:lstStyle/>
          <a:p>
            <a:pPr eaLnBrk="0" hangingPunct="0">
              <a:spcBef>
                <a:spcPct val="50000"/>
              </a:spcBef>
            </a:pPr>
            <a:r>
              <a:rPr lang="en-US" sz="1000" dirty="0">
                <a:solidFill>
                  <a:srgbClr val="FFFFFF"/>
                </a:solidFill>
                <a:latin typeface="Neo Sans Intel Medium" pitchFamily="34" charset="0"/>
              </a:rPr>
              <a:t>DRAM</a:t>
            </a:r>
          </a:p>
        </p:txBody>
      </p:sp>
      <p:sp>
        <p:nvSpPr>
          <p:cNvPr id="23561" name="Line 9"/>
          <p:cNvSpPr>
            <a:spLocks noChangeShapeType="1"/>
          </p:cNvSpPr>
          <p:nvPr/>
        </p:nvSpPr>
        <p:spPr bwMode="auto">
          <a:xfrm flipH="1">
            <a:off x="881336" y="3188844"/>
            <a:ext cx="508000" cy="0"/>
          </a:xfrm>
          <a:prstGeom prst="line">
            <a:avLst/>
          </a:prstGeom>
          <a:noFill/>
          <a:ln w="57150">
            <a:solidFill>
              <a:schemeClr val="tx1"/>
            </a:solidFill>
            <a:round/>
            <a:headEnd type="triangle" w="med" len="med"/>
            <a:tailEnd type="triangle" w="med" len="med"/>
          </a:ln>
          <a:effectLst/>
        </p:spPr>
        <p:txBody>
          <a:bodyPr lIns="64008" tIns="32004" rIns="64008" bIns="32004">
            <a:spAutoFit/>
          </a:bodyPr>
          <a:lstStyle/>
          <a:p>
            <a:endParaRPr lang="en-US">
              <a:solidFill>
                <a:srgbClr val="FFFFFF"/>
              </a:solidFill>
              <a:latin typeface="Arial" charset="0"/>
              <a:ea typeface="+mn-ea"/>
            </a:endParaRPr>
          </a:p>
        </p:txBody>
      </p:sp>
      <p:sp>
        <p:nvSpPr>
          <p:cNvPr id="23563" name="Line 11"/>
          <p:cNvSpPr>
            <a:spLocks noChangeShapeType="1"/>
          </p:cNvSpPr>
          <p:nvPr/>
        </p:nvSpPr>
        <p:spPr bwMode="auto">
          <a:xfrm>
            <a:off x="962012" y="2153711"/>
            <a:ext cx="3813969" cy="0"/>
          </a:xfrm>
          <a:prstGeom prst="line">
            <a:avLst/>
          </a:prstGeom>
          <a:noFill/>
          <a:ln w="76200">
            <a:pattFill prst="pct75">
              <a:fgClr>
                <a:schemeClr val="accent1"/>
              </a:fgClr>
              <a:bgClr>
                <a:srgbClr val="FFFFFF"/>
              </a:bgClr>
            </a:pattFill>
            <a:round/>
            <a:headEnd/>
            <a:tailEnd/>
          </a:ln>
          <a:effectLst/>
        </p:spPr>
        <p:txBody>
          <a:bodyPr lIns="64008" tIns="32004" rIns="64008" bIns="32004">
            <a:spAutoFit/>
          </a:bodyPr>
          <a:lstStyle/>
          <a:p>
            <a:endParaRPr lang="en-US">
              <a:solidFill>
                <a:srgbClr val="FFFFFF"/>
              </a:solidFill>
              <a:latin typeface="Arial" charset="0"/>
              <a:ea typeface="+mn-ea"/>
            </a:endParaRPr>
          </a:p>
        </p:txBody>
      </p:sp>
      <p:sp>
        <p:nvSpPr>
          <p:cNvPr id="23565" name="AutoShape 13"/>
          <p:cNvSpPr>
            <a:spLocks noChangeArrowheads="1"/>
          </p:cNvSpPr>
          <p:nvPr/>
        </p:nvSpPr>
        <p:spPr bwMode="auto">
          <a:xfrm>
            <a:off x="2290494" y="3477133"/>
            <a:ext cx="286452" cy="604540"/>
          </a:xfrm>
          <a:prstGeom prst="upDownArrow">
            <a:avLst>
              <a:gd name="adj1" fmla="val 50000"/>
              <a:gd name="adj2" fmla="val 50000"/>
            </a:avLst>
          </a:prstGeom>
          <a:gradFill rotWithShape="1">
            <a:gsLst>
              <a:gs pos="0">
                <a:srgbClr val="808000">
                  <a:gamma/>
                  <a:shade val="46275"/>
                  <a:invGamma/>
                </a:srgbClr>
              </a:gs>
              <a:gs pos="50000">
                <a:srgbClr val="808000"/>
              </a:gs>
              <a:gs pos="100000">
                <a:srgbClr val="808000">
                  <a:gamma/>
                  <a:shade val="46275"/>
                  <a:invGamma/>
                </a:srgbClr>
              </a:gs>
            </a:gsLst>
            <a:lin ang="2700000" scaled="1"/>
          </a:gradFill>
          <a:ln w="19050" algn="ctr">
            <a:solidFill>
              <a:schemeClr val="tx1"/>
            </a:solidFill>
            <a:miter lim="800000"/>
            <a:headEnd/>
            <a:tailEnd/>
          </a:ln>
          <a:effectLst/>
        </p:spPr>
        <p:txBody>
          <a:bodyPr wrap="square" tIns="91440" bIns="91440" anchor="ctr">
            <a:spAutoFit/>
          </a:bodyPr>
          <a:lstStyle/>
          <a:p>
            <a:endParaRPr lang="en-US">
              <a:solidFill>
                <a:srgbClr val="FFFFFF"/>
              </a:solidFill>
              <a:latin typeface="Arial" charset="0"/>
              <a:ea typeface="+mn-ea"/>
            </a:endParaRPr>
          </a:p>
        </p:txBody>
      </p:sp>
      <p:sp>
        <p:nvSpPr>
          <p:cNvPr id="23566" name="AutoShape 14"/>
          <p:cNvSpPr>
            <a:spLocks noChangeArrowheads="1"/>
          </p:cNvSpPr>
          <p:nvPr/>
        </p:nvSpPr>
        <p:spPr bwMode="auto">
          <a:xfrm>
            <a:off x="2813791" y="3481598"/>
            <a:ext cx="273799" cy="595610"/>
          </a:xfrm>
          <a:prstGeom prst="upDownArrow">
            <a:avLst>
              <a:gd name="adj1" fmla="val 50000"/>
              <a:gd name="adj2" fmla="val 50000"/>
            </a:avLst>
          </a:prstGeom>
          <a:gradFill rotWithShape="1">
            <a:gsLst>
              <a:gs pos="0">
                <a:srgbClr val="808000">
                  <a:gamma/>
                  <a:shade val="46275"/>
                  <a:invGamma/>
                </a:srgbClr>
              </a:gs>
              <a:gs pos="50000">
                <a:srgbClr val="808000"/>
              </a:gs>
              <a:gs pos="100000">
                <a:srgbClr val="808000">
                  <a:gamma/>
                  <a:shade val="46275"/>
                  <a:invGamma/>
                </a:srgbClr>
              </a:gs>
            </a:gsLst>
            <a:lin ang="2700000" scaled="1"/>
          </a:gradFill>
          <a:ln w="19050" algn="ctr">
            <a:solidFill>
              <a:schemeClr val="tx1"/>
            </a:solidFill>
            <a:miter lim="800000"/>
            <a:headEnd/>
            <a:tailEnd/>
          </a:ln>
          <a:effectLst/>
        </p:spPr>
        <p:txBody>
          <a:bodyPr wrap="square" tIns="91440" bIns="91440" anchor="ctr">
            <a:spAutoFit/>
          </a:bodyPr>
          <a:lstStyle/>
          <a:p>
            <a:endParaRPr lang="en-US">
              <a:solidFill>
                <a:srgbClr val="FFFFFF"/>
              </a:solidFill>
              <a:latin typeface="Arial" charset="0"/>
              <a:ea typeface="+mn-ea"/>
            </a:endParaRPr>
          </a:p>
        </p:txBody>
      </p:sp>
      <p:sp>
        <p:nvSpPr>
          <p:cNvPr id="23567" name="Text Box 15"/>
          <p:cNvSpPr txBox="1">
            <a:spLocks noChangeArrowheads="1"/>
          </p:cNvSpPr>
          <p:nvPr/>
        </p:nvSpPr>
        <p:spPr bwMode="auto">
          <a:xfrm>
            <a:off x="2516992" y="3638636"/>
            <a:ext cx="328039" cy="218521"/>
          </a:xfrm>
          <a:prstGeom prst="rect">
            <a:avLst/>
          </a:prstGeom>
          <a:noFill/>
          <a:ln w="19050" algn="ctr">
            <a:noFill/>
            <a:miter lim="800000"/>
            <a:headEnd/>
            <a:tailEnd/>
          </a:ln>
          <a:effectLst/>
        </p:spPr>
        <p:txBody>
          <a:bodyPr wrap="none" lIns="64008" tIns="32004" rIns="64008" bIns="32004">
            <a:spAutoFit/>
          </a:bodyPr>
          <a:lstStyle/>
          <a:p>
            <a:pPr eaLnBrk="0" hangingPunct="0"/>
            <a:r>
              <a:rPr lang="en-US" sz="1000" dirty="0">
                <a:solidFill>
                  <a:srgbClr val="FFFFFF"/>
                </a:solidFill>
                <a:effectLst>
                  <a:outerShdw blurRad="38100" dist="38100" dir="2700000" algn="tl">
                    <a:srgbClr val="000000"/>
                  </a:outerShdw>
                </a:effectLst>
                <a:latin typeface="Neo Sans Intel Medium" pitchFamily="34" charset="0"/>
              </a:rPr>
              <a:t>QPI</a:t>
            </a:r>
          </a:p>
        </p:txBody>
      </p:sp>
      <p:sp>
        <p:nvSpPr>
          <p:cNvPr id="23568" name="Line 16"/>
          <p:cNvSpPr>
            <a:spLocks noChangeShapeType="1"/>
          </p:cNvSpPr>
          <p:nvPr/>
        </p:nvSpPr>
        <p:spPr bwMode="auto">
          <a:xfrm flipH="1">
            <a:off x="4583875" y="1027199"/>
            <a:ext cx="7929" cy="1086753"/>
          </a:xfrm>
          <a:prstGeom prst="line">
            <a:avLst/>
          </a:prstGeom>
          <a:noFill/>
          <a:ln w="57150">
            <a:solidFill>
              <a:schemeClr val="tx1">
                <a:alpha val="70000"/>
              </a:schemeClr>
            </a:solidFill>
            <a:round/>
            <a:headEnd type="triangle" w="med" len="med"/>
            <a:tailEnd type="triangle" w="med" len="med"/>
          </a:ln>
          <a:effectLst/>
        </p:spPr>
        <p:txBody>
          <a:bodyPr wrap="square" lIns="64008" tIns="32004" rIns="64008" bIns="32004">
            <a:spAutoFit/>
          </a:bodyPr>
          <a:lstStyle/>
          <a:p>
            <a:endParaRPr lang="en-US">
              <a:solidFill>
                <a:srgbClr val="FFFFFF"/>
              </a:solidFill>
              <a:latin typeface="Arial" charset="0"/>
              <a:ea typeface="+mn-ea"/>
            </a:endParaRPr>
          </a:p>
        </p:txBody>
      </p:sp>
      <p:sp>
        <p:nvSpPr>
          <p:cNvPr id="23569" name="Text Box 17"/>
          <p:cNvSpPr txBox="1">
            <a:spLocks noChangeArrowheads="1"/>
          </p:cNvSpPr>
          <p:nvPr/>
        </p:nvSpPr>
        <p:spPr bwMode="auto">
          <a:xfrm>
            <a:off x="4652265" y="1365865"/>
            <a:ext cx="647485" cy="310854"/>
          </a:xfrm>
          <a:prstGeom prst="rect">
            <a:avLst/>
          </a:prstGeom>
          <a:noFill/>
          <a:ln w="19050" algn="ctr">
            <a:noFill/>
            <a:miter lim="800000"/>
            <a:headEnd/>
            <a:tailEnd/>
          </a:ln>
          <a:effectLst/>
        </p:spPr>
        <p:txBody>
          <a:bodyPr wrap="none" lIns="64008" tIns="32004" rIns="64008" bIns="32004">
            <a:spAutoFit/>
          </a:bodyPr>
          <a:lstStyle/>
          <a:p>
            <a:pPr eaLnBrk="0" hangingPunct="0">
              <a:lnSpc>
                <a:spcPct val="80000"/>
              </a:lnSpc>
              <a:spcBef>
                <a:spcPct val="50000"/>
              </a:spcBef>
            </a:pPr>
            <a:r>
              <a:rPr lang="en-US" sz="2000" dirty="0">
                <a:solidFill>
                  <a:srgbClr val="FFFFFF"/>
                </a:solidFill>
                <a:latin typeface="Neo Sans Intel Medium" pitchFamily="34" charset="0"/>
                <a:ea typeface="+mn-ea"/>
              </a:rPr>
              <a:t>Core</a:t>
            </a:r>
          </a:p>
        </p:txBody>
      </p:sp>
      <p:sp>
        <p:nvSpPr>
          <p:cNvPr id="23570" name="Line 18"/>
          <p:cNvSpPr>
            <a:spLocks noChangeShapeType="1"/>
          </p:cNvSpPr>
          <p:nvPr/>
        </p:nvSpPr>
        <p:spPr bwMode="auto">
          <a:xfrm>
            <a:off x="4583875" y="2102076"/>
            <a:ext cx="5914" cy="1498195"/>
          </a:xfrm>
          <a:prstGeom prst="line">
            <a:avLst/>
          </a:prstGeom>
          <a:noFill/>
          <a:ln w="57150">
            <a:solidFill>
              <a:schemeClr val="tx1">
                <a:alpha val="70000"/>
              </a:schemeClr>
            </a:solidFill>
            <a:round/>
            <a:headEnd type="triangle" w="med" len="med"/>
            <a:tailEnd type="triangle" w="med" len="med"/>
          </a:ln>
          <a:effectLst/>
        </p:spPr>
        <p:txBody>
          <a:bodyPr wrap="square" lIns="64008" tIns="32004" rIns="64008" bIns="32004">
            <a:spAutoFit/>
          </a:bodyPr>
          <a:lstStyle/>
          <a:p>
            <a:endParaRPr lang="en-US">
              <a:solidFill>
                <a:srgbClr val="FFFFFF"/>
              </a:solidFill>
              <a:latin typeface="Arial" charset="0"/>
              <a:ea typeface="+mn-ea"/>
            </a:endParaRPr>
          </a:p>
        </p:txBody>
      </p:sp>
      <p:sp>
        <p:nvSpPr>
          <p:cNvPr id="23571" name="Text Box 19"/>
          <p:cNvSpPr txBox="1">
            <a:spLocks noChangeArrowheads="1"/>
          </p:cNvSpPr>
          <p:nvPr/>
        </p:nvSpPr>
        <p:spPr bwMode="auto">
          <a:xfrm>
            <a:off x="4565758" y="2889865"/>
            <a:ext cx="993179" cy="310854"/>
          </a:xfrm>
          <a:prstGeom prst="rect">
            <a:avLst/>
          </a:prstGeom>
          <a:noFill/>
          <a:ln w="19050" algn="ctr">
            <a:noFill/>
            <a:miter lim="800000"/>
            <a:headEnd/>
            <a:tailEnd/>
          </a:ln>
          <a:effectLst/>
        </p:spPr>
        <p:txBody>
          <a:bodyPr lIns="64008" tIns="32004" rIns="64008" bIns="32004">
            <a:spAutoFit/>
          </a:bodyPr>
          <a:lstStyle/>
          <a:p>
            <a:pPr eaLnBrk="0" hangingPunct="0">
              <a:lnSpc>
                <a:spcPct val="80000"/>
              </a:lnSpc>
              <a:spcBef>
                <a:spcPct val="50000"/>
              </a:spcBef>
            </a:pPr>
            <a:r>
              <a:rPr lang="en-US" sz="2000" dirty="0" err="1">
                <a:solidFill>
                  <a:srgbClr val="FFFFFF"/>
                </a:solidFill>
                <a:latin typeface="Neo Sans Intel Medium" pitchFamily="34" charset="0"/>
                <a:ea typeface="+mn-ea"/>
              </a:rPr>
              <a:t>Uncore</a:t>
            </a:r>
            <a:endParaRPr lang="en-US" sz="2000" dirty="0">
              <a:solidFill>
                <a:srgbClr val="FFFFFF"/>
              </a:solidFill>
              <a:latin typeface="Neo Sans Intel Medium" pitchFamily="34" charset="0"/>
              <a:ea typeface="+mn-ea"/>
            </a:endParaRPr>
          </a:p>
        </p:txBody>
      </p:sp>
      <p:grpSp>
        <p:nvGrpSpPr>
          <p:cNvPr id="3" name="Group 20"/>
          <p:cNvGrpSpPr>
            <a:grpSpLocks/>
          </p:cNvGrpSpPr>
          <p:nvPr/>
        </p:nvGrpSpPr>
        <p:grpSpPr bwMode="auto">
          <a:xfrm>
            <a:off x="306859" y="3088303"/>
            <a:ext cx="631031" cy="541073"/>
            <a:chOff x="4088" y="2125"/>
            <a:chExt cx="599" cy="468"/>
          </a:xfrm>
        </p:grpSpPr>
        <p:grpSp>
          <p:nvGrpSpPr>
            <p:cNvPr id="4" name="Group 21"/>
            <p:cNvGrpSpPr>
              <a:grpSpLocks/>
            </p:cNvGrpSpPr>
            <p:nvPr/>
          </p:nvGrpSpPr>
          <p:grpSpPr bwMode="auto">
            <a:xfrm rot="-1273006">
              <a:off x="4225" y="2125"/>
              <a:ext cx="462" cy="183"/>
              <a:chOff x="3667" y="1613"/>
              <a:chExt cx="876" cy="152"/>
            </a:xfrm>
          </p:grpSpPr>
          <p:sp>
            <p:nvSpPr>
              <p:cNvPr id="23574" name="Rectangle 22"/>
              <p:cNvSpPr>
                <a:spLocks noChangeArrowheads="1"/>
              </p:cNvSpPr>
              <p:nvPr/>
            </p:nvSpPr>
            <p:spPr bwMode="auto">
              <a:xfrm>
                <a:off x="3678" y="1694"/>
                <a:ext cx="390" cy="21"/>
              </a:xfrm>
              <a:prstGeom prst="rect">
                <a:avLst/>
              </a:prstGeom>
              <a:noFill/>
              <a:ln w="12700">
                <a:solidFill>
                  <a:srgbClr val="000000"/>
                </a:solidFill>
                <a:miter lim="800000"/>
                <a:headEnd/>
                <a:tailEnd/>
              </a:ln>
              <a:effectLst/>
            </p:spPr>
            <p:txBody>
              <a:bodyPr wrap="none" anchor="ctr"/>
              <a:lstStyle/>
              <a:p>
                <a:endParaRPr lang="en-US">
                  <a:solidFill>
                    <a:srgbClr val="FFFFFF"/>
                  </a:solidFill>
                  <a:latin typeface="Arial" charset="0"/>
                  <a:ea typeface="+mn-ea"/>
                </a:endParaRPr>
              </a:p>
            </p:txBody>
          </p:sp>
          <p:sp>
            <p:nvSpPr>
              <p:cNvPr id="23575" name="Rectangle 23"/>
              <p:cNvSpPr>
                <a:spLocks noChangeArrowheads="1"/>
              </p:cNvSpPr>
              <p:nvPr/>
            </p:nvSpPr>
            <p:spPr bwMode="auto">
              <a:xfrm>
                <a:off x="4113" y="1694"/>
                <a:ext cx="390" cy="21"/>
              </a:xfrm>
              <a:prstGeom prst="rect">
                <a:avLst/>
              </a:prstGeom>
              <a:noFill/>
              <a:ln w="12700">
                <a:solidFill>
                  <a:srgbClr val="000000"/>
                </a:solidFill>
                <a:miter lim="800000"/>
                <a:headEnd/>
                <a:tailEnd/>
              </a:ln>
              <a:effectLst/>
            </p:spPr>
            <p:txBody>
              <a:bodyPr wrap="none" anchor="ctr"/>
              <a:lstStyle/>
              <a:p>
                <a:endParaRPr lang="en-US">
                  <a:solidFill>
                    <a:srgbClr val="FFFFFF"/>
                  </a:solidFill>
                  <a:latin typeface="Arial" charset="0"/>
                  <a:ea typeface="+mn-ea"/>
                </a:endParaRPr>
              </a:p>
            </p:txBody>
          </p:sp>
          <p:sp>
            <p:nvSpPr>
              <p:cNvPr id="23576" name="Freeform 24"/>
              <p:cNvSpPr>
                <a:spLocks/>
              </p:cNvSpPr>
              <p:nvPr/>
            </p:nvSpPr>
            <p:spPr bwMode="auto">
              <a:xfrm>
                <a:off x="3667" y="1613"/>
                <a:ext cx="876" cy="22"/>
              </a:xfrm>
              <a:custGeom>
                <a:avLst/>
                <a:gdLst/>
                <a:ahLst/>
                <a:cxnLst>
                  <a:cxn ang="0">
                    <a:pos x="0" y="0"/>
                  </a:cxn>
                  <a:cxn ang="0">
                    <a:pos x="875" y="0"/>
                  </a:cxn>
                  <a:cxn ang="0">
                    <a:pos x="875" y="21"/>
                  </a:cxn>
                  <a:cxn ang="0">
                    <a:pos x="0" y="21"/>
                  </a:cxn>
                  <a:cxn ang="0">
                    <a:pos x="0" y="0"/>
                  </a:cxn>
                </a:cxnLst>
                <a:rect l="0" t="0" r="r" b="b"/>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577" name="Freeform 25"/>
              <p:cNvSpPr>
                <a:spLocks/>
              </p:cNvSpPr>
              <p:nvPr/>
            </p:nvSpPr>
            <p:spPr bwMode="auto">
              <a:xfrm>
                <a:off x="3667" y="1631"/>
                <a:ext cx="876" cy="23"/>
              </a:xfrm>
              <a:custGeom>
                <a:avLst/>
                <a:gdLst/>
                <a:ahLst/>
                <a:cxnLst>
                  <a:cxn ang="0">
                    <a:pos x="0" y="0"/>
                  </a:cxn>
                  <a:cxn ang="0">
                    <a:pos x="875" y="0"/>
                  </a:cxn>
                  <a:cxn ang="0">
                    <a:pos x="875" y="22"/>
                  </a:cxn>
                  <a:cxn ang="0">
                    <a:pos x="0" y="22"/>
                  </a:cxn>
                  <a:cxn ang="0">
                    <a:pos x="0" y="0"/>
                  </a:cxn>
                </a:cxnLst>
                <a:rect l="0" t="0" r="r" b="b"/>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578" name="Freeform 26"/>
              <p:cNvSpPr>
                <a:spLocks/>
              </p:cNvSpPr>
              <p:nvPr/>
            </p:nvSpPr>
            <p:spPr bwMode="auto">
              <a:xfrm>
                <a:off x="3667" y="1641"/>
                <a:ext cx="876" cy="20"/>
              </a:xfrm>
              <a:custGeom>
                <a:avLst/>
                <a:gdLst/>
                <a:ahLst/>
                <a:cxnLst>
                  <a:cxn ang="0">
                    <a:pos x="0" y="0"/>
                  </a:cxn>
                  <a:cxn ang="0">
                    <a:pos x="875" y="0"/>
                  </a:cxn>
                  <a:cxn ang="0">
                    <a:pos x="875" y="19"/>
                  </a:cxn>
                  <a:cxn ang="0">
                    <a:pos x="0" y="19"/>
                  </a:cxn>
                  <a:cxn ang="0">
                    <a:pos x="0" y="0"/>
                  </a:cxn>
                </a:cxnLst>
                <a:rect l="0" t="0" r="r" b="b"/>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579" name="Freeform 27"/>
              <p:cNvSpPr>
                <a:spLocks/>
              </p:cNvSpPr>
              <p:nvPr/>
            </p:nvSpPr>
            <p:spPr bwMode="auto">
              <a:xfrm>
                <a:off x="3667" y="1650"/>
                <a:ext cx="876" cy="22"/>
              </a:xfrm>
              <a:custGeom>
                <a:avLst/>
                <a:gdLst/>
                <a:ahLst/>
                <a:cxnLst>
                  <a:cxn ang="0">
                    <a:pos x="0" y="0"/>
                  </a:cxn>
                  <a:cxn ang="0">
                    <a:pos x="875" y="0"/>
                  </a:cxn>
                  <a:cxn ang="0">
                    <a:pos x="875" y="21"/>
                  </a:cxn>
                  <a:cxn ang="0">
                    <a:pos x="0" y="21"/>
                  </a:cxn>
                  <a:cxn ang="0">
                    <a:pos x="0" y="0"/>
                  </a:cxn>
                </a:cxnLst>
                <a:rect l="0" t="0" r="r" b="b"/>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580" name="Freeform 28"/>
              <p:cNvSpPr>
                <a:spLocks/>
              </p:cNvSpPr>
              <p:nvPr/>
            </p:nvSpPr>
            <p:spPr bwMode="auto">
              <a:xfrm>
                <a:off x="3667" y="1658"/>
                <a:ext cx="876" cy="22"/>
              </a:xfrm>
              <a:custGeom>
                <a:avLst/>
                <a:gdLst/>
                <a:ahLst/>
                <a:cxnLst>
                  <a:cxn ang="0">
                    <a:pos x="0" y="0"/>
                  </a:cxn>
                  <a:cxn ang="0">
                    <a:pos x="875" y="0"/>
                  </a:cxn>
                  <a:cxn ang="0">
                    <a:pos x="875" y="21"/>
                  </a:cxn>
                  <a:cxn ang="0">
                    <a:pos x="0" y="21"/>
                  </a:cxn>
                  <a:cxn ang="0">
                    <a:pos x="0" y="0"/>
                  </a:cxn>
                </a:cxnLst>
                <a:rect l="0" t="0" r="r" b="b"/>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581" name="Freeform 29"/>
              <p:cNvSpPr>
                <a:spLocks/>
              </p:cNvSpPr>
              <p:nvPr/>
            </p:nvSpPr>
            <p:spPr bwMode="auto">
              <a:xfrm>
                <a:off x="3667" y="1669"/>
                <a:ext cx="876" cy="21"/>
              </a:xfrm>
              <a:custGeom>
                <a:avLst/>
                <a:gdLst/>
                <a:ahLst/>
                <a:cxnLst>
                  <a:cxn ang="0">
                    <a:pos x="0" y="0"/>
                  </a:cxn>
                  <a:cxn ang="0">
                    <a:pos x="875" y="0"/>
                  </a:cxn>
                  <a:cxn ang="0">
                    <a:pos x="875" y="20"/>
                  </a:cxn>
                  <a:cxn ang="0">
                    <a:pos x="0" y="20"/>
                  </a:cxn>
                  <a:cxn ang="0">
                    <a:pos x="0" y="0"/>
                  </a:cxn>
                </a:cxnLst>
                <a:rect l="0" t="0" r="r" b="b"/>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582" name="Freeform 30"/>
              <p:cNvSpPr>
                <a:spLocks/>
              </p:cNvSpPr>
              <p:nvPr/>
            </p:nvSpPr>
            <p:spPr bwMode="auto">
              <a:xfrm>
                <a:off x="3667" y="1679"/>
                <a:ext cx="876" cy="22"/>
              </a:xfrm>
              <a:custGeom>
                <a:avLst/>
                <a:gdLst/>
                <a:ahLst/>
                <a:cxnLst>
                  <a:cxn ang="0">
                    <a:pos x="0" y="0"/>
                  </a:cxn>
                  <a:cxn ang="0">
                    <a:pos x="875" y="0"/>
                  </a:cxn>
                  <a:cxn ang="0">
                    <a:pos x="875" y="21"/>
                  </a:cxn>
                  <a:cxn ang="0">
                    <a:pos x="0" y="21"/>
                  </a:cxn>
                  <a:cxn ang="0">
                    <a:pos x="0" y="0"/>
                  </a:cxn>
                </a:cxnLst>
                <a:rect l="0" t="0" r="r" b="b"/>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583" name="Freeform 31"/>
              <p:cNvSpPr>
                <a:spLocks/>
              </p:cNvSpPr>
              <p:nvPr/>
            </p:nvSpPr>
            <p:spPr bwMode="auto">
              <a:xfrm>
                <a:off x="3667" y="1689"/>
                <a:ext cx="876" cy="23"/>
              </a:xfrm>
              <a:custGeom>
                <a:avLst/>
                <a:gdLst/>
                <a:ahLst/>
                <a:cxnLst>
                  <a:cxn ang="0">
                    <a:pos x="0" y="0"/>
                  </a:cxn>
                  <a:cxn ang="0">
                    <a:pos x="875" y="0"/>
                  </a:cxn>
                  <a:cxn ang="0">
                    <a:pos x="875" y="22"/>
                  </a:cxn>
                  <a:cxn ang="0">
                    <a:pos x="0" y="22"/>
                  </a:cxn>
                  <a:cxn ang="0">
                    <a:pos x="0" y="0"/>
                  </a:cxn>
                </a:cxnLst>
                <a:rect l="0" t="0" r="r" b="b"/>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584" name="Freeform 32"/>
              <p:cNvSpPr>
                <a:spLocks/>
              </p:cNvSpPr>
              <p:nvPr/>
            </p:nvSpPr>
            <p:spPr bwMode="auto">
              <a:xfrm>
                <a:off x="3667" y="1698"/>
                <a:ext cx="876" cy="21"/>
              </a:xfrm>
              <a:custGeom>
                <a:avLst/>
                <a:gdLst/>
                <a:ahLst/>
                <a:cxnLst>
                  <a:cxn ang="0">
                    <a:pos x="0" y="0"/>
                  </a:cxn>
                  <a:cxn ang="0">
                    <a:pos x="875" y="0"/>
                  </a:cxn>
                  <a:cxn ang="0">
                    <a:pos x="875" y="20"/>
                  </a:cxn>
                  <a:cxn ang="0">
                    <a:pos x="0" y="20"/>
                  </a:cxn>
                  <a:cxn ang="0">
                    <a:pos x="0" y="0"/>
                  </a:cxn>
                </a:cxnLst>
                <a:rect l="0" t="0" r="r" b="b"/>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585" name="Freeform 33"/>
              <p:cNvSpPr>
                <a:spLocks/>
              </p:cNvSpPr>
              <p:nvPr/>
            </p:nvSpPr>
            <p:spPr bwMode="auto">
              <a:xfrm>
                <a:off x="3667" y="1707"/>
                <a:ext cx="876" cy="23"/>
              </a:xfrm>
              <a:custGeom>
                <a:avLst/>
                <a:gdLst/>
                <a:ahLst/>
                <a:cxnLst>
                  <a:cxn ang="0">
                    <a:pos x="0" y="0"/>
                  </a:cxn>
                  <a:cxn ang="0">
                    <a:pos x="875" y="0"/>
                  </a:cxn>
                  <a:cxn ang="0">
                    <a:pos x="875" y="22"/>
                  </a:cxn>
                  <a:cxn ang="0">
                    <a:pos x="0" y="22"/>
                  </a:cxn>
                  <a:cxn ang="0">
                    <a:pos x="0" y="0"/>
                  </a:cxn>
                </a:cxnLst>
                <a:rect l="0" t="0" r="r" b="b"/>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586" name="Freeform 34"/>
              <p:cNvSpPr>
                <a:spLocks/>
              </p:cNvSpPr>
              <p:nvPr/>
            </p:nvSpPr>
            <p:spPr bwMode="auto">
              <a:xfrm>
                <a:off x="3667" y="1718"/>
                <a:ext cx="876" cy="21"/>
              </a:xfrm>
              <a:custGeom>
                <a:avLst/>
                <a:gdLst/>
                <a:ahLst/>
                <a:cxnLst>
                  <a:cxn ang="0">
                    <a:pos x="0" y="0"/>
                  </a:cxn>
                  <a:cxn ang="0">
                    <a:pos x="875" y="0"/>
                  </a:cxn>
                  <a:cxn ang="0">
                    <a:pos x="875" y="20"/>
                  </a:cxn>
                  <a:cxn ang="0">
                    <a:pos x="0" y="20"/>
                  </a:cxn>
                  <a:cxn ang="0">
                    <a:pos x="0" y="0"/>
                  </a:cxn>
                </a:cxnLst>
                <a:rect l="0" t="0" r="r" b="b"/>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587" name="Freeform 35"/>
              <p:cNvSpPr>
                <a:spLocks/>
              </p:cNvSpPr>
              <p:nvPr/>
            </p:nvSpPr>
            <p:spPr bwMode="auto">
              <a:xfrm>
                <a:off x="3667" y="1727"/>
                <a:ext cx="876" cy="21"/>
              </a:xfrm>
              <a:custGeom>
                <a:avLst/>
                <a:gdLst/>
                <a:ahLst/>
                <a:cxnLst>
                  <a:cxn ang="0">
                    <a:pos x="0" y="0"/>
                  </a:cxn>
                  <a:cxn ang="0">
                    <a:pos x="875" y="0"/>
                  </a:cxn>
                  <a:cxn ang="0">
                    <a:pos x="875" y="20"/>
                  </a:cxn>
                  <a:cxn ang="0">
                    <a:pos x="0" y="20"/>
                  </a:cxn>
                  <a:cxn ang="0">
                    <a:pos x="0" y="0"/>
                  </a:cxn>
                </a:cxnLst>
                <a:rect l="0" t="0" r="r" b="b"/>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588" name="Freeform 36"/>
              <p:cNvSpPr>
                <a:spLocks/>
              </p:cNvSpPr>
              <p:nvPr/>
            </p:nvSpPr>
            <p:spPr bwMode="auto">
              <a:xfrm>
                <a:off x="3667" y="1735"/>
                <a:ext cx="876" cy="23"/>
              </a:xfrm>
              <a:custGeom>
                <a:avLst/>
                <a:gdLst/>
                <a:ahLst/>
                <a:cxnLst>
                  <a:cxn ang="0">
                    <a:pos x="0" y="0"/>
                  </a:cxn>
                  <a:cxn ang="0">
                    <a:pos x="875" y="0"/>
                  </a:cxn>
                  <a:cxn ang="0">
                    <a:pos x="875" y="22"/>
                  </a:cxn>
                  <a:cxn ang="0">
                    <a:pos x="0" y="22"/>
                  </a:cxn>
                  <a:cxn ang="0">
                    <a:pos x="0" y="0"/>
                  </a:cxn>
                </a:cxnLst>
                <a:rect l="0" t="0" r="r" b="b"/>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589" name="Rectangle 37"/>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sp>
            <p:nvSpPr>
              <p:cNvPr id="23590" name="Rectangle 38"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a:effectLst/>
            </p:spPr>
            <p:txBody>
              <a:bodyPr wrap="none" anchor="ctr"/>
              <a:lstStyle/>
              <a:p>
                <a:endParaRPr lang="en-US">
                  <a:solidFill>
                    <a:srgbClr val="FFFFFF"/>
                  </a:solidFill>
                  <a:latin typeface="Arial" charset="0"/>
                  <a:ea typeface="+mn-ea"/>
                </a:endParaRPr>
              </a:p>
            </p:txBody>
          </p:sp>
          <p:sp>
            <p:nvSpPr>
              <p:cNvPr id="23591" name="Rectangle 39"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a:effectLst/>
            </p:spPr>
            <p:txBody>
              <a:bodyPr wrap="none" anchor="ctr"/>
              <a:lstStyle/>
              <a:p>
                <a:endParaRPr lang="en-US">
                  <a:solidFill>
                    <a:srgbClr val="FFFFFF"/>
                  </a:solidFill>
                  <a:latin typeface="Arial" charset="0"/>
                  <a:ea typeface="+mn-ea"/>
                </a:endParaRPr>
              </a:p>
            </p:txBody>
          </p:sp>
          <p:sp>
            <p:nvSpPr>
              <p:cNvPr id="23592" name="Rectangle 40"/>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sp>
            <p:nvSpPr>
              <p:cNvPr id="23593" name="Rectangle 41"/>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sp>
            <p:nvSpPr>
              <p:cNvPr id="23594" name="Rectangle 42"/>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sp>
            <p:nvSpPr>
              <p:cNvPr id="23595" name="Rectangle 43"/>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grpSp>
        <p:grpSp>
          <p:nvGrpSpPr>
            <p:cNvPr id="5" name="Group 44"/>
            <p:cNvGrpSpPr>
              <a:grpSpLocks/>
            </p:cNvGrpSpPr>
            <p:nvPr/>
          </p:nvGrpSpPr>
          <p:grpSpPr bwMode="auto">
            <a:xfrm rot="-1273006">
              <a:off x="4088" y="2228"/>
              <a:ext cx="462" cy="182"/>
              <a:chOff x="3667" y="1613"/>
              <a:chExt cx="876" cy="152"/>
            </a:xfrm>
          </p:grpSpPr>
          <p:sp>
            <p:nvSpPr>
              <p:cNvPr id="23597" name="Rectangle 45"/>
              <p:cNvSpPr>
                <a:spLocks noChangeArrowheads="1"/>
              </p:cNvSpPr>
              <p:nvPr/>
            </p:nvSpPr>
            <p:spPr bwMode="auto">
              <a:xfrm>
                <a:off x="3678" y="1694"/>
                <a:ext cx="390" cy="21"/>
              </a:xfrm>
              <a:prstGeom prst="rect">
                <a:avLst/>
              </a:prstGeom>
              <a:noFill/>
              <a:ln w="12700">
                <a:solidFill>
                  <a:srgbClr val="000000"/>
                </a:solidFill>
                <a:miter lim="800000"/>
                <a:headEnd/>
                <a:tailEnd/>
              </a:ln>
              <a:effectLst/>
            </p:spPr>
            <p:txBody>
              <a:bodyPr wrap="none" anchor="ctr"/>
              <a:lstStyle/>
              <a:p>
                <a:endParaRPr lang="en-US">
                  <a:solidFill>
                    <a:srgbClr val="FFFFFF"/>
                  </a:solidFill>
                  <a:latin typeface="Arial" charset="0"/>
                  <a:ea typeface="+mn-ea"/>
                </a:endParaRPr>
              </a:p>
            </p:txBody>
          </p:sp>
          <p:sp>
            <p:nvSpPr>
              <p:cNvPr id="23598" name="Rectangle 46"/>
              <p:cNvSpPr>
                <a:spLocks noChangeArrowheads="1"/>
              </p:cNvSpPr>
              <p:nvPr/>
            </p:nvSpPr>
            <p:spPr bwMode="auto">
              <a:xfrm>
                <a:off x="4113" y="1694"/>
                <a:ext cx="390" cy="21"/>
              </a:xfrm>
              <a:prstGeom prst="rect">
                <a:avLst/>
              </a:prstGeom>
              <a:noFill/>
              <a:ln w="12700">
                <a:solidFill>
                  <a:srgbClr val="000000"/>
                </a:solidFill>
                <a:miter lim="800000"/>
                <a:headEnd/>
                <a:tailEnd/>
              </a:ln>
              <a:effectLst/>
            </p:spPr>
            <p:txBody>
              <a:bodyPr wrap="none" anchor="ctr"/>
              <a:lstStyle/>
              <a:p>
                <a:endParaRPr lang="en-US">
                  <a:solidFill>
                    <a:srgbClr val="FFFFFF"/>
                  </a:solidFill>
                  <a:latin typeface="Arial" charset="0"/>
                  <a:ea typeface="+mn-ea"/>
                </a:endParaRPr>
              </a:p>
            </p:txBody>
          </p:sp>
          <p:sp>
            <p:nvSpPr>
              <p:cNvPr id="23599" name="Freeform 47"/>
              <p:cNvSpPr>
                <a:spLocks/>
              </p:cNvSpPr>
              <p:nvPr/>
            </p:nvSpPr>
            <p:spPr bwMode="auto">
              <a:xfrm>
                <a:off x="3667" y="1613"/>
                <a:ext cx="876" cy="22"/>
              </a:xfrm>
              <a:custGeom>
                <a:avLst/>
                <a:gdLst/>
                <a:ahLst/>
                <a:cxnLst>
                  <a:cxn ang="0">
                    <a:pos x="0" y="0"/>
                  </a:cxn>
                  <a:cxn ang="0">
                    <a:pos x="875" y="0"/>
                  </a:cxn>
                  <a:cxn ang="0">
                    <a:pos x="875" y="21"/>
                  </a:cxn>
                  <a:cxn ang="0">
                    <a:pos x="0" y="21"/>
                  </a:cxn>
                  <a:cxn ang="0">
                    <a:pos x="0" y="0"/>
                  </a:cxn>
                </a:cxnLst>
                <a:rect l="0" t="0" r="r" b="b"/>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00" name="Freeform 48"/>
              <p:cNvSpPr>
                <a:spLocks/>
              </p:cNvSpPr>
              <p:nvPr/>
            </p:nvSpPr>
            <p:spPr bwMode="auto">
              <a:xfrm>
                <a:off x="3667" y="1631"/>
                <a:ext cx="876" cy="23"/>
              </a:xfrm>
              <a:custGeom>
                <a:avLst/>
                <a:gdLst/>
                <a:ahLst/>
                <a:cxnLst>
                  <a:cxn ang="0">
                    <a:pos x="0" y="0"/>
                  </a:cxn>
                  <a:cxn ang="0">
                    <a:pos x="875" y="0"/>
                  </a:cxn>
                  <a:cxn ang="0">
                    <a:pos x="875" y="22"/>
                  </a:cxn>
                  <a:cxn ang="0">
                    <a:pos x="0" y="22"/>
                  </a:cxn>
                  <a:cxn ang="0">
                    <a:pos x="0" y="0"/>
                  </a:cxn>
                </a:cxnLst>
                <a:rect l="0" t="0" r="r" b="b"/>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01" name="Freeform 49"/>
              <p:cNvSpPr>
                <a:spLocks/>
              </p:cNvSpPr>
              <p:nvPr/>
            </p:nvSpPr>
            <p:spPr bwMode="auto">
              <a:xfrm>
                <a:off x="3667" y="1641"/>
                <a:ext cx="876" cy="20"/>
              </a:xfrm>
              <a:custGeom>
                <a:avLst/>
                <a:gdLst/>
                <a:ahLst/>
                <a:cxnLst>
                  <a:cxn ang="0">
                    <a:pos x="0" y="0"/>
                  </a:cxn>
                  <a:cxn ang="0">
                    <a:pos x="875" y="0"/>
                  </a:cxn>
                  <a:cxn ang="0">
                    <a:pos x="875" y="19"/>
                  </a:cxn>
                  <a:cxn ang="0">
                    <a:pos x="0" y="19"/>
                  </a:cxn>
                  <a:cxn ang="0">
                    <a:pos x="0" y="0"/>
                  </a:cxn>
                </a:cxnLst>
                <a:rect l="0" t="0" r="r" b="b"/>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02" name="Freeform 50"/>
              <p:cNvSpPr>
                <a:spLocks/>
              </p:cNvSpPr>
              <p:nvPr/>
            </p:nvSpPr>
            <p:spPr bwMode="auto">
              <a:xfrm>
                <a:off x="3667" y="1650"/>
                <a:ext cx="876" cy="22"/>
              </a:xfrm>
              <a:custGeom>
                <a:avLst/>
                <a:gdLst/>
                <a:ahLst/>
                <a:cxnLst>
                  <a:cxn ang="0">
                    <a:pos x="0" y="0"/>
                  </a:cxn>
                  <a:cxn ang="0">
                    <a:pos x="875" y="0"/>
                  </a:cxn>
                  <a:cxn ang="0">
                    <a:pos x="875" y="21"/>
                  </a:cxn>
                  <a:cxn ang="0">
                    <a:pos x="0" y="21"/>
                  </a:cxn>
                  <a:cxn ang="0">
                    <a:pos x="0" y="0"/>
                  </a:cxn>
                </a:cxnLst>
                <a:rect l="0" t="0" r="r" b="b"/>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03" name="Freeform 51"/>
              <p:cNvSpPr>
                <a:spLocks/>
              </p:cNvSpPr>
              <p:nvPr/>
            </p:nvSpPr>
            <p:spPr bwMode="auto">
              <a:xfrm>
                <a:off x="3667" y="1658"/>
                <a:ext cx="876" cy="22"/>
              </a:xfrm>
              <a:custGeom>
                <a:avLst/>
                <a:gdLst/>
                <a:ahLst/>
                <a:cxnLst>
                  <a:cxn ang="0">
                    <a:pos x="0" y="0"/>
                  </a:cxn>
                  <a:cxn ang="0">
                    <a:pos x="875" y="0"/>
                  </a:cxn>
                  <a:cxn ang="0">
                    <a:pos x="875" y="21"/>
                  </a:cxn>
                  <a:cxn ang="0">
                    <a:pos x="0" y="21"/>
                  </a:cxn>
                  <a:cxn ang="0">
                    <a:pos x="0" y="0"/>
                  </a:cxn>
                </a:cxnLst>
                <a:rect l="0" t="0" r="r" b="b"/>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04" name="Freeform 52"/>
              <p:cNvSpPr>
                <a:spLocks/>
              </p:cNvSpPr>
              <p:nvPr/>
            </p:nvSpPr>
            <p:spPr bwMode="auto">
              <a:xfrm>
                <a:off x="3667" y="1669"/>
                <a:ext cx="876" cy="21"/>
              </a:xfrm>
              <a:custGeom>
                <a:avLst/>
                <a:gdLst/>
                <a:ahLst/>
                <a:cxnLst>
                  <a:cxn ang="0">
                    <a:pos x="0" y="0"/>
                  </a:cxn>
                  <a:cxn ang="0">
                    <a:pos x="875" y="0"/>
                  </a:cxn>
                  <a:cxn ang="0">
                    <a:pos x="875" y="20"/>
                  </a:cxn>
                  <a:cxn ang="0">
                    <a:pos x="0" y="20"/>
                  </a:cxn>
                  <a:cxn ang="0">
                    <a:pos x="0" y="0"/>
                  </a:cxn>
                </a:cxnLst>
                <a:rect l="0" t="0" r="r" b="b"/>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05" name="Freeform 53"/>
              <p:cNvSpPr>
                <a:spLocks/>
              </p:cNvSpPr>
              <p:nvPr/>
            </p:nvSpPr>
            <p:spPr bwMode="auto">
              <a:xfrm>
                <a:off x="3667" y="1679"/>
                <a:ext cx="876" cy="22"/>
              </a:xfrm>
              <a:custGeom>
                <a:avLst/>
                <a:gdLst/>
                <a:ahLst/>
                <a:cxnLst>
                  <a:cxn ang="0">
                    <a:pos x="0" y="0"/>
                  </a:cxn>
                  <a:cxn ang="0">
                    <a:pos x="875" y="0"/>
                  </a:cxn>
                  <a:cxn ang="0">
                    <a:pos x="875" y="21"/>
                  </a:cxn>
                  <a:cxn ang="0">
                    <a:pos x="0" y="21"/>
                  </a:cxn>
                  <a:cxn ang="0">
                    <a:pos x="0" y="0"/>
                  </a:cxn>
                </a:cxnLst>
                <a:rect l="0" t="0" r="r" b="b"/>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06" name="Freeform 54"/>
              <p:cNvSpPr>
                <a:spLocks/>
              </p:cNvSpPr>
              <p:nvPr/>
            </p:nvSpPr>
            <p:spPr bwMode="auto">
              <a:xfrm>
                <a:off x="3667" y="1689"/>
                <a:ext cx="876" cy="23"/>
              </a:xfrm>
              <a:custGeom>
                <a:avLst/>
                <a:gdLst/>
                <a:ahLst/>
                <a:cxnLst>
                  <a:cxn ang="0">
                    <a:pos x="0" y="0"/>
                  </a:cxn>
                  <a:cxn ang="0">
                    <a:pos x="875" y="0"/>
                  </a:cxn>
                  <a:cxn ang="0">
                    <a:pos x="875" y="22"/>
                  </a:cxn>
                  <a:cxn ang="0">
                    <a:pos x="0" y="22"/>
                  </a:cxn>
                  <a:cxn ang="0">
                    <a:pos x="0" y="0"/>
                  </a:cxn>
                </a:cxnLst>
                <a:rect l="0" t="0" r="r" b="b"/>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07" name="Freeform 55"/>
              <p:cNvSpPr>
                <a:spLocks/>
              </p:cNvSpPr>
              <p:nvPr/>
            </p:nvSpPr>
            <p:spPr bwMode="auto">
              <a:xfrm>
                <a:off x="3667" y="1698"/>
                <a:ext cx="876" cy="21"/>
              </a:xfrm>
              <a:custGeom>
                <a:avLst/>
                <a:gdLst/>
                <a:ahLst/>
                <a:cxnLst>
                  <a:cxn ang="0">
                    <a:pos x="0" y="0"/>
                  </a:cxn>
                  <a:cxn ang="0">
                    <a:pos x="875" y="0"/>
                  </a:cxn>
                  <a:cxn ang="0">
                    <a:pos x="875" y="20"/>
                  </a:cxn>
                  <a:cxn ang="0">
                    <a:pos x="0" y="20"/>
                  </a:cxn>
                  <a:cxn ang="0">
                    <a:pos x="0" y="0"/>
                  </a:cxn>
                </a:cxnLst>
                <a:rect l="0" t="0" r="r" b="b"/>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08" name="Freeform 56"/>
              <p:cNvSpPr>
                <a:spLocks/>
              </p:cNvSpPr>
              <p:nvPr/>
            </p:nvSpPr>
            <p:spPr bwMode="auto">
              <a:xfrm>
                <a:off x="3667" y="1707"/>
                <a:ext cx="876" cy="23"/>
              </a:xfrm>
              <a:custGeom>
                <a:avLst/>
                <a:gdLst/>
                <a:ahLst/>
                <a:cxnLst>
                  <a:cxn ang="0">
                    <a:pos x="0" y="0"/>
                  </a:cxn>
                  <a:cxn ang="0">
                    <a:pos x="875" y="0"/>
                  </a:cxn>
                  <a:cxn ang="0">
                    <a:pos x="875" y="22"/>
                  </a:cxn>
                  <a:cxn ang="0">
                    <a:pos x="0" y="22"/>
                  </a:cxn>
                  <a:cxn ang="0">
                    <a:pos x="0" y="0"/>
                  </a:cxn>
                </a:cxnLst>
                <a:rect l="0" t="0" r="r" b="b"/>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09" name="Freeform 57"/>
              <p:cNvSpPr>
                <a:spLocks/>
              </p:cNvSpPr>
              <p:nvPr/>
            </p:nvSpPr>
            <p:spPr bwMode="auto">
              <a:xfrm>
                <a:off x="3667" y="1718"/>
                <a:ext cx="876" cy="21"/>
              </a:xfrm>
              <a:custGeom>
                <a:avLst/>
                <a:gdLst/>
                <a:ahLst/>
                <a:cxnLst>
                  <a:cxn ang="0">
                    <a:pos x="0" y="0"/>
                  </a:cxn>
                  <a:cxn ang="0">
                    <a:pos x="875" y="0"/>
                  </a:cxn>
                  <a:cxn ang="0">
                    <a:pos x="875" y="20"/>
                  </a:cxn>
                  <a:cxn ang="0">
                    <a:pos x="0" y="20"/>
                  </a:cxn>
                  <a:cxn ang="0">
                    <a:pos x="0" y="0"/>
                  </a:cxn>
                </a:cxnLst>
                <a:rect l="0" t="0" r="r" b="b"/>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10" name="Freeform 58"/>
              <p:cNvSpPr>
                <a:spLocks/>
              </p:cNvSpPr>
              <p:nvPr/>
            </p:nvSpPr>
            <p:spPr bwMode="auto">
              <a:xfrm>
                <a:off x="3667" y="1727"/>
                <a:ext cx="876" cy="21"/>
              </a:xfrm>
              <a:custGeom>
                <a:avLst/>
                <a:gdLst/>
                <a:ahLst/>
                <a:cxnLst>
                  <a:cxn ang="0">
                    <a:pos x="0" y="0"/>
                  </a:cxn>
                  <a:cxn ang="0">
                    <a:pos x="875" y="0"/>
                  </a:cxn>
                  <a:cxn ang="0">
                    <a:pos x="875" y="20"/>
                  </a:cxn>
                  <a:cxn ang="0">
                    <a:pos x="0" y="20"/>
                  </a:cxn>
                  <a:cxn ang="0">
                    <a:pos x="0" y="0"/>
                  </a:cxn>
                </a:cxnLst>
                <a:rect l="0" t="0" r="r" b="b"/>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11" name="Freeform 59"/>
              <p:cNvSpPr>
                <a:spLocks/>
              </p:cNvSpPr>
              <p:nvPr/>
            </p:nvSpPr>
            <p:spPr bwMode="auto">
              <a:xfrm>
                <a:off x="3667" y="1735"/>
                <a:ext cx="876" cy="23"/>
              </a:xfrm>
              <a:custGeom>
                <a:avLst/>
                <a:gdLst/>
                <a:ahLst/>
                <a:cxnLst>
                  <a:cxn ang="0">
                    <a:pos x="0" y="0"/>
                  </a:cxn>
                  <a:cxn ang="0">
                    <a:pos x="875" y="0"/>
                  </a:cxn>
                  <a:cxn ang="0">
                    <a:pos x="875" y="22"/>
                  </a:cxn>
                  <a:cxn ang="0">
                    <a:pos x="0" y="22"/>
                  </a:cxn>
                  <a:cxn ang="0">
                    <a:pos x="0" y="0"/>
                  </a:cxn>
                </a:cxnLst>
                <a:rect l="0" t="0" r="r" b="b"/>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12" name="Rectangle 60"/>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sp>
            <p:nvSpPr>
              <p:cNvPr id="23613" name="Rectangle 61"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a:effectLst/>
            </p:spPr>
            <p:txBody>
              <a:bodyPr wrap="none" anchor="ctr"/>
              <a:lstStyle/>
              <a:p>
                <a:endParaRPr lang="en-US">
                  <a:solidFill>
                    <a:srgbClr val="FFFFFF"/>
                  </a:solidFill>
                  <a:latin typeface="Arial" charset="0"/>
                  <a:ea typeface="+mn-ea"/>
                </a:endParaRPr>
              </a:p>
            </p:txBody>
          </p:sp>
          <p:sp>
            <p:nvSpPr>
              <p:cNvPr id="23614" name="Rectangle 62"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a:effectLst/>
            </p:spPr>
            <p:txBody>
              <a:bodyPr wrap="none" anchor="ctr"/>
              <a:lstStyle/>
              <a:p>
                <a:endParaRPr lang="en-US">
                  <a:solidFill>
                    <a:srgbClr val="FFFFFF"/>
                  </a:solidFill>
                  <a:latin typeface="Arial" charset="0"/>
                  <a:ea typeface="+mn-ea"/>
                </a:endParaRPr>
              </a:p>
            </p:txBody>
          </p:sp>
          <p:sp>
            <p:nvSpPr>
              <p:cNvPr id="23615" name="Rectangle 63"/>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sp>
            <p:nvSpPr>
              <p:cNvPr id="23616" name="Rectangle 64"/>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sp>
            <p:nvSpPr>
              <p:cNvPr id="23617" name="Rectangle 65"/>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sp>
            <p:nvSpPr>
              <p:cNvPr id="23618" name="Rectangle 66"/>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grpSp>
        <p:grpSp>
          <p:nvGrpSpPr>
            <p:cNvPr id="6" name="Group 67"/>
            <p:cNvGrpSpPr>
              <a:grpSpLocks/>
            </p:cNvGrpSpPr>
            <p:nvPr/>
          </p:nvGrpSpPr>
          <p:grpSpPr bwMode="auto">
            <a:xfrm rot="-1273006">
              <a:off x="4225" y="2308"/>
              <a:ext cx="462" cy="182"/>
              <a:chOff x="3667" y="1613"/>
              <a:chExt cx="876" cy="152"/>
            </a:xfrm>
          </p:grpSpPr>
          <p:sp>
            <p:nvSpPr>
              <p:cNvPr id="23620" name="Rectangle 68"/>
              <p:cNvSpPr>
                <a:spLocks noChangeArrowheads="1"/>
              </p:cNvSpPr>
              <p:nvPr/>
            </p:nvSpPr>
            <p:spPr bwMode="auto">
              <a:xfrm>
                <a:off x="3678" y="1694"/>
                <a:ext cx="390" cy="21"/>
              </a:xfrm>
              <a:prstGeom prst="rect">
                <a:avLst/>
              </a:prstGeom>
              <a:noFill/>
              <a:ln w="12700">
                <a:solidFill>
                  <a:srgbClr val="000000"/>
                </a:solidFill>
                <a:miter lim="800000"/>
                <a:headEnd/>
                <a:tailEnd/>
              </a:ln>
              <a:effectLst/>
            </p:spPr>
            <p:txBody>
              <a:bodyPr wrap="none" anchor="ctr"/>
              <a:lstStyle/>
              <a:p>
                <a:endParaRPr lang="en-US">
                  <a:solidFill>
                    <a:srgbClr val="FFFFFF"/>
                  </a:solidFill>
                  <a:latin typeface="Arial" charset="0"/>
                  <a:ea typeface="+mn-ea"/>
                </a:endParaRPr>
              </a:p>
            </p:txBody>
          </p:sp>
          <p:sp>
            <p:nvSpPr>
              <p:cNvPr id="23621" name="Rectangle 69"/>
              <p:cNvSpPr>
                <a:spLocks noChangeArrowheads="1"/>
              </p:cNvSpPr>
              <p:nvPr/>
            </p:nvSpPr>
            <p:spPr bwMode="auto">
              <a:xfrm>
                <a:off x="4113" y="1694"/>
                <a:ext cx="390" cy="21"/>
              </a:xfrm>
              <a:prstGeom prst="rect">
                <a:avLst/>
              </a:prstGeom>
              <a:noFill/>
              <a:ln w="12700">
                <a:solidFill>
                  <a:srgbClr val="000000"/>
                </a:solidFill>
                <a:miter lim="800000"/>
                <a:headEnd/>
                <a:tailEnd/>
              </a:ln>
              <a:effectLst/>
            </p:spPr>
            <p:txBody>
              <a:bodyPr wrap="none" anchor="ctr"/>
              <a:lstStyle/>
              <a:p>
                <a:endParaRPr lang="en-US">
                  <a:solidFill>
                    <a:srgbClr val="FFFFFF"/>
                  </a:solidFill>
                  <a:latin typeface="Arial" charset="0"/>
                  <a:ea typeface="+mn-ea"/>
                </a:endParaRPr>
              </a:p>
            </p:txBody>
          </p:sp>
          <p:sp>
            <p:nvSpPr>
              <p:cNvPr id="23622" name="Freeform 70"/>
              <p:cNvSpPr>
                <a:spLocks/>
              </p:cNvSpPr>
              <p:nvPr/>
            </p:nvSpPr>
            <p:spPr bwMode="auto">
              <a:xfrm>
                <a:off x="3667" y="1613"/>
                <a:ext cx="876" cy="22"/>
              </a:xfrm>
              <a:custGeom>
                <a:avLst/>
                <a:gdLst/>
                <a:ahLst/>
                <a:cxnLst>
                  <a:cxn ang="0">
                    <a:pos x="0" y="0"/>
                  </a:cxn>
                  <a:cxn ang="0">
                    <a:pos x="875" y="0"/>
                  </a:cxn>
                  <a:cxn ang="0">
                    <a:pos x="875" y="21"/>
                  </a:cxn>
                  <a:cxn ang="0">
                    <a:pos x="0" y="21"/>
                  </a:cxn>
                  <a:cxn ang="0">
                    <a:pos x="0" y="0"/>
                  </a:cxn>
                </a:cxnLst>
                <a:rect l="0" t="0" r="r" b="b"/>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23" name="Freeform 71"/>
              <p:cNvSpPr>
                <a:spLocks/>
              </p:cNvSpPr>
              <p:nvPr/>
            </p:nvSpPr>
            <p:spPr bwMode="auto">
              <a:xfrm>
                <a:off x="3667" y="1631"/>
                <a:ext cx="876" cy="23"/>
              </a:xfrm>
              <a:custGeom>
                <a:avLst/>
                <a:gdLst/>
                <a:ahLst/>
                <a:cxnLst>
                  <a:cxn ang="0">
                    <a:pos x="0" y="0"/>
                  </a:cxn>
                  <a:cxn ang="0">
                    <a:pos x="875" y="0"/>
                  </a:cxn>
                  <a:cxn ang="0">
                    <a:pos x="875" y="22"/>
                  </a:cxn>
                  <a:cxn ang="0">
                    <a:pos x="0" y="22"/>
                  </a:cxn>
                  <a:cxn ang="0">
                    <a:pos x="0" y="0"/>
                  </a:cxn>
                </a:cxnLst>
                <a:rect l="0" t="0" r="r" b="b"/>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24" name="Freeform 72"/>
              <p:cNvSpPr>
                <a:spLocks/>
              </p:cNvSpPr>
              <p:nvPr/>
            </p:nvSpPr>
            <p:spPr bwMode="auto">
              <a:xfrm>
                <a:off x="3667" y="1641"/>
                <a:ext cx="876" cy="20"/>
              </a:xfrm>
              <a:custGeom>
                <a:avLst/>
                <a:gdLst/>
                <a:ahLst/>
                <a:cxnLst>
                  <a:cxn ang="0">
                    <a:pos x="0" y="0"/>
                  </a:cxn>
                  <a:cxn ang="0">
                    <a:pos x="875" y="0"/>
                  </a:cxn>
                  <a:cxn ang="0">
                    <a:pos x="875" y="19"/>
                  </a:cxn>
                  <a:cxn ang="0">
                    <a:pos x="0" y="19"/>
                  </a:cxn>
                  <a:cxn ang="0">
                    <a:pos x="0" y="0"/>
                  </a:cxn>
                </a:cxnLst>
                <a:rect l="0" t="0" r="r" b="b"/>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25" name="Freeform 73"/>
              <p:cNvSpPr>
                <a:spLocks/>
              </p:cNvSpPr>
              <p:nvPr/>
            </p:nvSpPr>
            <p:spPr bwMode="auto">
              <a:xfrm>
                <a:off x="3667" y="1650"/>
                <a:ext cx="876" cy="22"/>
              </a:xfrm>
              <a:custGeom>
                <a:avLst/>
                <a:gdLst/>
                <a:ahLst/>
                <a:cxnLst>
                  <a:cxn ang="0">
                    <a:pos x="0" y="0"/>
                  </a:cxn>
                  <a:cxn ang="0">
                    <a:pos x="875" y="0"/>
                  </a:cxn>
                  <a:cxn ang="0">
                    <a:pos x="875" y="21"/>
                  </a:cxn>
                  <a:cxn ang="0">
                    <a:pos x="0" y="21"/>
                  </a:cxn>
                  <a:cxn ang="0">
                    <a:pos x="0" y="0"/>
                  </a:cxn>
                </a:cxnLst>
                <a:rect l="0" t="0" r="r" b="b"/>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26" name="Freeform 74"/>
              <p:cNvSpPr>
                <a:spLocks/>
              </p:cNvSpPr>
              <p:nvPr/>
            </p:nvSpPr>
            <p:spPr bwMode="auto">
              <a:xfrm>
                <a:off x="3667" y="1658"/>
                <a:ext cx="876" cy="22"/>
              </a:xfrm>
              <a:custGeom>
                <a:avLst/>
                <a:gdLst/>
                <a:ahLst/>
                <a:cxnLst>
                  <a:cxn ang="0">
                    <a:pos x="0" y="0"/>
                  </a:cxn>
                  <a:cxn ang="0">
                    <a:pos x="875" y="0"/>
                  </a:cxn>
                  <a:cxn ang="0">
                    <a:pos x="875" y="21"/>
                  </a:cxn>
                  <a:cxn ang="0">
                    <a:pos x="0" y="21"/>
                  </a:cxn>
                  <a:cxn ang="0">
                    <a:pos x="0" y="0"/>
                  </a:cxn>
                </a:cxnLst>
                <a:rect l="0" t="0" r="r" b="b"/>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27" name="Freeform 75"/>
              <p:cNvSpPr>
                <a:spLocks/>
              </p:cNvSpPr>
              <p:nvPr/>
            </p:nvSpPr>
            <p:spPr bwMode="auto">
              <a:xfrm>
                <a:off x="3667" y="1669"/>
                <a:ext cx="876" cy="21"/>
              </a:xfrm>
              <a:custGeom>
                <a:avLst/>
                <a:gdLst/>
                <a:ahLst/>
                <a:cxnLst>
                  <a:cxn ang="0">
                    <a:pos x="0" y="0"/>
                  </a:cxn>
                  <a:cxn ang="0">
                    <a:pos x="875" y="0"/>
                  </a:cxn>
                  <a:cxn ang="0">
                    <a:pos x="875" y="20"/>
                  </a:cxn>
                  <a:cxn ang="0">
                    <a:pos x="0" y="20"/>
                  </a:cxn>
                  <a:cxn ang="0">
                    <a:pos x="0" y="0"/>
                  </a:cxn>
                </a:cxnLst>
                <a:rect l="0" t="0" r="r" b="b"/>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28" name="Freeform 76"/>
              <p:cNvSpPr>
                <a:spLocks/>
              </p:cNvSpPr>
              <p:nvPr/>
            </p:nvSpPr>
            <p:spPr bwMode="auto">
              <a:xfrm>
                <a:off x="3667" y="1679"/>
                <a:ext cx="876" cy="22"/>
              </a:xfrm>
              <a:custGeom>
                <a:avLst/>
                <a:gdLst/>
                <a:ahLst/>
                <a:cxnLst>
                  <a:cxn ang="0">
                    <a:pos x="0" y="0"/>
                  </a:cxn>
                  <a:cxn ang="0">
                    <a:pos x="875" y="0"/>
                  </a:cxn>
                  <a:cxn ang="0">
                    <a:pos x="875" y="21"/>
                  </a:cxn>
                  <a:cxn ang="0">
                    <a:pos x="0" y="21"/>
                  </a:cxn>
                  <a:cxn ang="0">
                    <a:pos x="0" y="0"/>
                  </a:cxn>
                </a:cxnLst>
                <a:rect l="0" t="0" r="r" b="b"/>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29" name="Freeform 77"/>
              <p:cNvSpPr>
                <a:spLocks/>
              </p:cNvSpPr>
              <p:nvPr/>
            </p:nvSpPr>
            <p:spPr bwMode="auto">
              <a:xfrm>
                <a:off x="3667" y="1689"/>
                <a:ext cx="876" cy="23"/>
              </a:xfrm>
              <a:custGeom>
                <a:avLst/>
                <a:gdLst/>
                <a:ahLst/>
                <a:cxnLst>
                  <a:cxn ang="0">
                    <a:pos x="0" y="0"/>
                  </a:cxn>
                  <a:cxn ang="0">
                    <a:pos x="875" y="0"/>
                  </a:cxn>
                  <a:cxn ang="0">
                    <a:pos x="875" y="22"/>
                  </a:cxn>
                  <a:cxn ang="0">
                    <a:pos x="0" y="22"/>
                  </a:cxn>
                  <a:cxn ang="0">
                    <a:pos x="0" y="0"/>
                  </a:cxn>
                </a:cxnLst>
                <a:rect l="0" t="0" r="r" b="b"/>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30" name="Freeform 78"/>
              <p:cNvSpPr>
                <a:spLocks/>
              </p:cNvSpPr>
              <p:nvPr/>
            </p:nvSpPr>
            <p:spPr bwMode="auto">
              <a:xfrm>
                <a:off x="3667" y="1698"/>
                <a:ext cx="876" cy="21"/>
              </a:xfrm>
              <a:custGeom>
                <a:avLst/>
                <a:gdLst/>
                <a:ahLst/>
                <a:cxnLst>
                  <a:cxn ang="0">
                    <a:pos x="0" y="0"/>
                  </a:cxn>
                  <a:cxn ang="0">
                    <a:pos x="875" y="0"/>
                  </a:cxn>
                  <a:cxn ang="0">
                    <a:pos x="875" y="20"/>
                  </a:cxn>
                  <a:cxn ang="0">
                    <a:pos x="0" y="20"/>
                  </a:cxn>
                  <a:cxn ang="0">
                    <a:pos x="0" y="0"/>
                  </a:cxn>
                </a:cxnLst>
                <a:rect l="0" t="0" r="r" b="b"/>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31" name="Freeform 79"/>
              <p:cNvSpPr>
                <a:spLocks/>
              </p:cNvSpPr>
              <p:nvPr/>
            </p:nvSpPr>
            <p:spPr bwMode="auto">
              <a:xfrm>
                <a:off x="3667" y="1707"/>
                <a:ext cx="876" cy="23"/>
              </a:xfrm>
              <a:custGeom>
                <a:avLst/>
                <a:gdLst/>
                <a:ahLst/>
                <a:cxnLst>
                  <a:cxn ang="0">
                    <a:pos x="0" y="0"/>
                  </a:cxn>
                  <a:cxn ang="0">
                    <a:pos x="875" y="0"/>
                  </a:cxn>
                  <a:cxn ang="0">
                    <a:pos x="875" y="22"/>
                  </a:cxn>
                  <a:cxn ang="0">
                    <a:pos x="0" y="22"/>
                  </a:cxn>
                  <a:cxn ang="0">
                    <a:pos x="0" y="0"/>
                  </a:cxn>
                </a:cxnLst>
                <a:rect l="0" t="0" r="r" b="b"/>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32" name="Freeform 80"/>
              <p:cNvSpPr>
                <a:spLocks/>
              </p:cNvSpPr>
              <p:nvPr/>
            </p:nvSpPr>
            <p:spPr bwMode="auto">
              <a:xfrm>
                <a:off x="3667" y="1718"/>
                <a:ext cx="876" cy="21"/>
              </a:xfrm>
              <a:custGeom>
                <a:avLst/>
                <a:gdLst/>
                <a:ahLst/>
                <a:cxnLst>
                  <a:cxn ang="0">
                    <a:pos x="0" y="0"/>
                  </a:cxn>
                  <a:cxn ang="0">
                    <a:pos x="875" y="0"/>
                  </a:cxn>
                  <a:cxn ang="0">
                    <a:pos x="875" y="20"/>
                  </a:cxn>
                  <a:cxn ang="0">
                    <a:pos x="0" y="20"/>
                  </a:cxn>
                  <a:cxn ang="0">
                    <a:pos x="0" y="0"/>
                  </a:cxn>
                </a:cxnLst>
                <a:rect l="0" t="0" r="r" b="b"/>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33" name="Freeform 81"/>
              <p:cNvSpPr>
                <a:spLocks/>
              </p:cNvSpPr>
              <p:nvPr/>
            </p:nvSpPr>
            <p:spPr bwMode="auto">
              <a:xfrm>
                <a:off x="3667" y="1727"/>
                <a:ext cx="876" cy="21"/>
              </a:xfrm>
              <a:custGeom>
                <a:avLst/>
                <a:gdLst/>
                <a:ahLst/>
                <a:cxnLst>
                  <a:cxn ang="0">
                    <a:pos x="0" y="0"/>
                  </a:cxn>
                  <a:cxn ang="0">
                    <a:pos x="875" y="0"/>
                  </a:cxn>
                  <a:cxn ang="0">
                    <a:pos x="875" y="20"/>
                  </a:cxn>
                  <a:cxn ang="0">
                    <a:pos x="0" y="20"/>
                  </a:cxn>
                  <a:cxn ang="0">
                    <a:pos x="0" y="0"/>
                  </a:cxn>
                </a:cxnLst>
                <a:rect l="0" t="0" r="r" b="b"/>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34" name="Freeform 82"/>
              <p:cNvSpPr>
                <a:spLocks/>
              </p:cNvSpPr>
              <p:nvPr/>
            </p:nvSpPr>
            <p:spPr bwMode="auto">
              <a:xfrm>
                <a:off x="3667" y="1735"/>
                <a:ext cx="876" cy="23"/>
              </a:xfrm>
              <a:custGeom>
                <a:avLst/>
                <a:gdLst/>
                <a:ahLst/>
                <a:cxnLst>
                  <a:cxn ang="0">
                    <a:pos x="0" y="0"/>
                  </a:cxn>
                  <a:cxn ang="0">
                    <a:pos x="875" y="0"/>
                  </a:cxn>
                  <a:cxn ang="0">
                    <a:pos x="875" y="22"/>
                  </a:cxn>
                  <a:cxn ang="0">
                    <a:pos x="0" y="22"/>
                  </a:cxn>
                  <a:cxn ang="0">
                    <a:pos x="0" y="0"/>
                  </a:cxn>
                </a:cxnLst>
                <a:rect l="0" t="0" r="r" b="b"/>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35" name="Rectangle 83"/>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sp>
            <p:nvSpPr>
              <p:cNvPr id="23636" name="Rectangle 84"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a:effectLst/>
            </p:spPr>
            <p:txBody>
              <a:bodyPr wrap="none" anchor="ctr"/>
              <a:lstStyle/>
              <a:p>
                <a:endParaRPr lang="en-US">
                  <a:solidFill>
                    <a:srgbClr val="FFFFFF"/>
                  </a:solidFill>
                  <a:latin typeface="Arial" charset="0"/>
                  <a:ea typeface="+mn-ea"/>
                </a:endParaRPr>
              </a:p>
            </p:txBody>
          </p:sp>
          <p:sp>
            <p:nvSpPr>
              <p:cNvPr id="23637" name="Rectangle 85"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a:effectLst/>
            </p:spPr>
            <p:txBody>
              <a:bodyPr wrap="none" anchor="ctr"/>
              <a:lstStyle/>
              <a:p>
                <a:endParaRPr lang="en-US">
                  <a:solidFill>
                    <a:srgbClr val="FFFFFF"/>
                  </a:solidFill>
                  <a:latin typeface="Arial" charset="0"/>
                  <a:ea typeface="+mn-ea"/>
                </a:endParaRPr>
              </a:p>
            </p:txBody>
          </p:sp>
          <p:sp>
            <p:nvSpPr>
              <p:cNvPr id="23638" name="Rectangle 86"/>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sp>
            <p:nvSpPr>
              <p:cNvPr id="23639" name="Rectangle 87"/>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sp>
            <p:nvSpPr>
              <p:cNvPr id="23640" name="Rectangle 88"/>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sp>
            <p:nvSpPr>
              <p:cNvPr id="23641" name="Rectangle 89"/>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grpSp>
        <p:grpSp>
          <p:nvGrpSpPr>
            <p:cNvPr id="7" name="Group 90"/>
            <p:cNvGrpSpPr>
              <a:grpSpLocks/>
            </p:cNvGrpSpPr>
            <p:nvPr/>
          </p:nvGrpSpPr>
          <p:grpSpPr bwMode="auto">
            <a:xfrm rot="-1273006">
              <a:off x="4088" y="2410"/>
              <a:ext cx="462" cy="183"/>
              <a:chOff x="3667" y="1613"/>
              <a:chExt cx="876" cy="152"/>
            </a:xfrm>
          </p:grpSpPr>
          <p:sp>
            <p:nvSpPr>
              <p:cNvPr id="23643" name="Rectangle 91"/>
              <p:cNvSpPr>
                <a:spLocks noChangeArrowheads="1"/>
              </p:cNvSpPr>
              <p:nvPr/>
            </p:nvSpPr>
            <p:spPr bwMode="auto">
              <a:xfrm>
                <a:off x="3678" y="1694"/>
                <a:ext cx="390" cy="21"/>
              </a:xfrm>
              <a:prstGeom prst="rect">
                <a:avLst/>
              </a:prstGeom>
              <a:noFill/>
              <a:ln w="12700">
                <a:solidFill>
                  <a:srgbClr val="000000"/>
                </a:solidFill>
                <a:miter lim="800000"/>
                <a:headEnd/>
                <a:tailEnd/>
              </a:ln>
              <a:effectLst/>
            </p:spPr>
            <p:txBody>
              <a:bodyPr wrap="none" anchor="ctr"/>
              <a:lstStyle/>
              <a:p>
                <a:endParaRPr lang="en-US">
                  <a:solidFill>
                    <a:srgbClr val="FFFFFF"/>
                  </a:solidFill>
                  <a:latin typeface="Arial" charset="0"/>
                  <a:ea typeface="+mn-ea"/>
                </a:endParaRPr>
              </a:p>
            </p:txBody>
          </p:sp>
          <p:sp>
            <p:nvSpPr>
              <p:cNvPr id="23644" name="Rectangle 92"/>
              <p:cNvSpPr>
                <a:spLocks noChangeArrowheads="1"/>
              </p:cNvSpPr>
              <p:nvPr/>
            </p:nvSpPr>
            <p:spPr bwMode="auto">
              <a:xfrm>
                <a:off x="4113" y="1694"/>
                <a:ext cx="390" cy="21"/>
              </a:xfrm>
              <a:prstGeom prst="rect">
                <a:avLst/>
              </a:prstGeom>
              <a:noFill/>
              <a:ln w="12700">
                <a:solidFill>
                  <a:srgbClr val="000000"/>
                </a:solidFill>
                <a:miter lim="800000"/>
                <a:headEnd/>
                <a:tailEnd/>
              </a:ln>
              <a:effectLst/>
            </p:spPr>
            <p:txBody>
              <a:bodyPr wrap="none" anchor="ctr"/>
              <a:lstStyle/>
              <a:p>
                <a:endParaRPr lang="en-US">
                  <a:solidFill>
                    <a:srgbClr val="FFFFFF"/>
                  </a:solidFill>
                  <a:latin typeface="Arial" charset="0"/>
                  <a:ea typeface="+mn-ea"/>
                </a:endParaRPr>
              </a:p>
            </p:txBody>
          </p:sp>
          <p:sp>
            <p:nvSpPr>
              <p:cNvPr id="23645" name="Freeform 93"/>
              <p:cNvSpPr>
                <a:spLocks/>
              </p:cNvSpPr>
              <p:nvPr/>
            </p:nvSpPr>
            <p:spPr bwMode="auto">
              <a:xfrm>
                <a:off x="3667" y="1613"/>
                <a:ext cx="876" cy="22"/>
              </a:xfrm>
              <a:custGeom>
                <a:avLst/>
                <a:gdLst/>
                <a:ahLst/>
                <a:cxnLst>
                  <a:cxn ang="0">
                    <a:pos x="0" y="0"/>
                  </a:cxn>
                  <a:cxn ang="0">
                    <a:pos x="875" y="0"/>
                  </a:cxn>
                  <a:cxn ang="0">
                    <a:pos x="875" y="21"/>
                  </a:cxn>
                  <a:cxn ang="0">
                    <a:pos x="0" y="21"/>
                  </a:cxn>
                  <a:cxn ang="0">
                    <a:pos x="0" y="0"/>
                  </a:cxn>
                </a:cxnLst>
                <a:rect l="0" t="0" r="r" b="b"/>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46" name="Freeform 94"/>
              <p:cNvSpPr>
                <a:spLocks/>
              </p:cNvSpPr>
              <p:nvPr/>
            </p:nvSpPr>
            <p:spPr bwMode="auto">
              <a:xfrm>
                <a:off x="3667" y="1631"/>
                <a:ext cx="876" cy="23"/>
              </a:xfrm>
              <a:custGeom>
                <a:avLst/>
                <a:gdLst/>
                <a:ahLst/>
                <a:cxnLst>
                  <a:cxn ang="0">
                    <a:pos x="0" y="0"/>
                  </a:cxn>
                  <a:cxn ang="0">
                    <a:pos x="875" y="0"/>
                  </a:cxn>
                  <a:cxn ang="0">
                    <a:pos x="875" y="22"/>
                  </a:cxn>
                  <a:cxn ang="0">
                    <a:pos x="0" y="22"/>
                  </a:cxn>
                  <a:cxn ang="0">
                    <a:pos x="0" y="0"/>
                  </a:cxn>
                </a:cxnLst>
                <a:rect l="0" t="0" r="r" b="b"/>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47" name="Freeform 95"/>
              <p:cNvSpPr>
                <a:spLocks/>
              </p:cNvSpPr>
              <p:nvPr/>
            </p:nvSpPr>
            <p:spPr bwMode="auto">
              <a:xfrm>
                <a:off x="3667" y="1641"/>
                <a:ext cx="876" cy="20"/>
              </a:xfrm>
              <a:custGeom>
                <a:avLst/>
                <a:gdLst/>
                <a:ahLst/>
                <a:cxnLst>
                  <a:cxn ang="0">
                    <a:pos x="0" y="0"/>
                  </a:cxn>
                  <a:cxn ang="0">
                    <a:pos x="875" y="0"/>
                  </a:cxn>
                  <a:cxn ang="0">
                    <a:pos x="875" y="19"/>
                  </a:cxn>
                  <a:cxn ang="0">
                    <a:pos x="0" y="19"/>
                  </a:cxn>
                  <a:cxn ang="0">
                    <a:pos x="0" y="0"/>
                  </a:cxn>
                </a:cxnLst>
                <a:rect l="0" t="0" r="r" b="b"/>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48" name="Freeform 96"/>
              <p:cNvSpPr>
                <a:spLocks/>
              </p:cNvSpPr>
              <p:nvPr/>
            </p:nvSpPr>
            <p:spPr bwMode="auto">
              <a:xfrm>
                <a:off x="3667" y="1650"/>
                <a:ext cx="876" cy="22"/>
              </a:xfrm>
              <a:custGeom>
                <a:avLst/>
                <a:gdLst/>
                <a:ahLst/>
                <a:cxnLst>
                  <a:cxn ang="0">
                    <a:pos x="0" y="0"/>
                  </a:cxn>
                  <a:cxn ang="0">
                    <a:pos x="875" y="0"/>
                  </a:cxn>
                  <a:cxn ang="0">
                    <a:pos x="875" y="21"/>
                  </a:cxn>
                  <a:cxn ang="0">
                    <a:pos x="0" y="21"/>
                  </a:cxn>
                  <a:cxn ang="0">
                    <a:pos x="0" y="0"/>
                  </a:cxn>
                </a:cxnLst>
                <a:rect l="0" t="0" r="r" b="b"/>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49" name="Freeform 97"/>
              <p:cNvSpPr>
                <a:spLocks/>
              </p:cNvSpPr>
              <p:nvPr/>
            </p:nvSpPr>
            <p:spPr bwMode="auto">
              <a:xfrm>
                <a:off x="3667" y="1658"/>
                <a:ext cx="876" cy="22"/>
              </a:xfrm>
              <a:custGeom>
                <a:avLst/>
                <a:gdLst/>
                <a:ahLst/>
                <a:cxnLst>
                  <a:cxn ang="0">
                    <a:pos x="0" y="0"/>
                  </a:cxn>
                  <a:cxn ang="0">
                    <a:pos x="875" y="0"/>
                  </a:cxn>
                  <a:cxn ang="0">
                    <a:pos x="875" y="21"/>
                  </a:cxn>
                  <a:cxn ang="0">
                    <a:pos x="0" y="21"/>
                  </a:cxn>
                  <a:cxn ang="0">
                    <a:pos x="0" y="0"/>
                  </a:cxn>
                </a:cxnLst>
                <a:rect l="0" t="0" r="r" b="b"/>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50" name="Freeform 98"/>
              <p:cNvSpPr>
                <a:spLocks/>
              </p:cNvSpPr>
              <p:nvPr/>
            </p:nvSpPr>
            <p:spPr bwMode="auto">
              <a:xfrm>
                <a:off x="3667" y="1669"/>
                <a:ext cx="876" cy="21"/>
              </a:xfrm>
              <a:custGeom>
                <a:avLst/>
                <a:gdLst/>
                <a:ahLst/>
                <a:cxnLst>
                  <a:cxn ang="0">
                    <a:pos x="0" y="0"/>
                  </a:cxn>
                  <a:cxn ang="0">
                    <a:pos x="875" y="0"/>
                  </a:cxn>
                  <a:cxn ang="0">
                    <a:pos x="875" y="20"/>
                  </a:cxn>
                  <a:cxn ang="0">
                    <a:pos x="0" y="20"/>
                  </a:cxn>
                  <a:cxn ang="0">
                    <a:pos x="0" y="0"/>
                  </a:cxn>
                </a:cxnLst>
                <a:rect l="0" t="0" r="r" b="b"/>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51" name="Freeform 99"/>
              <p:cNvSpPr>
                <a:spLocks/>
              </p:cNvSpPr>
              <p:nvPr/>
            </p:nvSpPr>
            <p:spPr bwMode="auto">
              <a:xfrm>
                <a:off x="3667" y="1679"/>
                <a:ext cx="876" cy="22"/>
              </a:xfrm>
              <a:custGeom>
                <a:avLst/>
                <a:gdLst/>
                <a:ahLst/>
                <a:cxnLst>
                  <a:cxn ang="0">
                    <a:pos x="0" y="0"/>
                  </a:cxn>
                  <a:cxn ang="0">
                    <a:pos x="875" y="0"/>
                  </a:cxn>
                  <a:cxn ang="0">
                    <a:pos x="875" y="21"/>
                  </a:cxn>
                  <a:cxn ang="0">
                    <a:pos x="0" y="21"/>
                  </a:cxn>
                  <a:cxn ang="0">
                    <a:pos x="0" y="0"/>
                  </a:cxn>
                </a:cxnLst>
                <a:rect l="0" t="0" r="r" b="b"/>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52" name="Freeform 100"/>
              <p:cNvSpPr>
                <a:spLocks/>
              </p:cNvSpPr>
              <p:nvPr/>
            </p:nvSpPr>
            <p:spPr bwMode="auto">
              <a:xfrm>
                <a:off x="3667" y="1689"/>
                <a:ext cx="876" cy="23"/>
              </a:xfrm>
              <a:custGeom>
                <a:avLst/>
                <a:gdLst/>
                <a:ahLst/>
                <a:cxnLst>
                  <a:cxn ang="0">
                    <a:pos x="0" y="0"/>
                  </a:cxn>
                  <a:cxn ang="0">
                    <a:pos x="875" y="0"/>
                  </a:cxn>
                  <a:cxn ang="0">
                    <a:pos x="875" y="22"/>
                  </a:cxn>
                  <a:cxn ang="0">
                    <a:pos x="0" y="22"/>
                  </a:cxn>
                  <a:cxn ang="0">
                    <a:pos x="0" y="0"/>
                  </a:cxn>
                </a:cxnLst>
                <a:rect l="0" t="0" r="r" b="b"/>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53" name="Freeform 101"/>
              <p:cNvSpPr>
                <a:spLocks/>
              </p:cNvSpPr>
              <p:nvPr/>
            </p:nvSpPr>
            <p:spPr bwMode="auto">
              <a:xfrm>
                <a:off x="3667" y="1698"/>
                <a:ext cx="876" cy="21"/>
              </a:xfrm>
              <a:custGeom>
                <a:avLst/>
                <a:gdLst/>
                <a:ahLst/>
                <a:cxnLst>
                  <a:cxn ang="0">
                    <a:pos x="0" y="0"/>
                  </a:cxn>
                  <a:cxn ang="0">
                    <a:pos x="875" y="0"/>
                  </a:cxn>
                  <a:cxn ang="0">
                    <a:pos x="875" y="20"/>
                  </a:cxn>
                  <a:cxn ang="0">
                    <a:pos x="0" y="20"/>
                  </a:cxn>
                  <a:cxn ang="0">
                    <a:pos x="0" y="0"/>
                  </a:cxn>
                </a:cxnLst>
                <a:rect l="0" t="0" r="r" b="b"/>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54" name="Freeform 102"/>
              <p:cNvSpPr>
                <a:spLocks/>
              </p:cNvSpPr>
              <p:nvPr/>
            </p:nvSpPr>
            <p:spPr bwMode="auto">
              <a:xfrm>
                <a:off x="3667" y="1707"/>
                <a:ext cx="876" cy="23"/>
              </a:xfrm>
              <a:custGeom>
                <a:avLst/>
                <a:gdLst/>
                <a:ahLst/>
                <a:cxnLst>
                  <a:cxn ang="0">
                    <a:pos x="0" y="0"/>
                  </a:cxn>
                  <a:cxn ang="0">
                    <a:pos x="875" y="0"/>
                  </a:cxn>
                  <a:cxn ang="0">
                    <a:pos x="875" y="22"/>
                  </a:cxn>
                  <a:cxn ang="0">
                    <a:pos x="0" y="22"/>
                  </a:cxn>
                  <a:cxn ang="0">
                    <a:pos x="0" y="0"/>
                  </a:cxn>
                </a:cxnLst>
                <a:rect l="0" t="0" r="r" b="b"/>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55" name="Freeform 103"/>
              <p:cNvSpPr>
                <a:spLocks/>
              </p:cNvSpPr>
              <p:nvPr/>
            </p:nvSpPr>
            <p:spPr bwMode="auto">
              <a:xfrm>
                <a:off x="3667" y="1718"/>
                <a:ext cx="876" cy="21"/>
              </a:xfrm>
              <a:custGeom>
                <a:avLst/>
                <a:gdLst/>
                <a:ahLst/>
                <a:cxnLst>
                  <a:cxn ang="0">
                    <a:pos x="0" y="0"/>
                  </a:cxn>
                  <a:cxn ang="0">
                    <a:pos x="875" y="0"/>
                  </a:cxn>
                  <a:cxn ang="0">
                    <a:pos x="875" y="20"/>
                  </a:cxn>
                  <a:cxn ang="0">
                    <a:pos x="0" y="20"/>
                  </a:cxn>
                  <a:cxn ang="0">
                    <a:pos x="0" y="0"/>
                  </a:cxn>
                </a:cxnLst>
                <a:rect l="0" t="0" r="r" b="b"/>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56" name="Freeform 104"/>
              <p:cNvSpPr>
                <a:spLocks/>
              </p:cNvSpPr>
              <p:nvPr/>
            </p:nvSpPr>
            <p:spPr bwMode="auto">
              <a:xfrm>
                <a:off x="3667" y="1727"/>
                <a:ext cx="876" cy="21"/>
              </a:xfrm>
              <a:custGeom>
                <a:avLst/>
                <a:gdLst/>
                <a:ahLst/>
                <a:cxnLst>
                  <a:cxn ang="0">
                    <a:pos x="0" y="0"/>
                  </a:cxn>
                  <a:cxn ang="0">
                    <a:pos x="875" y="0"/>
                  </a:cxn>
                  <a:cxn ang="0">
                    <a:pos x="875" y="20"/>
                  </a:cxn>
                  <a:cxn ang="0">
                    <a:pos x="0" y="20"/>
                  </a:cxn>
                  <a:cxn ang="0">
                    <a:pos x="0" y="0"/>
                  </a:cxn>
                </a:cxnLst>
                <a:rect l="0" t="0" r="r" b="b"/>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57" name="Freeform 105"/>
              <p:cNvSpPr>
                <a:spLocks/>
              </p:cNvSpPr>
              <p:nvPr/>
            </p:nvSpPr>
            <p:spPr bwMode="auto">
              <a:xfrm>
                <a:off x="3667" y="1735"/>
                <a:ext cx="876" cy="23"/>
              </a:xfrm>
              <a:custGeom>
                <a:avLst/>
                <a:gdLst/>
                <a:ahLst/>
                <a:cxnLst>
                  <a:cxn ang="0">
                    <a:pos x="0" y="0"/>
                  </a:cxn>
                  <a:cxn ang="0">
                    <a:pos x="875" y="0"/>
                  </a:cxn>
                  <a:cxn ang="0">
                    <a:pos x="875" y="22"/>
                  </a:cxn>
                  <a:cxn ang="0">
                    <a:pos x="0" y="22"/>
                  </a:cxn>
                  <a:cxn ang="0">
                    <a:pos x="0" y="0"/>
                  </a:cxn>
                </a:cxnLst>
                <a:rect l="0" t="0" r="r" b="b"/>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a:effectLst/>
            </p:spPr>
            <p:txBody>
              <a:bodyPr/>
              <a:lstStyle/>
              <a:p>
                <a:endParaRPr lang="en-US">
                  <a:solidFill>
                    <a:srgbClr val="FFFFFF"/>
                  </a:solidFill>
                  <a:latin typeface="Arial" charset="0"/>
                  <a:ea typeface="+mn-ea"/>
                </a:endParaRPr>
              </a:p>
            </p:txBody>
          </p:sp>
          <p:sp>
            <p:nvSpPr>
              <p:cNvPr id="23658" name="Rectangle 106"/>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sp>
            <p:nvSpPr>
              <p:cNvPr id="23659" name="Rectangle 107"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a:effectLst/>
            </p:spPr>
            <p:txBody>
              <a:bodyPr wrap="none" anchor="ctr"/>
              <a:lstStyle/>
              <a:p>
                <a:endParaRPr lang="en-US">
                  <a:solidFill>
                    <a:srgbClr val="FFFFFF"/>
                  </a:solidFill>
                  <a:latin typeface="Arial" charset="0"/>
                  <a:ea typeface="+mn-ea"/>
                </a:endParaRPr>
              </a:p>
            </p:txBody>
          </p:sp>
          <p:sp>
            <p:nvSpPr>
              <p:cNvPr id="23660" name="Rectangle 108"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a:effectLst/>
            </p:spPr>
            <p:txBody>
              <a:bodyPr wrap="none" anchor="ctr"/>
              <a:lstStyle/>
              <a:p>
                <a:endParaRPr lang="en-US">
                  <a:solidFill>
                    <a:srgbClr val="FFFFFF"/>
                  </a:solidFill>
                  <a:latin typeface="Arial" charset="0"/>
                  <a:ea typeface="+mn-ea"/>
                </a:endParaRPr>
              </a:p>
            </p:txBody>
          </p:sp>
          <p:sp>
            <p:nvSpPr>
              <p:cNvPr id="23661" name="Rectangle 109"/>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sp>
            <p:nvSpPr>
              <p:cNvPr id="23662" name="Rectangle 110"/>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sp>
            <p:nvSpPr>
              <p:cNvPr id="23663" name="Rectangle 111"/>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sp>
            <p:nvSpPr>
              <p:cNvPr id="23664" name="Rectangle 112"/>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a:effectLst/>
            </p:spPr>
            <p:txBody>
              <a:bodyPr wrap="none" anchor="ctr"/>
              <a:lstStyle/>
              <a:p>
                <a:endParaRPr lang="en-US">
                  <a:solidFill>
                    <a:srgbClr val="FFFFFF"/>
                  </a:solidFill>
                  <a:latin typeface="Arial" charset="0"/>
                  <a:ea typeface="+mn-ea"/>
                </a:endParaRPr>
              </a:p>
            </p:txBody>
          </p:sp>
        </p:grpSp>
      </p:grpSp>
      <p:pic>
        <p:nvPicPr>
          <p:cNvPr id="23665" name="Picture 113" descr="widget"/>
          <p:cNvPicPr preferRelativeResize="0">
            <a:picLocks noChangeArrowheads="1"/>
          </p:cNvPicPr>
          <p:nvPr/>
        </p:nvPicPr>
        <p:blipFill>
          <a:blip r:embed="rId3" cstate="print"/>
          <a:srcRect/>
          <a:stretch>
            <a:fillRect/>
          </a:stretch>
        </p:blipFill>
        <p:spPr bwMode="auto">
          <a:xfrm>
            <a:off x="1402234" y="1044397"/>
            <a:ext cx="679649" cy="1033929"/>
          </a:xfrm>
          <a:prstGeom prst="rect">
            <a:avLst/>
          </a:prstGeom>
          <a:gradFill rotWithShape="1">
            <a:gsLst>
              <a:gs pos="0">
                <a:srgbClr val="66FF33">
                  <a:gamma/>
                  <a:shade val="46275"/>
                  <a:invGamma/>
                  <a:alpha val="0"/>
                </a:srgbClr>
              </a:gs>
              <a:gs pos="50000">
                <a:srgbClr val="66FF33">
                  <a:alpha val="52000"/>
                </a:srgbClr>
              </a:gs>
              <a:gs pos="100000">
                <a:srgbClr val="66FF33">
                  <a:gamma/>
                  <a:shade val="46275"/>
                  <a:invGamma/>
                  <a:alpha val="0"/>
                </a:srgbClr>
              </a:gs>
            </a:gsLst>
            <a:lin ang="5400000" scaled="1"/>
          </a:gradFill>
          <a:ln w="9525">
            <a:noFill/>
            <a:miter lim="800000"/>
            <a:headEnd/>
            <a:tailEnd/>
          </a:ln>
        </p:spPr>
      </p:pic>
      <p:pic>
        <p:nvPicPr>
          <p:cNvPr id="23666" name="Picture 114" descr="widget"/>
          <p:cNvPicPr preferRelativeResize="0">
            <a:picLocks noChangeArrowheads="1"/>
          </p:cNvPicPr>
          <p:nvPr/>
        </p:nvPicPr>
        <p:blipFill>
          <a:blip r:embed="rId3" cstate="print"/>
          <a:srcRect/>
          <a:stretch>
            <a:fillRect/>
          </a:stretch>
        </p:blipFill>
        <p:spPr bwMode="auto">
          <a:xfrm>
            <a:off x="2101727" y="1047043"/>
            <a:ext cx="679648" cy="1007532"/>
          </a:xfrm>
          <a:prstGeom prst="rect">
            <a:avLst/>
          </a:prstGeom>
          <a:gradFill rotWithShape="1">
            <a:gsLst>
              <a:gs pos="0">
                <a:srgbClr val="66FF33">
                  <a:gamma/>
                  <a:shade val="46275"/>
                  <a:invGamma/>
                  <a:alpha val="0"/>
                </a:srgbClr>
              </a:gs>
              <a:gs pos="50000">
                <a:srgbClr val="66FF33">
                  <a:alpha val="52000"/>
                </a:srgbClr>
              </a:gs>
              <a:gs pos="100000">
                <a:srgbClr val="66FF33">
                  <a:gamma/>
                  <a:shade val="46275"/>
                  <a:invGamma/>
                  <a:alpha val="0"/>
                </a:srgbClr>
              </a:gs>
            </a:gsLst>
            <a:lin ang="5400000" scaled="1"/>
          </a:gradFill>
          <a:ln w="9525">
            <a:noFill/>
            <a:miter lim="800000"/>
            <a:headEnd/>
            <a:tailEnd/>
          </a:ln>
        </p:spPr>
      </p:pic>
      <p:pic>
        <p:nvPicPr>
          <p:cNvPr id="23667" name="Picture 115" descr="widget"/>
          <p:cNvPicPr preferRelativeResize="0">
            <a:picLocks noChangeArrowheads="1"/>
          </p:cNvPicPr>
          <p:nvPr/>
        </p:nvPicPr>
        <p:blipFill>
          <a:blip r:embed="rId3" cstate="print"/>
          <a:srcRect/>
          <a:stretch>
            <a:fillRect/>
          </a:stretch>
        </p:blipFill>
        <p:spPr bwMode="auto">
          <a:xfrm>
            <a:off x="3509640" y="1036460"/>
            <a:ext cx="679649" cy="1018115"/>
          </a:xfrm>
          <a:prstGeom prst="rect">
            <a:avLst/>
          </a:prstGeom>
          <a:gradFill rotWithShape="1">
            <a:gsLst>
              <a:gs pos="0">
                <a:srgbClr val="66FF33">
                  <a:gamma/>
                  <a:shade val="46275"/>
                  <a:invGamma/>
                  <a:alpha val="0"/>
                </a:srgbClr>
              </a:gs>
              <a:gs pos="50000">
                <a:srgbClr val="66FF33">
                  <a:alpha val="52000"/>
                </a:srgbClr>
              </a:gs>
              <a:gs pos="100000">
                <a:srgbClr val="66FF33">
                  <a:gamma/>
                  <a:shade val="46275"/>
                  <a:invGamma/>
                  <a:alpha val="0"/>
                </a:srgbClr>
              </a:gs>
            </a:gsLst>
            <a:lin ang="5400000" scaled="1"/>
          </a:gradFill>
          <a:ln w="9525">
            <a:noFill/>
            <a:miter lim="800000"/>
            <a:headEnd/>
            <a:tailEnd/>
          </a:ln>
        </p:spPr>
      </p:pic>
      <p:sp>
        <p:nvSpPr>
          <p:cNvPr id="23668" name="Text Box 116"/>
          <p:cNvSpPr txBox="1">
            <a:spLocks noChangeArrowheads="1"/>
          </p:cNvSpPr>
          <p:nvPr/>
        </p:nvSpPr>
        <p:spPr bwMode="auto">
          <a:xfrm>
            <a:off x="1585789" y="1440613"/>
            <a:ext cx="344289" cy="603242"/>
          </a:xfrm>
          <a:prstGeom prst="rect">
            <a:avLst/>
          </a:prstGeom>
          <a:noFill/>
          <a:ln w="12700" algn="ctr">
            <a:noFill/>
            <a:miter lim="800000"/>
            <a:headEnd/>
            <a:tailEnd/>
          </a:ln>
          <a:effectLst/>
        </p:spPr>
        <p:txBody>
          <a:bodyPr lIns="64008" tIns="32004" rIns="64008" bIns="32004" anchor="ctr">
            <a:spAutoFit/>
          </a:bodyPr>
          <a:lstStyle/>
          <a:p>
            <a:pPr eaLnBrk="0" hangingPunct="0">
              <a:lnSpc>
                <a:spcPct val="50000"/>
              </a:lnSpc>
              <a:spcBef>
                <a:spcPct val="50000"/>
              </a:spcBef>
            </a:pPr>
            <a:r>
              <a:rPr lang="en-US" sz="1000" dirty="0">
                <a:solidFill>
                  <a:srgbClr val="FFFFFF"/>
                </a:solidFill>
                <a:latin typeface="Neo Sans Intel Medium" pitchFamily="34" charset="0"/>
              </a:rPr>
              <a:t>C</a:t>
            </a:r>
          </a:p>
          <a:p>
            <a:pPr eaLnBrk="0" hangingPunct="0">
              <a:lnSpc>
                <a:spcPct val="50000"/>
              </a:lnSpc>
              <a:spcBef>
                <a:spcPct val="50000"/>
              </a:spcBef>
            </a:pPr>
            <a:r>
              <a:rPr lang="en-US" sz="1000" dirty="0">
                <a:solidFill>
                  <a:srgbClr val="FFFFFF"/>
                </a:solidFill>
                <a:latin typeface="Neo Sans Intel Medium" pitchFamily="34" charset="0"/>
              </a:rPr>
              <a:t>O</a:t>
            </a:r>
          </a:p>
          <a:p>
            <a:pPr eaLnBrk="0" hangingPunct="0">
              <a:lnSpc>
                <a:spcPct val="50000"/>
              </a:lnSpc>
              <a:spcBef>
                <a:spcPct val="50000"/>
              </a:spcBef>
            </a:pPr>
            <a:r>
              <a:rPr lang="en-US" sz="1000" dirty="0">
                <a:solidFill>
                  <a:srgbClr val="FFFFFF"/>
                </a:solidFill>
                <a:latin typeface="Neo Sans Intel Medium" pitchFamily="34" charset="0"/>
              </a:rPr>
              <a:t>R</a:t>
            </a:r>
          </a:p>
          <a:p>
            <a:pPr eaLnBrk="0" hangingPunct="0">
              <a:lnSpc>
                <a:spcPct val="50000"/>
              </a:lnSpc>
              <a:spcBef>
                <a:spcPct val="50000"/>
              </a:spcBef>
            </a:pPr>
            <a:r>
              <a:rPr lang="en-US" sz="1000" dirty="0">
                <a:solidFill>
                  <a:srgbClr val="FFFFFF"/>
                </a:solidFill>
                <a:latin typeface="Neo Sans Intel Medium" pitchFamily="34" charset="0"/>
              </a:rPr>
              <a:t>E</a:t>
            </a:r>
          </a:p>
        </p:txBody>
      </p:sp>
      <p:sp>
        <p:nvSpPr>
          <p:cNvPr id="23669" name="Text Box 117"/>
          <p:cNvSpPr txBox="1">
            <a:spLocks noChangeArrowheads="1"/>
          </p:cNvSpPr>
          <p:nvPr/>
        </p:nvSpPr>
        <p:spPr bwMode="auto">
          <a:xfrm>
            <a:off x="3682281" y="1440613"/>
            <a:ext cx="345281" cy="603242"/>
          </a:xfrm>
          <a:prstGeom prst="rect">
            <a:avLst/>
          </a:prstGeom>
          <a:noFill/>
          <a:ln w="12700" algn="ctr">
            <a:noFill/>
            <a:miter lim="800000"/>
            <a:headEnd/>
            <a:tailEnd/>
          </a:ln>
          <a:effectLst/>
        </p:spPr>
        <p:txBody>
          <a:bodyPr lIns="64008" tIns="32004" rIns="64008" bIns="32004" anchor="ctr">
            <a:spAutoFit/>
          </a:bodyPr>
          <a:lstStyle/>
          <a:p>
            <a:pPr eaLnBrk="0" hangingPunct="0">
              <a:lnSpc>
                <a:spcPct val="50000"/>
              </a:lnSpc>
              <a:spcBef>
                <a:spcPct val="50000"/>
              </a:spcBef>
            </a:pPr>
            <a:r>
              <a:rPr lang="en-US" sz="1000" dirty="0">
                <a:solidFill>
                  <a:srgbClr val="FFFFFF"/>
                </a:solidFill>
                <a:latin typeface="Neo Sans Intel Medium" pitchFamily="34" charset="0"/>
              </a:rPr>
              <a:t>C</a:t>
            </a:r>
          </a:p>
          <a:p>
            <a:pPr eaLnBrk="0" hangingPunct="0">
              <a:lnSpc>
                <a:spcPct val="50000"/>
              </a:lnSpc>
              <a:spcBef>
                <a:spcPct val="50000"/>
              </a:spcBef>
            </a:pPr>
            <a:r>
              <a:rPr lang="en-US" sz="1000" dirty="0">
                <a:solidFill>
                  <a:srgbClr val="FFFFFF"/>
                </a:solidFill>
                <a:latin typeface="Neo Sans Intel Medium" pitchFamily="34" charset="0"/>
              </a:rPr>
              <a:t>O</a:t>
            </a:r>
          </a:p>
          <a:p>
            <a:pPr eaLnBrk="0" hangingPunct="0">
              <a:lnSpc>
                <a:spcPct val="50000"/>
              </a:lnSpc>
              <a:spcBef>
                <a:spcPct val="50000"/>
              </a:spcBef>
            </a:pPr>
            <a:r>
              <a:rPr lang="en-US" sz="1000" dirty="0">
                <a:solidFill>
                  <a:srgbClr val="FFFFFF"/>
                </a:solidFill>
                <a:latin typeface="Neo Sans Intel Medium" pitchFamily="34" charset="0"/>
              </a:rPr>
              <a:t>R</a:t>
            </a:r>
          </a:p>
          <a:p>
            <a:pPr eaLnBrk="0" hangingPunct="0">
              <a:lnSpc>
                <a:spcPct val="50000"/>
              </a:lnSpc>
              <a:spcBef>
                <a:spcPct val="50000"/>
              </a:spcBef>
            </a:pPr>
            <a:r>
              <a:rPr lang="en-US" sz="1000" dirty="0">
                <a:solidFill>
                  <a:srgbClr val="FFFFFF"/>
                </a:solidFill>
                <a:latin typeface="Neo Sans Intel Medium" pitchFamily="34" charset="0"/>
              </a:rPr>
              <a:t>E</a:t>
            </a:r>
          </a:p>
        </p:txBody>
      </p:sp>
      <p:sp>
        <p:nvSpPr>
          <p:cNvPr id="23670" name="Text Box 118"/>
          <p:cNvSpPr txBox="1">
            <a:spLocks noChangeArrowheads="1"/>
          </p:cNvSpPr>
          <p:nvPr/>
        </p:nvSpPr>
        <p:spPr bwMode="auto">
          <a:xfrm>
            <a:off x="2265437" y="1428707"/>
            <a:ext cx="345281" cy="603242"/>
          </a:xfrm>
          <a:prstGeom prst="rect">
            <a:avLst/>
          </a:prstGeom>
          <a:noFill/>
          <a:ln w="12700" algn="ctr">
            <a:noFill/>
            <a:miter lim="800000"/>
            <a:headEnd/>
            <a:tailEnd/>
          </a:ln>
          <a:effectLst/>
        </p:spPr>
        <p:txBody>
          <a:bodyPr lIns="64008" tIns="32004" rIns="64008" bIns="32004" anchor="ctr">
            <a:spAutoFit/>
          </a:bodyPr>
          <a:lstStyle/>
          <a:p>
            <a:pPr eaLnBrk="0" hangingPunct="0">
              <a:lnSpc>
                <a:spcPct val="50000"/>
              </a:lnSpc>
              <a:spcBef>
                <a:spcPct val="50000"/>
              </a:spcBef>
            </a:pPr>
            <a:r>
              <a:rPr lang="en-US" sz="1000" dirty="0">
                <a:solidFill>
                  <a:srgbClr val="FFFFFF"/>
                </a:solidFill>
                <a:latin typeface="Neo Sans Intel Medium" pitchFamily="34" charset="0"/>
              </a:rPr>
              <a:t>C</a:t>
            </a:r>
          </a:p>
          <a:p>
            <a:pPr eaLnBrk="0" hangingPunct="0">
              <a:lnSpc>
                <a:spcPct val="50000"/>
              </a:lnSpc>
              <a:spcBef>
                <a:spcPct val="50000"/>
              </a:spcBef>
            </a:pPr>
            <a:r>
              <a:rPr lang="en-US" sz="1000" dirty="0">
                <a:solidFill>
                  <a:srgbClr val="FFFFFF"/>
                </a:solidFill>
                <a:latin typeface="Neo Sans Intel Medium" pitchFamily="34" charset="0"/>
              </a:rPr>
              <a:t>O</a:t>
            </a:r>
          </a:p>
          <a:p>
            <a:pPr eaLnBrk="0" hangingPunct="0">
              <a:lnSpc>
                <a:spcPct val="50000"/>
              </a:lnSpc>
              <a:spcBef>
                <a:spcPct val="50000"/>
              </a:spcBef>
            </a:pPr>
            <a:r>
              <a:rPr lang="en-US" sz="1000" dirty="0">
                <a:solidFill>
                  <a:srgbClr val="FFFFFF"/>
                </a:solidFill>
                <a:latin typeface="Neo Sans Intel Medium" pitchFamily="34" charset="0"/>
              </a:rPr>
              <a:t>R</a:t>
            </a:r>
          </a:p>
          <a:p>
            <a:pPr eaLnBrk="0" hangingPunct="0">
              <a:lnSpc>
                <a:spcPct val="50000"/>
              </a:lnSpc>
              <a:spcBef>
                <a:spcPct val="50000"/>
              </a:spcBef>
            </a:pPr>
            <a:r>
              <a:rPr lang="en-US" sz="1000" dirty="0">
                <a:solidFill>
                  <a:srgbClr val="FFFFFF"/>
                </a:solidFill>
                <a:latin typeface="Neo Sans Intel Medium" pitchFamily="34" charset="0"/>
              </a:rPr>
              <a:t>E</a:t>
            </a:r>
          </a:p>
        </p:txBody>
      </p:sp>
      <p:pic>
        <p:nvPicPr>
          <p:cNvPr id="23671" name="Picture 119" descr="bluesa"/>
          <p:cNvPicPr preferRelativeResize="0">
            <a:picLocks noChangeArrowheads="1"/>
          </p:cNvPicPr>
          <p:nvPr/>
        </p:nvPicPr>
        <p:blipFill>
          <a:blip r:embed="rId4" cstate="print"/>
          <a:srcRect/>
          <a:stretch>
            <a:fillRect/>
          </a:stretch>
        </p:blipFill>
        <p:spPr bwMode="auto">
          <a:xfrm>
            <a:off x="1290117" y="2295115"/>
            <a:ext cx="3053953" cy="534458"/>
          </a:xfrm>
          <a:prstGeom prst="rect">
            <a:avLst/>
          </a:prstGeom>
          <a:noFill/>
        </p:spPr>
      </p:pic>
      <p:pic>
        <p:nvPicPr>
          <p:cNvPr id="23672" name="Picture 120" descr="GRAY Bobx"/>
          <p:cNvPicPr>
            <a:picLocks noChangeAspect="1" noChangeArrowheads="1"/>
          </p:cNvPicPr>
          <p:nvPr/>
        </p:nvPicPr>
        <p:blipFill>
          <a:blip r:embed="rId5" cstate="print"/>
          <a:srcRect/>
          <a:stretch>
            <a:fillRect/>
          </a:stretch>
        </p:blipFill>
        <p:spPr bwMode="auto">
          <a:xfrm>
            <a:off x="1365524" y="3006282"/>
            <a:ext cx="767953" cy="580210"/>
          </a:xfrm>
          <a:prstGeom prst="rect">
            <a:avLst/>
          </a:prstGeom>
          <a:noFill/>
        </p:spPr>
      </p:pic>
      <p:sp>
        <p:nvSpPr>
          <p:cNvPr id="23673" name="Text Box 121"/>
          <p:cNvSpPr txBox="1">
            <a:spLocks noChangeArrowheads="1"/>
          </p:cNvSpPr>
          <p:nvPr/>
        </p:nvSpPr>
        <p:spPr bwMode="auto">
          <a:xfrm>
            <a:off x="1361554" y="3039354"/>
            <a:ext cx="791766" cy="335476"/>
          </a:xfrm>
          <a:prstGeom prst="rect">
            <a:avLst/>
          </a:prstGeom>
          <a:noFill/>
          <a:ln w="9525" algn="ctr">
            <a:noFill/>
            <a:miter lim="800000"/>
            <a:headEnd/>
            <a:tailEnd/>
          </a:ln>
          <a:effectLst/>
        </p:spPr>
        <p:txBody>
          <a:bodyPr lIns="64008" tIns="32004" rIns="64008" bIns="32004">
            <a:spAutoFit/>
          </a:bodyPr>
          <a:lstStyle/>
          <a:p>
            <a:pPr>
              <a:lnSpc>
                <a:spcPct val="80000"/>
              </a:lnSpc>
              <a:spcBef>
                <a:spcPct val="50000"/>
              </a:spcBef>
            </a:pPr>
            <a:r>
              <a:rPr lang="en-US" sz="1100" dirty="0">
                <a:solidFill>
                  <a:srgbClr val="FFFFFF"/>
                </a:solidFill>
                <a:latin typeface="Neo Sans Intel Medium" pitchFamily="34" charset="0"/>
                <a:ea typeface="+mn-ea"/>
              </a:rPr>
              <a:t>Memory Controller</a:t>
            </a:r>
          </a:p>
        </p:txBody>
      </p:sp>
      <p:pic>
        <p:nvPicPr>
          <p:cNvPr id="23674" name="Picture 122" descr="GRAY Bobx"/>
          <p:cNvPicPr>
            <a:picLocks noChangeAspect="1" noChangeArrowheads="1"/>
          </p:cNvPicPr>
          <p:nvPr/>
        </p:nvPicPr>
        <p:blipFill>
          <a:blip r:embed="rId5" cstate="print"/>
          <a:srcRect/>
          <a:stretch>
            <a:fillRect/>
          </a:stretch>
        </p:blipFill>
        <p:spPr bwMode="auto">
          <a:xfrm>
            <a:off x="2119586" y="3018188"/>
            <a:ext cx="591344" cy="485511"/>
          </a:xfrm>
          <a:prstGeom prst="rect">
            <a:avLst/>
          </a:prstGeom>
          <a:noFill/>
        </p:spPr>
      </p:pic>
      <p:sp>
        <p:nvSpPr>
          <p:cNvPr id="23675" name="Text Box 123"/>
          <p:cNvSpPr txBox="1">
            <a:spLocks noChangeArrowheads="1"/>
          </p:cNvSpPr>
          <p:nvPr/>
        </p:nvSpPr>
        <p:spPr bwMode="auto">
          <a:xfrm>
            <a:off x="2128516" y="3157094"/>
            <a:ext cx="494109" cy="200055"/>
          </a:xfrm>
          <a:prstGeom prst="rect">
            <a:avLst/>
          </a:prstGeom>
          <a:noFill/>
          <a:ln w="9525" algn="ctr">
            <a:noFill/>
            <a:miter lim="800000"/>
            <a:headEnd/>
            <a:tailEnd/>
          </a:ln>
          <a:effectLst/>
        </p:spPr>
        <p:txBody>
          <a:bodyPr lIns="64008" tIns="32004" rIns="64008" bIns="32004">
            <a:spAutoFit/>
          </a:bodyPr>
          <a:lstStyle/>
          <a:p>
            <a:pPr>
              <a:lnSpc>
                <a:spcPct val="80000"/>
              </a:lnSpc>
              <a:spcBef>
                <a:spcPct val="50000"/>
              </a:spcBef>
            </a:pPr>
            <a:r>
              <a:rPr lang="en-US" sz="1100" dirty="0">
                <a:solidFill>
                  <a:srgbClr val="FFFFFF"/>
                </a:solidFill>
                <a:latin typeface="Neo Sans Intel Medium" pitchFamily="34" charset="0"/>
                <a:ea typeface="+mn-ea"/>
              </a:rPr>
              <a:t>QPI</a:t>
            </a:r>
          </a:p>
        </p:txBody>
      </p:sp>
      <p:sp>
        <p:nvSpPr>
          <p:cNvPr id="23676" name="AutoShape 124"/>
          <p:cNvSpPr>
            <a:spLocks noChangeArrowheads="1"/>
          </p:cNvSpPr>
          <p:nvPr/>
        </p:nvSpPr>
        <p:spPr bwMode="auto">
          <a:xfrm>
            <a:off x="3836468" y="3075011"/>
            <a:ext cx="567531" cy="418042"/>
          </a:xfrm>
          <a:prstGeom prst="roundRect">
            <a:avLst>
              <a:gd name="adj" fmla="val 16667"/>
            </a:avLst>
          </a:prstGeom>
          <a:gradFill rotWithShape="1">
            <a:gsLst>
              <a:gs pos="0">
                <a:srgbClr val="00D200">
                  <a:gamma/>
                  <a:shade val="46275"/>
                  <a:invGamma/>
                </a:srgbClr>
              </a:gs>
              <a:gs pos="100000">
                <a:srgbClr val="00D200"/>
              </a:gs>
            </a:gsLst>
            <a:lin ang="5400000" scaled="1"/>
          </a:gradFill>
          <a:ln w="22225" algn="ctr">
            <a:solidFill>
              <a:srgbClr val="00D200"/>
            </a:solidFill>
            <a:round/>
            <a:headEnd/>
            <a:tailEnd/>
          </a:ln>
          <a:effectLst/>
        </p:spPr>
        <p:txBody>
          <a:bodyPr wrap="none" lIns="64008" tIns="32004" rIns="64008" bIns="32004" anchor="ctr"/>
          <a:lstStyle/>
          <a:p>
            <a:r>
              <a:rPr lang="en-US" sz="800" dirty="0">
                <a:solidFill>
                  <a:srgbClr val="FFFFFF"/>
                </a:solidFill>
                <a:effectLst>
                  <a:outerShdw blurRad="38100" dist="38100" dir="2700000" algn="tl">
                    <a:srgbClr val="000000"/>
                  </a:outerShdw>
                </a:effectLst>
                <a:latin typeface="Neo Sans Intel Medium" pitchFamily="34" charset="0"/>
                <a:ea typeface="+mn-ea"/>
              </a:rPr>
              <a:t>Power &amp;</a:t>
            </a:r>
          </a:p>
          <a:p>
            <a:r>
              <a:rPr lang="en-US" sz="800" dirty="0">
                <a:solidFill>
                  <a:srgbClr val="FFFFFF"/>
                </a:solidFill>
                <a:effectLst>
                  <a:outerShdw blurRad="38100" dist="38100" dir="2700000" algn="tl">
                    <a:srgbClr val="000000"/>
                  </a:outerShdw>
                </a:effectLst>
                <a:latin typeface="Neo Sans Intel Medium" pitchFamily="34" charset="0"/>
                <a:ea typeface="+mn-ea"/>
              </a:rPr>
              <a:t>Clock</a:t>
            </a:r>
          </a:p>
        </p:txBody>
      </p:sp>
      <p:sp>
        <p:nvSpPr>
          <p:cNvPr id="23700" name="Text Box 148"/>
          <p:cNvSpPr txBox="1">
            <a:spLocks noChangeArrowheads="1"/>
          </p:cNvSpPr>
          <p:nvPr/>
        </p:nvSpPr>
        <p:spPr bwMode="auto">
          <a:xfrm>
            <a:off x="2999655" y="1620834"/>
            <a:ext cx="254993" cy="214674"/>
          </a:xfrm>
          <a:prstGeom prst="rect">
            <a:avLst/>
          </a:prstGeom>
          <a:noFill/>
          <a:ln w="22225" algn="ctr">
            <a:noFill/>
            <a:miter lim="800000"/>
            <a:headEnd/>
            <a:tailEnd/>
          </a:ln>
          <a:effectLst/>
        </p:spPr>
        <p:txBody>
          <a:bodyPr lIns="64008" tIns="32004" rIns="64008" bIns="32004">
            <a:spAutoFit/>
          </a:bodyPr>
          <a:lstStyle/>
          <a:p>
            <a:pPr eaLnBrk="0" hangingPunct="0">
              <a:lnSpc>
                <a:spcPct val="75000"/>
              </a:lnSpc>
              <a:spcBef>
                <a:spcPct val="50000"/>
              </a:spcBef>
            </a:pPr>
            <a:r>
              <a:rPr lang="en-US" sz="1300" dirty="0">
                <a:solidFill>
                  <a:srgbClr val="FFFFFF"/>
                </a:solidFill>
                <a:latin typeface="Neo Sans Intel Medium" pitchFamily="34" charset="0"/>
                <a:ea typeface="+mn-ea"/>
              </a:rPr>
              <a:t>…</a:t>
            </a:r>
          </a:p>
        </p:txBody>
      </p:sp>
      <p:pic>
        <p:nvPicPr>
          <p:cNvPr id="23701" name="Picture 149" descr="GRAY Bobx"/>
          <p:cNvPicPr>
            <a:picLocks noChangeAspect="1" noChangeArrowheads="1"/>
          </p:cNvPicPr>
          <p:nvPr/>
        </p:nvPicPr>
        <p:blipFill>
          <a:blip r:embed="rId5" cstate="print"/>
          <a:srcRect/>
          <a:stretch>
            <a:fillRect/>
          </a:stretch>
        </p:blipFill>
        <p:spPr bwMode="auto">
          <a:xfrm>
            <a:off x="2675062" y="3018188"/>
            <a:ext cx="591344" cy="485511"/>
          </a:xfrm>
          <a:prstGeom prst="rect">
            <a:avLst/>
          </a:prstGeom>
          <a:noFill/>
        </p:spPr>
      </p:pic>
      <p:sp>
        <p:nvSpPr>
          <p:cNvPr id="23702" name="Text Box 150"/>
          <p:cNvSpPr txBox="1">
            <a:spLocks noChangeArrowheads="1"/>
          </p:cNvSpPr>
          <p:nvPr/>
        </p:nvSpPr>
        <p:spPr bwMode="auto">
          <a:xfrm>
            <a:off x="2802742" y="3157094"/>
            <a:ext cx="494109" cy="200055"/>
          </a:xfrm>
          <a:prstGeom prst="rect">
            <a:avLst/>
          </a:prstGeom>
          <a:noFill/>
          <a:ln w="9525" algn="ctr">
            <a:noFill/>
            <a:miter lim="800000"/>
            <a:headEnd/>
            <a:tailEnd/>
          </a:ln>
          <a:effectLst/>
        </p:spPr>
        <p:txBody>
          <a:bodyPr lIns="64008" tIns="32004" rIns="64008" bIns="32004">
            <a:spAutoFit/>
          </a:bodyPr>
          <a:lstStyle/>
          <a:p>
            <a:pPr>
              <a:lnSpc>
                <a:spcPct val="80000"/>
              </a:lnSpc>
              <a:spcBef>
                <a:spcPct val="50000"/>
              </a:spcBef>
            </a:pPr>
            <a:r>
              <a:rPr lang="en-US" sz="1100" dirty="0">
                <a:solidFill>
                  <a:srgbClr val="FFFFFF"/>
                </a:solidFill>
                <a:latin typeface="Neo Sans Intel Medium" pitchFamily="34" charset="0"/>
                <a:ea typeface="+mn-ea"/>
              </a:rPr>
              <a:t>QPI</a:t>
            </a:r>
          </a:p>
        </p:txBody>
      </p:sp>
      <p:sp>
        <p:nvSpPr>
          <p:cNvPr id="23704" name="Text Box 152"/>
          <p:cNvSpPr txBox="1">
            <a:spLocks noChangeArrowheads="1"/>
          </p:cNvSpPr>
          <p:nvPr/>
        </p:nvSpPr>
        <p:spPr bwMode="auto">
          <a:xfrm>
            <a:off x="2053109" y="3699490"/>
            <a:ext cx="494109" cy="200055"/>
          </a:xfrm>
          <a:prstGeom prst="rect">
            <a:avLst/>
          </a:prstGeom>
          <a:noFill/>
          <a:ln w="9525" algn="ctr">
            <a:noFill/>
            <a:miter lim="800000"/>
            <a:headEnd/>
            <a:tailEnd/>
          </a:ln>
          <a:effectLst/>
        </p:spPr>
        <p:txBody>
          <a:bodyPr lIns="64008" tIns="32004" rIns="64008" bIns="32004">
            <a:spAutoFit/>
          </a:bodyPr>
          <a:lstStyle/>
          <a:p>
            <a:pPr>
              <a:lnSpc>
                <a:spcPct val="80000"/>
              </a:lnSpc>
              <a:spcBef>
                <a:spcPct val="50000"/>
              </a:spcBef>
            </a:pPr>
            <a:r>
              <a:rPr lang="en-US" sz="1100" dirty="0">
                <a:solidFill>
                  <a:srgbClr val="FFFFFF"/>
                </a:solidFill>
                <a:latin typeface="Neo Sans Intel Medium" pitchFamily="34" charset="0"/>
                <a:ea typeface="+mn-ea"/>
              </a:rPr>
              <a:t>…</a:t>
            </a:r>
          </a:p>
        </p:txBody>
      </p:sp>
      <p:sp>
        <p:nvSpPr>
          <p:cNvPr id="23705" name="Line 153"/>
          <p:cNvSpPr>
            <a:spLocks noChangeShapeType="1"/>
          </p:cNvSpPr>
          <p:nvPr/>
        </p:nvSpPr>
        <p:spPr bwMode="auto">
          <a:xfrm flipH="1">
            <a:off x="889273" y="3039354"/>
            <a:ext cx="508992" cy="0"/>
          </a:xfrm>
          <a:prstGeom prst="line">
            <a:avLst/>
          </a:prstGeom>
          <a:noFill/>
          <a:ln w="57150">
            <a:solidFill>
              <a:schemeClr val="tx1"/>
            </a:solidFill>
            <a:round/>
            <a:headEnd type="triangle" w="med" len="med"/>
            <a:tailEnd type="triangle" w="med" len="med"/>
          </a:ln>
          <a:effectLst/>
        </p:spPr>
        <p:txBody>
          <a:bodyPr lIns="64008" tIns="32004" rIns="64008" bIns="32004">
            <a:spAutoFit/>
          </a:bodyPr>
          <a:lstStyle/>
          <a:p>
            <a:endParaRPr lang="en-US">
              <a:solidFill>
                <a:srgbClr val="FFFFFF"/>
              </a:solidFill>
              <a:latin typeface="Arial" charset="0"/>
              <a:ea typeface="+mn-ea"/>
            </a:endParaRPr>
          </a:p>
        </p:txBody>
      </p:sp>
      <p:sp>
        <p:nvSpPr>
          <p:cNvPr id="23706" name="Line 154"/>
          <p:cNvSpPr>
            <a:spLocks noChangeShapeType="1"/>
          </p:cNvSpPr>
          <p:nvPr/>
        </p:nvSpPr>
        <p:spPr bwMode="auto">
          <a:xfrm flipH="1">
            <a:off x="889273" y="3347813"/>
            <a:ext cx="508992" cy="0"/>
          </a:xfrm>
          <a:prstGeom prst="line">
            <a:avLst/>
          </a:prstGeom>
          <a:noFill/>
          <a:ln w="57150">
            <a:solidFill>
              <a:schemeClr val="tx1"/>
            </a:solidFill>
            <a:round/>
            <a:headEnd type="triangle" w="med" len="med"/>
            <a:tailEnd type="triangle" w="med" len="med"/>
          </a:ln>
          <a:effectLst/>
        </p:spPr>
        <p:txBody>
          <a:bodyPr lIns="64008" tIns="32004" rIns="64008" bIns="32004">
            <a:spAutoFit/>
          </a:bodyPr>
          <a:lstStyle/>
          <a:p>
            <a:endParaRPr lang="en-US">
              <a:solidFill>
                <a:srgbClr val="FFFFFF"/>
              </a:solidFill>
              <a:latin typeface="Arial" charset="0"/>
              <a:ea typeface="+mn-ea"/>
            </a:endParaRPr>
          </a:p>
        </p:txBody>
      </p:sp>
      <p:sp>
        <p:nvSpPr>
          <p:cNvPr id="23707" name="Text Box 155"/>
          <p:cNvSpPr txBox="1">
            <a:spLocks noChangeArrowheads="1"/>
          </p:cNvSpPr>
          <p:nvPr/>
        </p:nvSpPr>
        <p:spPr bwMode="auto">
          <a:xfrm>
            <a:off x="872406" y="3154448"/>
            <a:ext cx="495102" cy="200055"/>
          </a:xfrm>
          <a:prstGeom prst="rect">
            <a:avLst/>
          </a:prstGeom>
          <a:noFill/>
          <a:ln w="9525" algn="ctr">
            <a:noFill/>
            <a:miter lim="800000"/>
            <a:headEnd/>
            <a:tailEnd/>
          </a:ln>
          <a:effectLst/>
        </p:spPr>
        <p:txBody>
          <a:bodyPr lIns="64008" tIns="32004" rIns="64008" bIns="32004">
            <a:spAutoFit/>
          </a:bodyPr>
          <a:lstStyle/>
          <a:p>
            <a:pPr>
              <a:lnSpc>
                <a:spcPct val="80000"/>
              </a:lnSpc>
              <a:spcBef>
                <a:spcPct val="50000"/>
              </a:spcBef>
            </a:pPr>
            <a:r>
              <a:rPr lang="en-US" sz="1100" dirty="0">
                <a:solidFill>
                  <a:srgbClr val="FFFFFF"/>
                </a:solidFill>
                <a:latin typeface="Neo Sans Intel Medium" pitchFamily="34" charset="0"/>
                <a:ea typeface="+mn-ea"/>
              </a:rPr>
              <a:t>…</a:t>
            </a:r>
          </a:p>
        </p:txBody>
      </p:sp>
      <p:sp>
        <p:nvSpPr>
          <p:cNvPr id="23708" name="Line 156"/>
          <p:cNvSpPr>
            <a:spLocks noChangeShapeType="1"/>
          </p:cNvSpPr>
          <p:nvPr/>
        </p:nvSpPr>
        <p:spPr bwMode="auto">
          <a:xfrm>
            <a:off x="2078906" y="2424667"/>
            <a:ext cx="0" cy="298979"/>
          </a:xfrm>
          <a:prstGeom prst="line">
            <a:avLst/>
          </a:prstGeom>
          <a:noFill/>
          <a:ln w="9525">
            <a:solidFill>
              <a:schemeClr val="tx1"/>
            </a:solidFill>
            <a:prstDash val="dash"/>
            <a:round/>
            <a:headEnd/>
            <a:tailEnd/>
          </a:ln>
          <a:effectLst/>
        </p:spPr>
        <p:txBody>
          <a:bodyPr lIns="64008" tIns="32004" rIns="64008" bIns="32004"/>
          <a:lstStyle/>
          <a:p>
            <a:endParaRPr lang="en-US">
              <a:solidFill>
                <a:srgbClr val="FFFFFF"/>
              </a:solidFill>
              <a:latin typeface="Arial" charset="0"/>
              <a:ea typeface="+mn-ea"/>
            </a:endParaRPr>
          </a:p>
        </p:txBody>
      </p:sp>
      <p:sp>
        <p:nvSpPr>
          <p:cNvPr id="23709" name="Line 157"/>
          <p:cNvSpPr>
            <a:spLocks noChangeShapeType="1"/>
          </p:cNvSpPr>
          <p:nvPr/>
        </p:nvSpPr>
        <p:spPr bwMode="auto">
          <a:xfrm>
            <a:off x="2795265" y="2400917"/>
            <a:ext cx="0" cy="298979"/>
          </a:xfrm>
          <a:prstGeom prst="line">
            <a:avLst/>
          </a:prstGeom>
          <a:noFill/>
          <a:ln w="9525">
            <a:solidFill>
              <a:schemeClr val="tx1"/>
            </a:solidFill>
            <a:prstDash val="dash"/>
            <a:round/>
            <a:headEnd/>
            <a:tailEnd/>
          </a:ln>
          <a:effectLst/>
        </p:spPr>
        <p:txBody>
          <a:bodyPr lIns="64008" tIns="32004" rIns="64008" bIns="32004"/>
          <a:lstStyle/>
          <a:p>
            <a:endParaRPr lang="en-US">
              <a:solidFill>
                <a:srgbClr val="FFFFFF"/>
              </a:solidFill>
              <a:latin typeface="Arial" charset="0"/>
              <a:ea typeface="+mn-ea"/>
            </a:endParaRPr>
          </a:p>
        </p:txBody>
      </p:sp>
      <p:sp>
        <p:nvSpPr>
          <p:cNvPr id="23710" name="Line 158"/>
          <p:cNvSpPr>
            <a:spLocks noChangeShapeType="1"/>
          </p:cNvSpPr>
          <p:nvPr/>
        </p:nvSpPr>
        <p:spPr bwMode="auto">
          <a:xfrm>
            <a:off x="3502695" y="2424667"/>
            <a:ext cx="0" cy="298979"/>
          </a:xfrm>
          <a:prstGeom prst="line">
            <a:avLst/>
          </a:prstGeom>
          <a:noFill/>
          <a:ln w="9525">
            <a:solidFill>
              <a:schemeClr val="tx1"/>
            </a:solidFill>
            <a:prstDash val="dash"/>
            <a:round/>
            <a:headEnd/>
            <a:tailEnd/>
          </a:ln>
          <a:effectLst/>
        </p:spPr>
        <p:txBody>
          <a:bodyPr lIns="64008" tIns="32004" rIns="64008" bIns="32004"/>
          <a:lstStyle/>
          <a:p>
            <a:endParaRPr lang="en-US">
              <a:solidFill>
                <a:srgbClr val="FFFFFF"/>
              </a:solidFill>
              <a:latin typeface="Arial" charset="0"/>
              <a:ea typeface="+mn-ea"/>
            </a:endParaRPr>
          </a:p>
        </p:txBody>
      </p:sp>
      <p:sp>
        <p:nvSpPr>
          <p:cNvPr id="23711" name="Text Box 159"/>
          <p:cNvSpPr txBox="1">
            <a:spLocks noChangeArrowheads="1"/>
          </p:cNvSpPr>
          <p:nvPr/>
        </p:nvSpPr>
        <p:spPr bwMode="auto">
          <a:xfrm>
            <a:off x="1816919" y="2501240"/>
            <a:ext cx="2030680" cy="214674"/>
          </a:xfrm>
          <a:prstGeom prst="rect">
            <a:avLst/>
          </a:prstGeom>
          <a:noFill/>
          <a:ln w="22225" algn="ctr">
            <a:noFill/>
            <a:miter lim="800000"/>
            <a:headEnd/>
            <a:tailEnd/>
          </a:ln>
          <a:effectLst/>
        </p:spPr>
        <p:txBody>
          <a:bodyPr wrap="square" lIns="64008" tIns="32004" rIns="64008" bIns="32004">
            <a:spAutoFit/>
          </a:bodyPr>
          <a:lstStyle/>
          <a:p>
            <a:pPr eaLnBrk="0" hangingPunct="0">
              <a:lnSpc>
                <a:spcPct val="75000"/>
              </a:lnSpc>
              <a:spcBef>
                <a:spcPct val="50000"/>
              </a:spcBef>
            </a:pPr>
            <a:r>
              <a:rPr lang="en-US" sz="1300" dirty="0" smtClean="0">
                <a:solidFill>
                  <a:srgbClr val="FFFFFF"/>
                </a:solidFill>
                <a:latin typeface="Neo Sans Intel Medium" pitchFamily="34" charset="0"/>
              </a:rPr>
              <a:t>Shared L</a:t>
            </a:r>
            <a:r>
              <a:rPr lang="en-US" sz="1300" dirty="0" smtClean="0">
                <a:solidFill>
                  <a:srgbClr val="FFFFFF"/>
                </a:solidFill>
                <a:latin typeface="Neo Sans Intel Medium" pitchFamily="34" charset="0"/>
                <a:ea typeface="+mn-ea"/>
              </a:rPr>
              <a:t>ast </a:t>
            </a:r>
            <a:r>
              <a:rPr lang="en-US" sz="1300" dirty="0">
                <a:solidFill>
                  <a:srgbClr val="FFFFFF"/>
                </a:solidFill>
                <a:latin typeface="Neo Sans Intel Medium" pitchFamily="34" charset="0"/>
                <a:ea typeface="+mn-ea"/>
              </a:rPr>
              <a:t>Level Cache</a:t>
            </a:r>
          </a:p>
        </p:txBody>
      </p:sp>
      <p:sp>
        <p:nvSpPr>
          <p:cNvPr id="23713" name="Text Box 161"/>
          <p:cNvSpPr txBox="1">
            <a:spLocks noChangeArrowheads="1"/>
          </p:cNvSpPr>
          <p:nvPr/>
        </p:nvSpPr>
        <p:spPr bwMode="auto">
          <a:xfrm>
            <a:off x="4052339" y="3633560"/>
            <a:ext cx="1160929" cy="341632"/>
          </a:xfrm>
          <a:prstGeom prst="rect">
            <a:avLst/>
          </a:prstGeom>
          <a:noFill/>
          <a:ln w="9525">
            <a:noFill/>
            <a:miter lim="800000"/>
            <a:headEnd/>
            <a:tailEnd/>
          </a:ln>
          <a:effectLst/>
        </p:spPr>
        <p:txBody>
          <a:bodyPr wrap="square" lIns="64008" tIns="32004" rIns="64008" bIns="32004">
            <a:spAutoFit/>
          </a:bodyPr>
          <a:lstStyle/>
          <a:p>
            <a:pPr defTabSz="914559">
              <a:spcBef>
                <a:spcPct val="50000"/>
              </a:spcBef>
            </a:pPr>
            <a:r>
              <a:rPr lang="en-US" sz="900" dirty="0">
                <a:solidFill>
                  <a:srgbClr val="FFFFFF"/>
                </a:solidFill>
                <a:latin typeface="Arial" charset="0"/>
                <a:ea typeface="+mn-ea"/>
              </a:rPr>
              <a:t>Shown: </a:t>
            </a:r>
            <a:r>
              <a:rPr lang="en-US" sz="900" dirty="0" smtClean="0">
                <a:solidFill>
                  <a:srgbClr val="FFFFFF"/>
                </a:solidFill>
              </a:rPr>
              <a:t>Xeon 2600</a:t>
            </a:r>
            <a:r>
              <a:rPr lang="en-US" sz="900" dirty="0" smtClean="0">
                <a:solidFill>
                  <a:srgbClr val="FFFFFF"/>
                </a:solidFill>
                <a:latin typeface="Arial" charset="0"/>
                <a:ea typeface="+mn-ea"/>
              </a:rPr>
              <a:t> </a:t>
            </a:r>
            <a:r>
              <a:rPr lang="en-US" sz="900" dirty="0">
                <a:solidFill>
                  <a:srgbClr val="FFFFFF"/>
                </a:solidFill>
                <a:latin typeface="Arial" charset="0"/>
                <a:ea typeface="+mn-ea"/>
              </a:rPr>
              <a:t>Architecture</a:t>
            </a:r>
          </a:p>
        </p:txBody>
      </p:sp>
      <p:grpSp>
        <p:nvGrpSpPr>
          <p:cNvPr id="603" name="Group 602"/>
          <p:cNvGrpSpPr/>
          <p:nvPr/>
        </p:nvGrpSpPr>
        <p:grpSpPr>
          <a:xfrm>
            <a:off x="5642412" y="810120"/>
            <a:ext cx="3335338" cy="1816100"/>
            <a:chOff x="2933700" y="3078163"/>
            <a:chExt cx="3335338" cy="1816100"/>
          </a:xfrm>
        </p:grpSpPr>
        <p:sp>
          <p:nvSpPr>
            <p:cNvPr id="604" name="AutoShape 69"/>
            <p:cNvSpPr>
              <a:spLocks noChangeArrowheads="1"/>
            </p:cNvSpPr>
            <p:nvPr/>
          </p:nvSpPr>
          <p:spPr bwMode="auto">
            <a:xfrm>
              <a:off x="2933700" y="3078163"/>
              <a:ext cx="3335338" cy="1816100"/>
            </a:xfrm>
            <a:prstGeom prst="roundRect">
              <a:avLst>
                <a:gd name="adj" fmla="val 5069"/>
              </a:avLst>
            </a:prstGeom>
            <a:gradFill rotWithShape="1">
              <a:gsLst>
                <a:gs pos="0">
                  <a:srgbClr val="FFFF99"/>
                </a:gs>
                <a:gs pos="100000">
                  <a:srgbClr val="FFFFCC">
                    <a:alpha val="60001"/>
                  </a:srgbClr>
                </a:gs>
              </a:gsLst>
              <a:path path="shape">
                <a:fillToRect l="50000" t="50000" r="50000" b="50000"/>
              </a:path>
            </a:gradFill>
            <a:ln w="28575">
              <a:solidFill>
                <a:schemeClr val="hlink"/>
              </a:solidFill>
              <a:round/>
              <a:headEnd/>
              <a:tailEnd/>
            </a:ln>
          </p:spPr>
          <p:txBody>
            <a:bodyPr wrap="none" anchor="ctr"/>
            <a:lstStyle/>
            <a:p>
              <a:pPr algn="ctr"/>
              <a:endParaRPr lang="en-US" sz="1700" b="1">
                <a:latin typeface="Verdana" pitchFamily="34" charset="0"/>
              </a:endParaRPr>
            </a:p>
          </p:txBody>
        </p:sp>
        <p:sp>
          <p:nvSpPr>
            <p:cNvPr id="605" name="Text Box 8"/>
            <p:cNvSpPr txBox="1">
              <a:spLocks noChangeArrowheads="1"/>
            </p:cNvSpPr>
            <p:nvPr/>
          </p:nvSpPr>
          <p:spPr bwMode="auto">
            <a:xfrm>
              <a:off x="4046538" y="3170238"/>
              <a:ext cx="1092200" cy="228600"/>
            </a:xfrm>
            <a:prstGeom prst="rect">
              <a:avLst/>
            </a:prstGeom>
            <a:solidFill>
              <a:srgbClr val="FF6600">
                <a:alpha val="89803"/>
              </a:srgbClr>
            </a:solidFill>
            <a:ln w="12700" algn="ctr">
              <a:solidFill>
                <a:srgbClr val="000000"/>
              </a:solidFill>
              <a:miter lim="800000"/>
              <a:headEnd/>
              <a:tailEnd/>
            </a:ln>
          </p:spPr>
          <p:txBody>
            <a:bodyPr anchor="ctr"/>
            <a:lstStyle/>
            <a:p>
              <a:pPr algn="ctr" eaLnBrk="0" hangingPunct="0"/>
              <a:r>
                <a:rPr lang="en-US" sz="1200" b="1" dirty="0">
                  <a:solidFill>
                    <a:schemeClr val="bg1"/>
                  </a:solidFill>
                  <a:latin typeface="Verdana" pitchFamily="34" charset="0"/>
                </a:rPr>
                <a:t>EP, WS 2S</a:t>
              </a:r>
            </a:p>
          </p:txBody>
        </p:sp>
        <p:sp>
          <p:nvSpPr>
            <p:cNvPr id="606" name="AutoShape 4"/>
            <p:cNvSpPr>
              <a:spLocks noChangeArrowheads="1"/>
            </p:cNvSpPr>
            <p:nvPr/>
          </p:nvSpPr>
          <p:spPr bwMode="auto">
            <a:xfrm>
              <a:off x="4364038" y="3443848"/>
              <a:ext cx="457200" cy="451551"/>
            </a:xfrm>
            <a:prstGeom prst="leftRightArrow">
              <a:avLst>
                <a:gd name="adj1" fmla="val 50000"/>
                <a:gd name="adj2" fmla="val 20000"/>
              </a:avLst>
            </a:prstGeom>
            <a:solidFill>
              <a:srgbClr val="00FFFF"/>
            </a:solidFill>
            <a:ln w="12700" algn="ctr">
              <a:solidFill>
                <a:srgbClr val="333333"/>
              </a:solidFill>
              <a:miter lim="800000"/>
              <a:headEnd/>
              <a:tailEnd/>
            </a:ln>
          </p:spPr>
          <p:txBody>
            <a:bodyPr wrap="none" anchor="ctr"/>
            <a:lstStyle/>
            <a:p>
              <a:pPr algn="ctr" eaLnBrk="0" hangingPunct="0"/>
              <a:r>
                <a:rPr lang="en-US" sz="1000" dirty="0">
                  <a:solidFill>
                    <a:srgbClr val="000000"/>
                  </a:solidFill>
                </a:rPr>
                <a:t>QPI</a:t>
              </a:r>
            </a:p>
          </p:txBody>
        </p:sp>
        <p:sp>
          <p:nvSpPr>
            <p:cNvPr id="607" name="AutoShape 5"/>
            <p:cNvSpPr>
              <a:spLocks noChangeArrowheads="1"/>
            </p:cNvSpPr>
            <p:nvPr/>
          </p:nvSpPr>
          <p:spPr bwMode="auto">
            <a:xfrm>
              <a:off x="4364038" y="3968625"/>
              <a:ext cx="457200" cy="460870"/>
            </a:xfrm>
            <a:prstGeom prst="leftRightArrow">
              <a:avLst>
                <a:gd name="adj1" fmla="val 50000"/>
                <a:gd name="adj2" fmla="val 20000"/>
              </a:avLst>
            </a:prstGeom>
            <a:solidFill>
              <a:srgbClr val="00FFFF"/>
            </a:solidFill>
            <a:ln w="12700" algn="ctr">
              <a:solidFill>
                <a:srgbClr val="333333"/>
              </a:solidFill>
              <a:miter lim="800000"/>
              <a:headEnd/>
              <a:tailEnd/>
            </a:ln>
          </p:spPr>
          <p:txBody>
            <a:bodyPr wrap="none" anchor="ctr"/>
            <a:lstStyle/>
            <a:p>
              <a:pPr algn="ctr" eaLnBrk="0" hangingPunct="0"/>
              <a:r>
                <a:rPr lang="en-US" sz="1000" dirty="0">
                  <a:solidFill>
                    <a:srgbClr val="000000"/>
                  </a:solidFill>
                </a:rPr>
                <a:t>QPI</a:t>
              </a:r>
            </a:p>
          </p:txBody>
        </p:sp>
        <p:sp>
          <p:nvSpPr>
            <p:cNvPr id="608" name="Rectangle 14"/>
            <p:cNvSpPr>
              <a:spLocks noChangeArrowheads="1"/>
            </p:cNvSpPr>
            <p:nvPr/>
          </p:nvSpPr>
          <p:spPr bwMode="auto">
            <a:xfrm>
              <a:off x="3449638" y="3540125"/>
              <a:ext cx="914400" cy="773113"/>
            </a:xfrm>
            <a:prstGeom prst="rect">
              <a:avLst/>
            </a:prstGeom>
            <a:gradFill rotWithShape="1">
              <a:gsLst>
                <a:gs pos="0">
                  <a:srgbClr val="0000A9"/>
                </a:gs>
                <a:gs pos="50000">
                  <a:srgbClr val="0000FF"/>
                </a:gs>
                <a:gs pos="100000">
                  <a:srgbClr val="0000A9"/>
                </a:gs>
              </a:gsLst>
              <a:lin ang="5400000" scaled="1"/>
            </a:gradFill>
            <a:ln w="12700" algn="ctr">
              <a:solidFill>
                <a:srgbClr val="333333"/>
              </a:solidFill>
              <a:miter lim="800000"/>
              <a:headEnd/>
              <a:tailEnd/>
            </a:ln>
          </p:spPr>
          <p:txBody>
            <a:bodyPr wrap="none" anchor="ctr"/>
            <a:lstStyle/>
            <a:p>
              <a:pPr algn="ctr" eaLnBrk="0" hangingPunct="0"/>
              <a:endParaRPr lang="en-US" sz="2400">
                <a:latin typeface="Verdana" pitchFamily="34" charset="0"/>
              </a:endParaRPr>
            </a:p>
          </p:txBody>
        </p:sp>
        <p:sp>
          <p:nvSpPr>
            <p:cNvPr id="609" name="Rectangle 15"/>
            <p:cNvSpPr>
              <a:spLocks noChangeArrowheads="1"/>
            </p:cNvSpPr>
            <p:nvPr/>
          </p:nvSpPr>
          <p:spPr bwMode="auto">
            <a:xfrm>
              <a:off x="3719513" y="3797300"/>
              <a:ext cx="376237" cy="400050"/>
            </a:xfrm>
            <a:prstGeom prst="rect">
              <a:avLst/>
            </a:prstGeom>
            <a:solidFill>
              <a:srgbClr val="99CCFF"/>
            </a:solidFill>
            <a:ln w="12700" algn="ctr">
              <a:solidFill>
                <a:srgbClr val="333333"/>
              </a:solidFill>
              <a:miter lim="800000"/>
              <a:headEnd/>
              <a:tailEnd/>
            </a:ln>
          </p:spPr>
          <p:txBody>
            <a:bodyPr wrap="none" anchor="ctr"/>
            <a:lstStyle/>
            <a:p>
              <a:pPr algn="ctr" eaLnBrk="0" hangingPunct="0"/>
              <a:r>
                <a:rPr lang="en-US" sz="500">
                  <a:solidFill>
                    <a:srgbClr val="000000"/>
                  </a:solidFill>
                </a:rPr>
                <a:t>SNB</a:t>
              </a:r>
            </a:p>
            <a:p>
              <a:pPr algn="ctr" eaLnBrk="0" hangingPunct="0"/>
              <a:r>
                <a:rPr lang="en-US" sz="500">
                  <a:solidFill>
                    <a:srgbClr val="000000"/>
                  </a:solidFill>
                </a:rPr>
                <a:t>Core</a:t>
              </a:r>
            </a:p>
          </p:txBody>
        </p:sp>
        <p:sp>
          <p:nvSpPr>
            <p:cNvPr id="610" name="Text Box 16"/>
            <p:cNvSpPr txBox="1">
              <a:spLocks noChangeArrowheads="1"/>
            </p:cNvSpPr>
            <p:nvPr/>
          </p:nvSpPr>
          <p:spPr bwMode="white">
            <a:xfrm>
              <a:off x="3383302" y="3540125"/>
              <a:ext cx="1013739" cy="276999"/>
            </a:xfrm>
            <a:prstGeom prst="rect">
              <a:avLst/>
            </a:prstGeom>
            <a:noFill/>
            <a:ln w="28575" algn="ctr">
              <a:noFill/>
              <a:miter lim="800000"/>
              <a:headEnd/>
              <a:tailEnd/>
            </a:ln>
          </p:spPr>
          <p:txBody>
            <a:bodyPr wrap="none">
              <a:spAutoFit/>
            </a:bodyPr>
            <a:lstStyle/>
            <a:p>
              <a:pPr algn="ctr" eaLnBrk="0" hangingPunct="0"/>
              <a:r>
                <a:rPr lang="en-US" sz="1200" dirty="0" smtClean="0">
                  <a:solidFill>
                    <a:srgbClr val="DDDDDD"/>
                  </a:solidFill>
                  <a:latin typeface="Verdana" pitchFamily="34" charset="0"/>
                </a:rPr>
                <a:t>Xeon 2600</a:t>
              </a:r>
              <a:endParaRPr lang="en-US" sz="1200" dirty="0">
                <a:solidFill>
                  <a:srgbClr val="DDDDDD"/>
                </a:solidFill>
                <a:latin typeface="Verdana" pitchFamily="34" charset="0"/>
              </a:endParaRPr>
            </a:p>
          </p:txBody>
        </p:sp>
        <p:sp>
          <p:nvSpPr>
            <p:cNvPr id="611" name="Rectangle 19"/>
            <p:cNvSpPr>
              <a:spLocks noChangeArrowheads="1"/>
            </p:cNvSpPr>
            <p:nvPr/>
          </p:nvSpPr>
          <p:spPr bwMode="auto">
            <a:xfrm>
              <a:off x="4821238" y="3540125"/>
              <a:ext cx="914400" cy="773113"/>
            </a:xfrm>
            <a:prstGeom prst="rect">
              <a:avLst/>
            </a:prstGeom>
            <a:gradFill rotWithShape="1">
              <a:gsLst>
                <a:gs pos="0">
                  <a:srgbClr val="0000A9"/>
                </a:gs>
                <a:gs pos="50000">
                  <a:srgbClr val="0000FF"/>
                </a:gs>
                <a:gs pos="100000">
                  <a:srgbClr val="0000A9"/>
                </a:gs>
              </a:gsLst>
              <a:lin ang="5400000" scaled="1"/>
            </a:gradFill>
            <a:ln w="12700" algn="ctr">
              <a:solidFill>
                <a:srgbClr val="333333"/>
              </a:solidFill>
              <a:miter lim="800000"/>
              <a:headEnd/>
              <a:tailEnd/>
            </a:ln>
          </p:spPr>
          <p:txBody>
            <a:bodyPr wrap="none" anchor="ctr"/>
            <a:lstStyle/>
            <a:p>
              <a:pPr algn="ctr" eaLnBrk="0" hangingPunct="0"/>
              <a:endParaRPr lang="en-US" sz="2400">
                <a:latin typeface="Verdana" pitchFamily="34" charset="0"/>
              </a:endParaRPr>
            </a:p>
          </p:txBody>
        </p:sp>
        <p:sp>
          <p:nvSpPr>
            <p:cNvPr id="612" name="Rectangle 20"/>
            <p:cNvSpPr>
              <a:spLocks noChangeArrowheads="1"/>
            </p:cNvSpPr>
            <p:nvPr/>
          </p:nvSpPr>
          <p:spPr bwMode="auto">
            <a:xfrm>
              <a:off x="5091113" y="3797300"/>
              <a:ext cx="376237" cy="400050"/>
            </a:xfrm>
            <a:prstGeom prst="rect">
              <a:avLst/>
            </a:prstGeom>
            <a:solidFill>
              <a:srgbClr val="99CCFF"/>
            </a:solidFill>
            <a:ln w="12700" algn="ctr">
              <a:solidFill>
                <a:srgbClr val="333333"/>
              </a:solidFill>
              <a:miter lim="800000"/>
              <a:headEnd/>
              <a:tailEnd/>
            </a:ln>
          </p:spPr>
          <p:txBody>
            <a:bodyPr wrap="none" anchor="ctr"/>
            <a:lstStyle/>
            <a:p>
              <a:pPr algn="ctr" eaLnBrk="0" hangingPunct="0"/>
              <a:r>
                <a:rPr lang="en-US" sz="500">
                  <a:solidFill>
                    <a:srgbClr val="000000"/>
                  </a:solidFill>
                </a:rPr>
                <a:t>SNB</a:t>
              </a:r>
            </a:p>
            <a:p>
              <a:pPr algn="ctr" eaLnBrk="0" hangingPunct="0"/>
              <a:r>
                <a:rPr lang="en-US" sz="500">
                  <a:solidFill>
                    <a:srgbClr val="000000"/>
                  </a:solidFill>
                </a:rPr>
                <a:t>Core</a:t>
              </a:r>
            </a:p>
          </p:txBody>
        </p:sp>
        <p:sp>
          <p:nvSpPr>
            <p:cNvPr id="613" name="Text Box 21"/>
            <p:cNvSpPr txBox="1">
              <a:spLocks noChangeArrowheads="1"/>
            </p:cNvSpPr>
            <p:nvPr/>
          </p:nvSpPr>
          <p:spPr bwMode="white">
            <a:xfrm>
              <a:off x="4754902" y="3540125"/>
              <a:ext cx="1013739" cy="276999"/>
            </a:xfrm>
            <a:prstGeom prst="rect">
              <a:avLst/>
            </a:prstGeom>
            <a:noFill/>
            <a:ln w="28575" algn="ctr">
              <a:noFill/>
              <a:miter lim="800000"/>
              <a:headEnd/>
              <a:tailEnd/>
            </a:ln>
          </p:spPr>
          <p:txBody>
            <a:bodyPr wrap="none">
              <a:spAutoFit/>
            </a:bodyPr>
            <a:lstStyle/>
            <a:p>
              <a:pPr algn="ctr" eaLnBrk="0" hangingPunct="0"/>
              <a:r>
                <a:rPr lang="en-US" sz="1200" dirty="0" smtClean="0">
                  <a:solidFill>
                    <a:srgbClr val="DDDDDD"/>
                  </a:solidFill>
                  <a:latin typeface="Verdana" pitchFamily="34" charset="0"/>
                </a:rPr>
                <a:t>Xeon 2600</a:t>
              </a:r>
              <a:endParaRPr lang="en-US" sz="1200" dirty="0">
                <a:solidFill>
                  <a:srgbClr val="DDDDDD"/>
                </a:solidFill>
                <a:latin typeface="Verdana" pitchFamily="34" charset="0"/>
              </a:endParaRPr>
            </a:p>
          </p:txBody>
        </p:sp>
        <p:sp>
          <p:nvSpPr>
            <p:cNvPr id="614" name="AutoShape 25"/>
            <p:cNvSpPr>
              <a:spLocks noChangeArrowheads="1"/>
            </p:cNvSpPr>
            <p:nvPr/>
          </p:nvSpPr>
          <p:spPr bwMode="auto">
            <a:xfrm>
              <a:off x="2992438" y="3398838"/>
              <a:ext cx="457200" cy="369887"/>
            </a:xfrm>
            <a:prstGeom prst="leftRightArrow">
              <a:avLst>
                <a:gd name="adj1" fmla="val 50000"/>
                <a:gd name="adj2" fmla="val 24721"/>
              </a:avLst>
            </a:prstGeom>
            <a:solidFill>
              <a:srgbClr val="00FF00"/>
            </a:solidFill>
            <a:ln w="12700" algn="ctr">
              <a:solidFill>
                <a:srgbClr val="333333"/>
              </a:solidFill>
              <a:miter lim="800000"/>
              <a:headEnd/>
              <a:tailEnd/>
            </a:ln>
          </p:spPr>
          <p:txBody>
            <a:bodyPr wrap="none" anchor="ctr"/>
            <a:lstStyle/>
            <a:p>
              <a:pPr algn="ctr" eaLnBrk="0" hangingPunct="0"/>
              <a:r>
                <a:rPr lang="en-US" sz="800">
                  <a:solidFill>
                    <a:srgbClr val="000000"/>
                  </a:solidFill>
                  <a:latin typeface="Verdana" pitchFamily="34" charset="0"/>
                </a:rPr>
                <a:t>DDR3</a:t>
              </a:r>
            </a:p>
          </p:txBody>
        </p:sp>
        <p:sp>
          <p:nvSpPr>
            <p:cNvPr id="615" name="AutoShape 12"/>
            <p:cNvSpPr>
              <a:spLocks noChangeArrowheads="1"/>
            </p:cNvSpPr>
            <p:nvPr/>
          </p:nvSpPr>
          <p:spPr bwMode="auto">
            <a:xfrm rot="-5400000">
              <a:off x="3195638" y="4484688"/>
              <a:ext cx="457200" cy="228600"/>
            </a:xfrm>
            <a:prstGeom prst="leftRightArrow">
              <a:avLst>
                <a:gd name="adj1" fmla="val 50000"/>
                <a:gd name="adj2" fmla="val 40000"/>
              </a:avLst>
            </a:prstGeom>
            <a:solidFill>
              <a:srgbClr val="CC99FF"/>
            </a:solidFill>
            <a:ln w="12700" algn="ctr">
              <a:solidFill>
                <a:srgbClr val="333333"/>
              </a:solidFill>
              <a:miter lim="800000"/>
              <a:headEnd/>
              <a:tailEnd/>
            </a:ln>
          </p:spPr>
          <p:txBody>
            <a:bodyPr wrap="none" anchor="ctr"/>
            <a:lstStyle/>
            <a:p>
              <a:pPr algn="ctr" eaLnBrk="0" hangingPunct="0"/>
              <a:r>
                <a:rPr lang="en-US" sz="900">
                  <a:solidFill>
                    <a:srgbClr val="000000"/>
                  </a:solidFill>
                  <a:latin typeface="Verdana" pitchFamily="34" charset="0"/>
                </a:rPr>
                <a:t>ESI</a:t>
              </a:r>
            </a:p>
          </p:txBody>
        </p:sp>
        <p:sp>
          <p:nvSpPr>
            <p:cNvPr id="616" name="AutoShape 13"/>
            <p:cNvSpPr>
              <a:spLocks noChangeArrowheads="1"/>
            </p:cNvSpPr>
            <p:nvPr/>
          </p:nvSpPr>
          <p:spPr bwMode="auto">
            <a:xfrm rot="-5400000">
              <a:off x="3368675" y="4446588"/>
              <a:ext cx="457200" cy="304800"/>
            </a:xfrm>
            <a:prstGeom prst="leftRightArrow">
              <a:avLst>
                <a:gd name="adj1" fmla="val 50000"/>
                <a:gd name="adj2" fmla="val 30000"/>
              </a:avLst>
            </a:prstGeom>
            <a:solidFill>
              <a:srgbClr val="00CCFF"/>
            </a:solidFill>
            <a:ln w="12700" algn="ctr">
              <a:solidFill>
                <a:srgbClr val="333333"/>
              </a:solidFill>
              <a:miter lim="800000"/>
              <a:headEnd/>
              <a:tailEnd/>
            </a:ln>
          </p:spPr>
          <p:txBody>
            <a:bodyPr wrap="none" anchor="ctr"/>
            <a:lstStyle/>
            <a:p>
              <a:pPr algn="ctr" eaLnBrk="0" hangingPunct="0"/>
              <a:r>
                <a:rPr lang="en-US" sz="900">
                  <a:solidFill>
                    <a:srgbClr val="000000"/>
                  </a:solidFill>
                  <a:latin typeface="Verdana" pitchFamily="34" charset="0"/>
                </a:rPr>
                <a:t>PCIe</a:t>
              </a:r>
            </a:p>
          </p:txBody>
        </p:sp>
        <p:sp>
          <p:nvSpPr>
            <p:cNvPr id="617" name="AutoShape 14"/>
            <p:cNvSpPr>
              <a:spLocks noChangeArrowheads="1"/>
            </p:cNvSpPr>
            <p:nvPr/>
          </p:nvSpPr>
          <p:spPr bwMode="auto">
            <a:xfrm rot="-5400000">
              <a:off x="3508375" y="4446588"/>
              <a:ext cx="457200" cy="304800"/>
            </a:xfrm>
            <a:prstGeom prst="leftRightArrow">
              <a:avLst>
                <a:gd name="adj1" fmla="val 50000"/>
                <a:gd name="adj2" fmla="val 30000"/>
              </a:avLst>
            </a:prstGeom>
            <a:solidFill>
              <a:srgbClr val="00CCFF"/>
            </a:solidFill>
            <a:ln w="12700" algn="ctr">
              <a:solidFill>
                <a:srgbClr val="333333"/>
              </a:solidFill>
              <a:miter lim="800000"/>
              <a:headEnd/>
              <a:tailEnd/>
            </a:ln>
          </p:spPr>
          <p:txBody>
            <a:bodyPr wrap="none" anchor="ctr"/>
            <a:lstStyle/>
            <a:p>
              <a:pPr algn="ctr" eaLnBrk="0" hangingPunct="0"/>
              <a:r>
                <a:rPr lang="en-US" sz="900">
                  <a:solidFill>
                    <a:srgbClr val="000000"/>
                  </a:solidFill>
                  <a:latin typeface="Verdana" pitchFamily="34" charset="0"/>
                </a:rPr>
                <a:t>PCIe</a:t>
              </a:r>
            </a:p>
          </p:txBody>
        </p:sp>
        <p:sp>
          <p:nvSpPr>
            <p:cNvPr id="618" name="AutoShape 15"/>
            <p:cNvSpPr>
              <a:spLocks noChangeArrowheads="1"/>
            </p:cNvSpPr>
            <p:nvPr/>
          </p:nvSpPr>
          <p:spPr bwMode="auto">
            <a:xfrm rot="-5400000">
              <a:off x="3686175" y="4446588"/>
              <a:ext cx="457200" cy="304800"/>
            </a:xfrm>
            <a:prstGeom prst="leftRightArrow">
              <a:avLst>
                <a:gd name="adj1" fmla="val 50000"/>
                <a:gd name="adj2" fmla="val 30000"/>
              </a:avLst>
            </a:prstGeom>
            <a:solidFill>
              <a:srgbClr val="00CCFF"/>
            </a:solidFill>
            <a:ln w="12700" algn="ctr">
              <a:solidFill>
                <a:srgbClr val="333333"/>
              </a:solidFill>
              <a:miter lim="800000"/>
              <a:headEnd/>
              <a:tailEnd/>
            </a:ln>
          </p:spPr>
          <p:txBody>
            <a:bodyPr wrap="none" anchor="ctr"/>
            <a:lstStyle/>
            <a:p>
              <a:pPr algn="ctr" eaLnBrk="0" hangingPunct="0"/>
              <a:r>
                <a:rPr lang="en-US" sz="900">
                  <a:solidFill>
                    <a:srgbClr val="000000"/>
                  </a:solidFill>
                  <a:latin typeface="Verdana" pitchFamily="34" charset="0"/>
                </a:rPr>
                <a:t>PCIe</a:t>
              </a:r>
            </a:p>
          </p:txBody>
        </p:sp>
        <p:sp>
          <p:nvSpPr>
            <p:cNvPr id="619" name="AutoShape 16"/>
            <p:cNvSpPr>
              <a:spLocks noChangeArrowheads="1"/>
            </p:cNvSpPr>
            <p:nvPr/>
          </p:nvSpPr>
          <p:spPr bwMode="auto">
            <a:xfrm rot="-5400000">
              <a:off x="3863975" y="4446588"/>
              <a:ext cx="457200" cy="304800"/>
            </a:xfrm>
            <a:prstGeom prst="leftRightArrow">
              <a:avLst>
                <a:gd name="adj1" fmla="val 50000"/>
                <a:gd name="adj2" fmla="val 30000"/>
              </a:avLst>
            </a:prstGeom>
            <a:solidFill>
              <a:srgbClr val="00CCFF"/>
            </a:solidFill>
            <a:ln w="12700" algn="ctr">
              <a:solidFill>
                <a:srgbClr val="333333"/>
              </a:solidFill>
              <a:miter lim="800000"/>
              <a:headEnd/>
              <a:tailEnd/>
            </a:ln>
          </p:spPr>
          <p:txBody>
            <a:bodyPr wrap="none" anchor="ctr"/>
            <a:lstStyle/>
            <a:p>
              <a:pPr algn="ctr" eaLnBrk="0" hangingPunct="0"/>
              <a:r>
                <a:rPr lang="en-US" sz="900">
                  <a:solidFill>
                    <a:srgbClr val="000000"/>
                  </a:solidFill>
                  <a:latin typeface="Verdana" pitchFamily="34" charset="0"/>
                </a:rPr>
                <a:t>PCIe</a:t>
              </a:r>
            </a:p>
          </p:txBody>
        </p:sp>
        <p:sp>
          <p:nvSpPr>
            <p:cNvPr id="620" name="AutoShape 17"/>
            <p:cNvSpPr>
              <a:spLocks noChangeArrowheads="1"/>
            </p:cNvSpPr>
            <p:nvPr/>
          </p:nvSpPr>
          <p:spPr bwMode="auto">
            <a:xfrm rot="-5400000">
              <a:off x="4041775" y="4446588"/>
              <a:ext cx="457200" cy="304800"/>
            </a:xfrm>
            <a:prstGeom prst="leftRightArrow">
              <a:avLst>
                <a:gd name="adj1" fmla="val 50000"/>
                <a:gd name="adj2" fmla="val 30000"/>
              </a:avLst>
            </a:prstGeom>
            <a:solidFill>
              <a:srgbClr val="00CCFF"/>
            </a:solidFill>
            <a:ln w="12700" algn="ctr">
              <a:solidFill>
                <a:srgbClr val="333333"/>
              </a:solidFill>
              <a:miter lim="800000"/>
              <a:headEnd/>
              <a:tailEnd/>
            </a:ln>
          </p:spPr>
          <p:txBody>
            <a:bodyPr wrap="none" anchor="ctr"/>
            <a:lstStyle/>
            <a:p>
              <a:pPr algn="ctr" eaLnBrk="0" hangingPunct="0"/>
              <a:r>
                <a:rPr lang="en-US" sz="900">
                  <a:solidFill>
                    <a:srgbClr val="000000"/>
                  </a:solidFill>
                  <a:latin typeface="Verdana" pitchFamily="34" charset="0"/>
                </a:rPr>
                <a:t>PCIe</a:t>
              </a:r>
            </a:p>
          </p:txBody>
        </p:sp>
        <p:sp>
          <p:nvSpPr>
            <p:cNvPr id="621" name="Text Box 112"/>
            <p:cNvSpPr txBox="1">
              <a:spLocks noChangeArrowheads="1"/>
            </p:cNvSpPr>
            <p:nvPr/>
          </p:nvSpPr>
          <p:spPr bwMode="auto">
            <a:xfrm>
              <a:off x="4325938" y="4433888"/>
              <a:ext cx="352425" cy="274637"/>
            </a:xfrm>
            <a:prstGeom prst="rect">
              <a:avLst/>
            </a:prstGeom>
            <a:noFill/>
            <a:ln w="28575" algn="ctr">
              <a:noFill/>
              <a:miter lim="800000"/>
              <a:headEnd/>
              <a:tailEnd/>
            </a:ln>
          </p:spPr>
          <p:txBody>
            <a:bodyPr wrap="none">
              <a:spAutoFit/>
            </a:bodyPr>
            <a:lstStyle/>
            <a:p>
              <a:pPr algn="ctr" eaLnBrk="0" hangingPunct="0"/>
              <a:r>
                <a:rPr lang="en-US" sz="1200" b="1">
                  <a:solidFill>
                    <a:srgbClr val="0000FF"/>
                  </a:solidFill>
                </a:rPr>
                <a:t>x8</a:t>
              </a:r>
            </a:p>
          </p:txBody>
        </p:sp>
        <p:sp>
          <p:nvSpPr>
            <p:cNvPr id="622" name="AutoShape 12"/>
            <p:cNvSpPr>
              <a:spLocks noChangeArrowheads="1"/>
            </p:cNvSpPr>
            <p:nvPr/>
          </p:nvSpPr>
          <p:spPr bwMode="auto">
            <a:xfrm rot="-5400000">
              <a:off x="4605338" y="4484688"/>
              <a:ext cx="457200" cy="228600"/>
            </a:xfrm>
            <a:prstGeom prst="leftRightArrow">
              <a:avLst>
                <a:gd name="adj1" fmla="val 50000"/>
                <a:gd name="adj2" fmla="val 40000"/>
              </a:avLst>
            </a:prstGeom>
            <a:gradFill rotWithShape="1">
              <a:gsLst>
                <a:gs pos="0">
                  <a:srgbClr val="FFFFFF"/>
                </a:gs>
                <a:gs pos="100000">
                  <a:srgbClr val="CC99FF"/>
                </a:gs>
              </a:gsLst>
              <a:lin ang="0" scaled="1"/>
            </a:gradFill>
            <a:ln w="12700" algn="ctr">
              <a:solidFill>
                <a:srgbClr val="333333"/>
              </a:solidFill>
              <a:miter lim="800000"/>
              <a:headEnd/>
              <a:tailEnd/>
            </a:ln>
          </p:spPr>
          <p:txBody>
            <a:bodyPr wrap="none" anchor="ctr"/>
            <a:lstStyle/>
            <a:p>
              <a:pPr algn="ctr" eaLnBrk="0" hangingPunct="0"/>
              <a:r>
                <a:rPr lang="en-US" sz="900">
                  <a:solidFill>
                    <a:srgbClr val="000000"/>
                  </a:solidFill>
                  <a:latin typeface="Verdana" pitchFamily="34" charset="0"/>
                </a:rPr>
                <a:t>ESI</a:t>
              </a:r>
            </a:p>
          </p:txBody>
        </p:sp>
        <p:sp>
          <p:nvSpPr>
            <p:cNvPr id="623" name="AutoShape 13"/>
            <p:cNvSpPr>
              <a:spLocks noChangeArrowheads="1"/>
            </p:cNvSpPr>
            <p:nvPr/>
          </p:nvSpPr>
          <p:spPr bwMode="auto">
            <a:xfrm rot="-5400000">
              <a:off x="4778375" y="4446588"/>
              <a:ext cx="457200" cy="304800"/>
            </a:xfrm>
            <a:prstGeom prst="leftRightArrow">
              <a:avLst>
                <a:gd name="adj1" fmla="val 50000"/>
                <a:gd name="adj2" fmla="val 30000"/>
              </a:avLst>
            </a:prstGeom>
            <a:gradFill rotWithShape="1">
              <a:gsLst>
                <a:gs pos="0">
                  <a:srgbClr val="FFFFFF"/>
                </a:gs>
                <a:gs pos="100000">
                  <a:srgbClr val="00CCFF"/>
                </a:gs>
              </a:gsLst>
              <a:lin ang="0" scaled="1"/>
            </a:gradFill>
            <a:ln w="12700" algn="ctr">
              <a:solidFill>
                <a:srgbClr val="333333"/>
              </a:solidFill>
              <a:miter lim="800000"/>
              <a:headEnd/>
              <a:tailEnd/>
            </a:ln>
          </p:spPr>
          <p:txBody>
            <a:bodyPr wrap="none" anchor="ctr"/>
            <a:lstStyle/>
            <a:p>
              <a:pPr algn="ctr" eaLnBrk="0" hangingPunct="0"/>
              <a:r>
                <a:rPr lang="en-US" sz="900">
                  <a:solidFill>
                    <a:srgbClr val="000000"/>
                  </a:solidFill>
                  <a:latin typeface="Verdana" pitchFamily="34" charset="0"/>
                </a:rPr>
                <a:t>PCIe</a:t>
              </a:r>
            </a:p>
          </p:txBody>
        </p:sp>
        <p:sp>
          <p:nvSpPr>
            <p:cNvPr id="624" name="AutoShape 14"/>
            <p:cNvSpPr>
              <a:spLocks noChangeArrowheads="1"/>
            </p:cNvSpPr>
            <p:nvPr/>
          </p:nvSpPr>
          <p:spPr bwMode="auto">
            <a:xfrm rot="-5400000">
              <a:off x="4918075" y="4446588"/>
              <a:ext cx="457200" cy="304800"/>
            </a:xfrm>
            <a:prstGeom prst="leftRightArrow">
              <a:avLst>
                <a:gd name="adj1" fmla="val 50000"/>
                <a:gd name="adj2" fmla="val 30000"/>
              </a:avLst>
            </a:prstGeom>
            <a:gradFill rotWithShape="1">
              <a:gsLst>
                <a:gs pos="0">
                  <a:srgbClr val="FFFFFF"/>
                </a:gs>
                <a:gs pos="100000">
                  <a:srgbClr val="00CCFF"/>
                </a:gs>
              </a:gsLst>
              <a:lin ang="0" scaled="1"/>
            </a:gradFill>
            <a:ln w="12700" algn="ctr">
              <a:solidFill>
                <a:srgbClr val="333333"/>
              </a:solidFill>
              <a:miter lim="800000"/>
              <a:headEnd/>
              <a:tailEnd/>
            </a:ln>
          </p:spPr>
          <p:txBody>
            <a:bodyPr wrap="none" anchor="ctr"/>
            <a:lstStyle/>
            <a:p>
              <a:pPr algn="ctr" eaLnBrk="0" hangingPunct="0"/>
              <a:r>
                <a:rPr lang="en-US" sz="900">
                  <a:solidFill>
                    <a:srgbClr val="000000"/>
                  </a:solidFill>
                  <a:latin typeface="Verdana" pitchFamily="34" charset="0"/>
                </a:rPr>
                <a:t>PCIe</a:t>
              </a:r>
            </a:p>
          </p:txBody>
        </p:sp>
        <p:sp>
          <p:nvSpPr>
            <p:cNvPr id="625" name="AutoShape 15"/>
            <p:cNvSpPr>
              <a:spLocks noChangeArrowheads="1"/>
            </p:cNvSpPr>
            <p:nvPr/>
          </p:nvSpPr>
          <p:spPr bwMode="auto">
            <a:xfrm rot="-5400000">
              <a:off x="5095875" y="4446588"/>
              <a:ext cx="457200" cy="304800"/>
            </a:xfrm>
            <a:prstGeom prst="leftRightArrow">
              <a:avLst>
                <a:gd name="adj1" fmla="val 50000"/>
                <a:gd name="adj2" fmla="val 30000"/>
              </a:avLst>
            </a:prstGeom>
            <a:gradFill rotWithShape="1">
              <a:gsLst>
                <a:gs pos="0">
                  <a:srgbClr val="FFFFFF"/>
                </a:gs>
                <a:gs pos="100000">
                  <a:srgbClr val="00CCFF"/>
                </a:gs>
              </a:gsLst>
              <a:lin ang="0" scaled="1"/>
            </a:gradFill>
            <a:ln w="12700" algn="ctr">
              <a:solidFill>
                <a:srgbClr val="333333"/>
              </a:solidFill>
              <a:miter lim="800000"/>
              <a:headEnd/>
              <a:tailEnd/>
            </a:ln>
          </p:spPr>
          <p:txBody>
            <a:bodyPr wrap="none" anchor="ctr"/>
            <a:lstStyle/>
            <a:p>
              <a:pPr algn="ctr" eaLnBrk="0" hangingPunct="0"/>
              <a:r>
                <a:rPr lang="en-US" sz="900">
                  <a:solidFill>
                    <a:srgbClr val="000000"/>
                  </a:solidFill>
                  <a:latin typeface="Verdana" pitchFamily="34" charset="0"/>
                </a:rPr>
                <a:t>PCIe</a:t>
              </a:r>
            </a:p>
          </p:txBody>
        </p:sp>
        <p:sp>
          <p:nvSpPr>
            <p:cNvPr id="626" name="AutoShape 16"/>
            <p:cNvSpPr>
              <a:spLocks noChangeArrowheads="1"/>
            </p:cNvSpPr>
            <p:nvPr/>
          </p:nvSpPr>
          <p:spPr bwMode="auto">
            <a:xfrm rot="-5400000">
              <a:off x="5273675" y="4446588"/>
              <a:ext cx="457200" cy="304800"/>
            </a:xfrm>
            <a:prstGeom prst="leftRightArrow">
              <a:avLst>
                <a:gd name="adj1" fmla="val 50000"/>
                <a:gd name="adj2" fmla="val 30000"/>
              </a:avLst>
            </a:prstGeom>
            <a:gradFill rotWithShape="1">
              <a:gsLst>
                <a:gs pos="0">
                  <a:srgbClr val="FFFFFF"/>
                </a:gs>
                <a:gs pos="100000">
                  <a:srgbClr val="00CCFF"/>
                </a:gs>
              </a:gsLst>
              <a:lin ang="0" scaled="1"/>
            </a:gradFill>
            <a:ln w="12700" algn="ctr">
              <a:solidFill>
                <a:srgbClr val="333333"/>
              </a:solidFill>
              <a:miter lim="800000"/>
              <a:headEnd/>
              <a:tailEnd/>
            </a:ln>
          </p:spPr>
          <p:txBody>
            <a:bodyPr wrap="none" anchor="ctr"/>
            <a:lstStyle/>
            <a:p>
              <a:pPr algn="ctr" eaLnBrk="0" hangingPunct="0"/>
              <a:r>
                <a:rPr lang="en-US" sz="900">
                  <a:solidFill>
                    <a:srgbClr val="000000"/>
                  </a:solidFill>
                  <a:latin typeface="Verdana" pitchFamily="34" charset="0"/>
                </a:rPr>
                <a:t>PCIe</a:t>
              </a:r>
            </a:p>
          </p:txBody>
        </p:sp>
        <p:sp>
          <p:nvSpPr>
            <p:cNvPr id="627" name="AutoShape 17"/>
            <p:cNvSpPr>
              <a:spLocks noChangeArrowheads="1"/>
            </p:cNvSpPr>
            <p:nvPr/>
          </p:nvSpPr>
          <p:spPr bwMode="auto">
            <a:xfrm rot="-5400000">
              <a:off x="5451475" y="4446588"/>
              <a:ext cx="457200" cy="304800"/>
            </a:xfrm>
            <a:prstGeom prst="leftRightArrow">
              <a:avLst>
                <a:gd name="adj1" fmla="val 50000"/>
                <a:gd name="adj2" fmla="val 30000"/>
              </a:avLst>
            </a:prstGeom>
            <a:gradFill rotWithShape="1">
              <a:gsLst>
                <a:gs pos="0">
                  <a:srgbClr val="FFFFFF"/>
                </a:gs>
                <a:gs pos="100000">
                  <a:srgbClr val="00CCFF"/>
                </a:gs>
              </a:gsLst>
              <a:lin ang="0" scaled="1"/>
            </a:gradFill>
            <a:ln w="12700" algn="ctr">
              <a:solidFill>
                <a:srgbClr val="333333"/>
              </a:solidFill>
              <a:miter lim="800000"/>
              <a:headEnd/>
              <a:tailEnd/>
            </a:ln>
          </p:spPr>
          <p:txBody>
            <a:bodyPr wrap="none" anchor="ctr"/>
            <a:lstStyle/>
            <a:p>
              <a:pPr algn="ctr" eaLnBrk="0" hangingPunct="0"/>
              <a:r>
                <a:rPr lang="en-US" sz="900">
                  <a:solidFill>
                    <a:srgbClr val="000000"/>
                  </a:solidFill>
                  <a:latin typeface="Verdana" pitchFamily="34" charset="0"/>
                </a:rPr>
                <a:t>PCIe</a:t>
              </a:r>
            </a:p>
          </p:txBody>
        </p:sp>
        <p:sp>
          <p:nvSpPr>
            <p:cNvPr id="628" name="AutoShape 25"/>
            <p:cNvSpPr>
              <a:spLocks noChangeArrowheads="1"/>
            </p:cNvSpPr>
            <p:nvPr/>
          </p:nvSpPr>
          <p:spPr bwMode="auto">
            <a:xfrm>
              <a:off x="2992438" y="3627438"/>
              <a:ext cx="457200" cy="369887"/>
            </a:xfrm>
            <a:prstGeom prst="leftRightArrow">
              <a:avLst>
                <a:gd name="adj1" fmla="val 50000"/>
                <a:gd name="adj2" fmla="val 24721"/>
              </a:avLst>
            </a:prstGeom>
            <a:solidFill>
              <a:srgbClr val="00FF00"/>
            </a:solidFill>
            <a:ln w="12700" algn="ctr">
              <a:solidFill>
                <a:srgbClr val="333333"/>
              </a:solidFill>
              <a:miter lim="800000"/>
              <a:headEnd/>
              <a:tailEnd/>
            </a:ln>
          </p:spPr>
          <p:txBody>
            <a:bodyPr wrap="none" anchor="ctr"/>
            <a:lstStyle/>
            <a:p>
              <a:pPr algn="ctr" eaLnBrk="0" hangingPunct="0"/>
              <a:r>
                <a:rPr lang="en-US" sz="800">
                  <a:solidFill>
                    <a:srgbClr val="000000"/>
                  </a:solidFill>
                  <a:latin typeface="Verdana" pitchFamily="34" charset="0"/>
                </a:rPr>
                <a:t>DDR3</a:t>
              </a:r>
            </a:p>
          </p:txBody>
        </p:sp>
        <p:sp>
          <p:nvSpPr>
            <p:cNvPr id="629" name="AutoShape 25"/>
            <p:cNvSpPr>
              <a:spLocks noChangeArrowheads="1"/>
            </p:cNvSpPr>
            <p:nvPr/>
          </p:nvSpPr>
          <p:spPr bwMode="auto">
            <a:xfrm>
              <a:off x="2989263" y="3856038"/>
              <a:ext cx="457200" cy="369887"/>
            </a:xfrm>
            <a:prstGeom prst="leftRightArrow">
              <a:avLst>
                <a:gd name="adj1" fmla="val 50000"/>
                <a:gd name="adj2" fmla="val 24721"/>
              </a:avLst>
            </a:prstGeom>
            <a:solidFill>
              <a:srgbClr val="00FF00"/>
            </a:solidFill>
            <a:ln w="12700" algn="ctr">
              <a:solidFill>
                <a:srgbClr val="333333"/>
              </a:solidFill>
              <a:miter lim="800000"/>
              <a:headEnd/>
              <a:tailEnd/>
            </a:ln>
          </p:spPr>
          <p:txBody>
            <a:bodyPr wrap="none" anchor="ctr"/>
            <a:lstStyle/>
            <a:p>
              <a:pPr algn="ctr" eaLnBrk="0" hangingPunct="0"/>
              <a:r>
                <a:rPr lang="en-US" sz="800">
                  <a:solidFill>
                    <a:srgbClr val="000000"/>
                  </a:solidFill>
                  <a:latin typeface="Verdana" pitchFamily="34" charset="0"/>
                </a:rPr>
                <a:t>DDR3</a:t>
              </a:r>
            </a:p>
          </p:txBody>
        </p:sp>
        <p:sp>
          <p:nvSpPr>
            <p:cNvPr id="630" name="AutoShape 25"/>
            <p:cNvSpPr>
              <a:spLocks noChangeArrowheads="1"/>
            </p:cNvSpPr>
            <p:nvPr/>
          </p:nvSpPr>
          <p:spPr bwMode="auto">
            <a:xfrm>
              <a:off x="2989263" y="4084638"/>
              <a:ext cx="457200" cy="369887"/>
            </a:xfrm>
            <a:prstGeom prst="leftRightArrow">
              <a:avLst>
                <a:gd name="adj1" fmla="val 50000"/>
                <a:gd name="adj2" fmla="val 24721"/>
              </a:avLst>
            </a:prstGeom>
            <a:solidFill>
              <a:srgbClr val="00FF00"/>
            </a:solidFill>
            <a:ln w="12700" algn="ctr">
              <a:solidFill>
                <a:srgbClr val="333333"/>
              </a:solidFill>
              <a:miter lim="800000"/>
              <a:headEnd/>
              <a:tailEnd/>
            </a:ln>
          </p:spPr>
          <p:txBody>
            <a:bodyPr wrap="none" anchor="ctr"/>
            <a:lstStyle/>
            <a:p>
              <a:pPr algn="ctr" eaLnBrk="0" hangingPunct="0"/>
              <a:r>
                <a:rPr lang="en-US" sz="800">
                  <a:solidFill>
                    <a:srgbClr val="000000"/>
                  </a:solidFill>
                  <a:latin typeface="Verdana" pitchFamily="34" charset="0"/>
                </a:rPr>
                <a:t>DDR3</a:t>
              </a:r>
            </a:p>
          </p:txBody>
        </p:sp>
        <p:sp>
          <p:nvSpPr>
            <p:cNvPr id="631" name="AutoShape 25"/>
            <p:cNvSpPr>
              <a:spLocks noChangeArrowheads="1"/>
            </p:cNvSpPr>
            <p:nvPr/>
          </p:nvSpPr>
          <p:spPr bwMode="auto">
            <a:xfrm>
              <a:off x="5745163" y="3398838"/>
              <a:ext cx="457200" cy="369887"/>
            </a:xfrm>
            <a:prstGeom prst="leftRightArrow">
              <a:avLst>
                <a:gd name="adj1" fmla="val 50000"/>
                <a:gd name="adj2" fmla="val 24721"/>
              </a:avLst>
            </a:prstGeom>
            <a:solidFill>
              <a:srgbClr val="00FF00"/>
            </a:solidFill>
            <a:ln w="12700" algn="ctr">
              <a:solidFill>
                <a:srgbClr val="333333"/>
              </a:solidFill>
              <a:miter lim="800000"/>
              <a:headEnd/>
              <a:tailEnd/>
            </a:ln>
          </p:spPr>
          <p:txBody>
            <a:bodyPr wrap="none" anchor="ctr"/>
            <a:lstStyle/>
            <a:p>
              <a:pPr algn="ctr" eaLnBrk="0" hangingPunct="0"/>
              <a:r>
                <a:rPr lang="en-US" sz="800">
                  <a:solidFill>
                    <a:srgbClr val="000000"/>
                  </a:solidFill>
                  <a:latin typeface="Verdana" pitchFamily="34" charset="0"/>
                </a:rPr>
                <a:t>DDR3</a:t>
              </a:r>
            </a:p>
          </p:txBody>
        </p:sp>
        <p:sp>
          <p:nvSpPr>
            <p:cNvPr id="632" name="AutoShape 25"/>
            <p:cNvSpPr>
              <a:spLocks noChangeArrowheads="1"/>
            </p:cNvSpPr>
            <p:nvPr/>
          </p:nvSpPr>
          <p:spPr bwMode="auto">
            <a:xfrm>
              <a:off x="5745163" y="3627438"/>
              <a:ext cx="457200" cy="369887"/>
            </a:xfrm>
            <a:prstGeom prst="leftRightArrow">
              <a:avLst>
                <a:gd name="adj1" fmla="val 50000"/>
                <a:gd name="adj2" fmla="val 24721"/>
              </a:avLst>
            </a:prstGeom>
            <a:solidFill>
              <a:srgbClr val="00FF00"/>
            </a:solidFill>
            <a:ln w="12700" algn="ctr">
              <a:solidFill>
                <a:srgbClr val="333333"/>
              </a:solidFill>
              <a:miter lim="800000"/>
              <a:headEnd/>
              <a:tailEnd/>
            </a:ln>
          </p:spPr>
          <p:txBody>
            <a:bodyPr wrap="none" anchor="ctr"/>
            <a:lstStyle/>
            <a:p>
              <a:pPr algn="ctr" eaLnBrk="0" hangingPunct="0"/>
              <a:r>
                <a:rPr lang="en-US" sz="800">
                  <a:solidFill>
                    <a:srgbClr val="000000"/>
                  </a:solidFill>
                  <a:latin typeface="Verdana" pitchFamily="34" charset="0"/>
                </a:rPr>
                <a:t>DDR3</a:t>
              </a:r>
            </a:p>
          </p:txBody>
        </p:sp>
        <p:sp>
          <p:nvSpPr>
            <p:cNvPr id="633" name="AutoShape 25"/>
            <p:cNvSpPr>
              <a:spLocks noChangeArrowheads="1"/>
            </p:cNvSpPr>
            <p:nvPr/>
          </p:nvSpPr>
          <p:spPr bwMode="auto">
            <a:xfrm>
              <a:off x="5741988" y="3856038"/>
              <a:ext cx="457200" cy="369887"/>
            </a:xfrm>
            <a:prstGeom prst="leftRightArrow">
              <a:avLst>
                <a:gd name="adj1" fmla="val 50000"/>
                <a:gd name="adj2" fmla="val 24721"/>
              </a:avLst>
            </a:prstGeom>
            <a:solidFill>
              <a:srgbClr val="00FF00"/>
            </a:solidFill>
            <a:ln w="12700" algn="ctr">
              <a:solidFill>
                <a:srgbClr val="333333"/>
              </a:solidFill>
              <a:miter lim="800000"/>
              <a:headEnd/>
              <a:tailEnd/>
            </a:ln>
          </p:spPr>
          <p:txBody>
            <a:bodyPr wrap="none" anchor="ctr"/>
            <a:lstStyle/>
            <a:p>
              <a:pPr algn="ctr" eaLnBrk="0" hangingPunct="0"/>
              <a:r>
                <a:rPr lang="en-US" sz="800">
                  <a:solidFill>
                    <a:srgbClr val="000000"/>
                  </a:solidFill>
                  <a:latin typeface="Verdana" pitchFamily="34" charset="0"/>
                </a:rPr>
                <a:t>DDR3</a:t>
              </a:r>
            </a:p>
          </p:txBody>
        </p:sp>
        <p:sp>
          <p:nvSpPr>
            <p:cNvPr id="634" name="AutoShape 25"/>
            <p:cNvSpPr>
              <a:spLocks noChangeArrowheads="1"/>
            </p:cNvSpPr>
            <p:nvPr/>
          </p:nvSpPr>
          <p:spPr bwMode="auto">
            <a:xfrm>
              <a:off x="5741988" y="4084638"/>
              <a:ext cx="457200" cy="369887"/>
            </a:xfrm>
            <a:prstGeom prst="leftRightArrow">
              <a:avLst>
                <a:gd name="adj1" fmla="val 50000"/>
                <a:gd name="adj2" fmla="val 24721"/>
              </a:avLst>
            </a:prstGeom>
            <a:solidFill>
              <a:srgbClr val="00FF00"/>
            </a:solidFill>
            <a:ln w="12700" algn="ctr">
              <a:solidFill>
                <a:srgbClr val="333333"/>
              </a:solidFill>
              <a:miter lim="800000"/>
              <a:headEnd/>
              <a:tailEnd/>
            </a:ln>
          </p:spPr>
          <p:txBody>
            <a:bodyPr wrap="none" anchor="ctr"/>
            <a:lstStyle/>
            <a:p>
              <a:pPr algn="ctr" eaLnBrk="0" hangingPunct="0"/>
              <a:r>
                <a:rPr lang="en-US" sz="800">
                  <a:solidFill>
                    <a:srgbClr val="000000"/>
                  </a:solidFill>
                  <a:latin typeface="Verdana" pitchFamily="34" charset="0"/>
                </a:rPr>
                <a:t>DDR3</a:t>
              </a:r>
            </a:p>
          </p:txBody>
        </p:sp>
      </p:grpSp>
      <p:sp>
        <p:nvSpPr>
          <p:cNvPr id="635" name="Line 154"/>
          <p:cNvSpPr>
            <a:spLocks noChangeShapeType="1"/>
          </p:cNvSpPr>
          <p:nvPr/>
        </p:nvSpPr>
        <p:spPr bwMode="auto">
          <a:xfrm flipH="1">
            <a:off x="911047" y="3500211"/>
            <a:ext cx="508992" cy="0"/>
          </a:xfrm>
          <a:prstGeom prst="line">
            <a:avLst/>
          </a:prstGeom>
          <a:noFill/>
          <a:ln w="57150">
            <a:solidFill>
              <a:schemeClr val="tx1"/>
            </a:solidFill>
            <a:round/>
            <a:headEnd type="triangle" w="med" len="med"/>
            <a:tailEnd type="triangle" w="med" len="med"/>
          </a:ln>
          <a:effectLst/>
        </p:spPr>
        <p:txBody>
          <a:bodyPr lIns="64008" tIns="32004" rIns="64008" bIns="32004">
            <a:spAutoFit/>
          </a:bodyPr>
          <a:lstStyle/>
          <a:p>
            <a:endParaRPr lang="en-US">
              <a:solidFill>
                <a:srgbClr val="FFFFFF"/>
              </a:solidFill>
              <a:latin typeface="Arial" charset="0"/>
              <a:ea typeface="+mn-ea"/>
            </a:endParaRPr>
          </a:p>
        </p:txBody>
      </p:sp>
      <p:pic>
        <p:nvPicPr>
          <p:cNvPr id="636" name="Picture 120" descr="GRAY Bobx"/>
          <p:cNvPicPr>
            <a:picLocks noChangeAspect="1" noChangeArrowheads="1"/>
          </p:cNvPicPr>
          <p:nvPr/>
        </p:nvPicPr>
        <p:blipFill>
          <a:blip r:embed="rId5" cstate="print"/>
          <a:srcRect/>
          <a:stretch>
            <a:fillRect/>
          </a:stretch>
        </p:blipFill>
        <p:spPr bwMode="auto">
          <a:xfrm>
            <a:off x="3216049" y="2980557"/>
            <a:ext cx="619681" cy="580210"/>
          </a:xfrm>
          <a:prstGeom prst="rect">
            <a:avLst/>
          </a:prstGeom>
          <a:noFill/>
        </p:spPr>
      </p:pic>
      <p:sp>
        <p:nvSpPr>
          <p:cNvPr id="637" name="Text Box 123"/>
          <p:cNvSpPr txBox="1">
            <a:spLocks noChangeArrowheads="1"/>
          </p:cNvSpPr>
          <p:nvPr/>
        </p:nvSpPr>
        <p:spPr bwMode="auto">
          <a:xfrm>
            <a:off x="3278416" y="3190744"/>
            <a:ext cx="494109" cy="200055"/>
          </a:xfrm>
          <a:prstGeom prst="rect">
            <a:avLst/>
          </a:prstGeom>
          <a:noFill/>
          <a:ln w="9525" algn="ctr">
            <a:noFill/>
            <a:miter lim="800000"/>
            <a:headEnd/>
            <a:tailEnd/>
          </a:ln>
          <a:effectLst/>
        </p:spPr>
        <p:txBody>
          <a:bodyPr lIns="64008" tIns="32004" rIns="64008" bIns="32004">
            <a:spAutoFit/>
          </a:bodyPr>
          <a:lstStyle/>
          <a:p>
            <a:pPr>
              <a:lnSpc>
                <a:spcPct val="80000"/>
              </a:lnSpc>
              <a:spcBef>
                <a:spcPct val="50000"/>
              </a:spcBef>
            </a:pPr>
            <a:r>
              <a:rPr lang="en-US" sz="1100" dirty="0" err="1" smtClean="0">
                <a:solidFill>
                  <a:srgbClr val="FFFFFF"/>
                </a:solidFill>
                <a:latin typeface="Neo Sans Intel Medium" pitchFamily="34" charset="0"/>
                <a:ea typeface="+mn-ea"/>
              </a:rPr>
              <a:t>PCIe</a:t>
            </a:r>
            <a:endParaRPr lang="en-US" sz="1100" dirty="0">
              <a:solidFill>
                <a:srgbClr val="FFFFFF"/>
              </a:solidFill>
              <a:latin typeface="Neo Sans Intel Medium" pitchFamily="34" charset="0"/>
              <a:ea typeface="+mn-ea"/>
            </a:endParaRPr>
          </a:p>
        </p:txBody>
      </p:sp>
      <p:cxnSp>
        <p:nvCxnSpPr>
          <p:cNvPr id="639" name="Straight Arrow Connector 638"/>
          <p:cNvCxnSpPr/>
          <p:nvPr/>
        </p:nvCxnSpPr>
        <p:spPr bwMode="auto">
          <a:xfrm>
            <a:off x="3253925" y="3470707"/>
            <a:ext cx="23751" cy="522514"/>
          </a:xfrm>
          <a:prstGeom prst="straightConnector1">
            <a:avLst/>
          </a:prstGeom>
          <a:noFill/>
          <a:ln w="38100" cap="flat" cmpd="sng" algn="ctr">
            <a:solidFill>
              <a:srgbClr val="00B0F0"/>
            </a:solidFill>
            <a:prstDash val="solid"/>
            <a:round/>
            <a:headEnd type="triangle" w="med" len="med"/>
            <a:tailEnd type="triangle" w="med" len="med"/>
          </a:ln>
          <a:effectLst/>
        </p:spPr>
      </p:cxnSp>
      <p:cxnSp>
        <p:nvCxnSpPr>
          <p:cNvPr id="640" name="Straight Arrow Connector 639"/>
          <p:cNvCxnSpPr/>
          <p:nvPr/>
        </p:nvCxnSpPr>
        <p:spPr bwMode="auto">
          <a:xfrm>
            <a:off x="3406325" y="3470707"/>
            <a:ext cx="23751" cy="522514"/>
          </a:xfrm>
          <a:prstGeom prst="straightConnector1">
            <a:avLst/>
          </a:prstGeom>
          <a:noFill/>
          <a:ln w="38100" cap="flat" cmpd="sng" algn="ctr">
            <a:solidFill>
              <a:srgbClr val="00B0F0"/>
            </a:solidFill>
            <a:prstDash val="solid"/>
            <a:round/>
            <a:headEnd type="triangle" w="med" len="med"/>
            <a:tailEnd type="triangle" w="med" len="med"/>
          </a:ln>
          <a:effectLst/>
        </p:spPr>
      </p:cxnSp>
      <p:cxnSp>
        <p:nvCxnSpPr>
          <p:cNvPr id="641" name="Straight Arrow Connector 640"/>
          <p:cNvCxnSpPr/>
          <p:nvPr/>
        </p:nvCxnSpPr>
        <p:spPr bwMode="auto">
          <a:xfrm>
            <a:off x="3558725" y="3470707"/>
            <a:ext cx="23751" cy="522514"/>
          </a:xfrm>
          <a:prstGeom prst="straightConnector1">
            <a:avLst/>
          </a:prstGeom>
          <a:noFill/>
          <a:ln w="38100" cap="flat" cmpd="sng" algn="ctr">
            <a:solidFill>
              <a:srgbClr val="00B0F0"/>
            </a:solidFill>
            <a:prstDash val="solid"/>
            <a:round/>
            <a:headEnd type="triangle" w="med" len="med"/>
            <a:tailEnd type="triangle" w="med" len="med"/>
          </a:ln>
          <a:effectLst/>
        </p:spPr>
      </p:cxnSp>
      <p:cxnSp>
        <p:nvCxnSpPr>
          <p:cNvPr id="642" name="Straight Arrow Connector 641"/>
          <p:cNvCxnSpPr/>
          <p:nvPr/>
        </p:nvCxnSpPr>
        <p:spPr bwMode="auto">
          <a:xfrm>
            <a:off x="3711125" y="3470707"/>
            <a:ext cx="23751" cy="522514"/>
          </a:xfrm>
          <a:prstGeom prst="straightConnector1">
            <a:avLst/>
          </a:prstGeom>
          <a:noFill/>
          <a:ln w="38100" cap="flat" cmpd="sng" algn="ctr">
            <a:solidFill>
              <a:srgbClr val="00B0F0"/>
            </a:solidFill>
            <a:prstDash val="solid"/>
            <a:round/>
            <a:headEnd type="triangle" w="med" len="med"/>
            <a:tailEnd type="triangle" w="med" len="med"/>
          </a:ln>
          <a:effectLst/>
        </p:spPr>
      </p:cxnSp>
      <p:grpSp>
        <p:nvGrpSpPr>
          <p:cNvPr id="183" name="Group 182"/>
          <p:cNvGrpSpPr/>
          <p:nvPr/>
        </p:nvGrpSpPr>
        <p:grpSpPr>
          <a:xfrm>
            <a:off x="1080655" y="2185204"/>
            <a:ext cx="3443843" cy="764665"/>
            <a:chOff x="6092042" y="4225639"/>
            <a:chExt cx="2076205" cy="386631"/>
          </a:xfrm>
        </p:grpSpPr>
        <p:sp>
          <p:nvSpPr>
            <p:cNvPr id="181" name="Arc 180"/>
            <p:cNvSpPr/>
            <p:nvPr/>
          </p:nvSpPr>
          <p:spPr bwMode="auto">
            <a:xfrm>
              <a:off x="6092042" y="4227614"/>
              <a:ext cx="2042555" cy="384656"/>
            </a:xfrm>
            <a:prstGeom prst="arc">
              <a:avLst>
                <a:gd name="adj1" fmla="val 16915243"/>
                <a:gd name="adj2" fmla="val 5467395"/>
              </a:avLst>
            </a:prstGeom>
            <a:noFill/>
            <a:ln w="38100" cap="flat" cmpd="sng" algn="ctr">
              <a:solidFill>
                <a:schemeClr val="accent2"/>
              </a:solidFill>
              <a:prstDash val="solid"/>
              <a:round/>
              <a:headEnd type="none" w="med" len="med"/>
              <a:tailEnd type="none" w="med" len="med"/>
            </a:ln>
            <a:effectLst/>
          </p:spPr>
          <p:txBody>
            <a:bodyPr vert="horz" wrap="square" lIns="91372" tIns="45688" rIns="91372" bIns="45688" numCol="1" rtlCol="0" anchor="t" anchorCtr="1" compatLnSpc="1">
              <a:prstTxWarp prst="textNoShape">
                <a:avLst/>
              </a:prstTxWarp>
              <a:spAutoFit/>
            </a:bodyPr>
            <a:lstStyle/>
            <a:p>
              <a:pPr marL="0" marR="0" indent="0" algn="ctr" defTabSz="914400" rtl="0" eaLnBrk="1" fontAlgn="base" latinLnBrk="0" hangingPunct="1">
                <a:lnSpc>
                  <a:spcPct val="95000"/>
                </a:lnSpc>
                <a:spcBef>
                  <a:spcPct val="30000"/>
                </a:spcBef>
                <a:spcAft>
                  <a:spcPct val="0"/>
                </a:spcAft>
                <a:buClr>
                  <a:schemeClr val="tx1"/>
                </a:buClr>
                <a:buSzTx/>
                <a:buFont typeface="Wingdings" pitchFamily="2" charset="2"/>
                <a:buNone/>
                <a:tabLst/>
              </a:pPr>
              <a:endParaRPr kumimoji="0" lang="en-US" sz="2000" b="0" i="0" u="none" strike="noStrike" cap="none" normalizeH="0" baseline="0" smtClean="0">
                <a:ln>
                  <a:noFill/>
                </a:ln>
                <a:solidFill>
                  <a:srgbClr val="FFFFFF"/>
                </a:solidFill>
                <a:effectLst>
                  <a:outerShdw blurRad="38100" dist="38100" dir="2700000" algn="tl">
                    <a:srgbClr val="000000">
                      <a:alpha val="43137"/>
                    </a:srgbClr>
                  </a:outerShdw>
                </a:effectLst>
                <a:latin typeface="Arial Narrow" pitchFamily="34" charset="0"/>
                <a:cs typeface="Arial" charset="0"/>
              </a:endParaRPr>
            </a:p>
          </p:txBody>
        </p:sp>
        <p:sp>
          <p:nvSpPr>
            <p:cNvPr id="182" name="Arc 181"/>
            <p:cNvSpPr/>
            <p:nvPr/>
          </p:nvSpPr>
          <p:spPr bwMode="auto">
            <a:xfrm rot="10800000">
              <a:off x="6125692" y="4225639"/>
              <a:ext cx="2042555" cy="384656"/>
            </a:xfrm>
            <a:prstGeom prst="arc">
              <a:avLst>
                <a:gd name="adj1" fmla="val 16915243"/>
                <a:gd name="adj2" fmla="val 5467395"/>
              </a:avLst>
            </a:prstGeom>
            <a:noFill/>
            <a:ln w="38100" cap="flat" cmpd="sng" algn="ctr">
              <a:solidFill>
                <a:schemeClr val="accent2"/>
              </a:solidFill>
              <a:prstDash val="solid"/>
              <a:round/>
              <a:headEnd type="none" w="med" len="med"/>
              <a:tailEnd type="none" w="med" len="med"/>
            </a:ln>
            <a:effectLst/>
          </p:spPr>
          <p:txBody>
            <a:bodyPr vert="horz" wrap="square" lIns="91372" tIns="45688" rIns="91372" bIns="45688" numCol="1" rtlCol="0" anchor="t" anchorCtr="1" compatLnSpc="1">
              <a:prstTxWarp prst="textNoShape">
                <a:avLst/>
              </a:prstTxWarp>
              <a:spAutoFit/>
            </a:bodyPr>
            <a:lstStyle/>
            <a:p>
              <a:pPr marL="0" marR="0" indent="0" algn="ctr" defTabSz="914400" rtl="0" eaLnBrk="1" fontAlgn="base" latinLnBrk="0" hangingPunct="1">
                <a:lnSpc>
                  <a:spcPct val="95000"/>
                </a:lnSpc>
                <a:spcBef>
                  <a:spcPct val="30000"/>
                </a:spcBef>
                <a:spcAft>
                  <a:spcPct val="0"/>
                </a:spcAft>
                <a:buClr>
                  <a:schemeClr val="tx1"/>
                </a:buClr>
                <a:buSzTx/>
                <a:buFont typeface="Wingdings" pitchFamily="2" charset="2"/>
                <a:buNone/>
                <a:tabLst/>
              </a:pPr>
              <a:endParaRPr kumimoji="0" lang="en-US" sz="2000" b="0" i="0" u="none" strike="noStrike" cap="none" normalizeH="0" baseline="0" smtClean="0">
                <a:ln>
                  <a:noFill/>
                </a:ln>
                <a:solidFill>
                  <a:srgbClr val="FFFFFF"/>
                </a:solidFill>
                <a:effectLst>
                  <a:outerShdw blurRad="38100" dist="38100" dir="2700000" algn="tl">
                    <a:srgbClr val="000000">
                      <a:alpha val="43137"/>
                    </a:srgbClr>
                  </a:outerShdw>
                </a:effectLst>
                <a:latin typeface="Arial Narrow" pitchFamily="34" charset="0"/>
                <a:cs typeface="Arial" charset="0"/>
              </a:endParaRPr>
            </a:p>
          </p:txBody>
        </p:sp>
      </p:grpSp>
      <p:grpSp>
        <p:nvGrpSpPr>
          <p:cNvPr id="175" name="Group 601"/>
          <p:cNvGrpSpPr/>
          <p:nvPr/>
        </p:nvGrpSpPr>
        <p:grpSpPr>
          <a:xfrm>
            <a:off x="5530731" y="3226219"/>
            <a:ext cx="3377169" cy="2947125"/>
            <a:chOff x="4040188" y="1008063"/>
            <a:chExt cx="4094162" cy="3557587"/>
          </a:xfrm>
        </p:grpSpPr>
        <p:sp>
          <p:nvSpPr>
            <p:cNvPr id="176" name="Rounded Rectangle 19"/>
            <p:cNvSpPr>
              <a:spLocks noChangeArrowheads="1"/>
            </p:cNvSpPr>
            <p:nvPr/>
          </p:nvSpPr>
          <p:spPr bwMode="auto">
            <a:xfrm>
              <a:off x="4040188" y="1008063"/>
              <a:ext cx="4094162" cy="3557587"/>
            </a:xfrm>
            <a:prstGeom prst="roundRect">
              <a:avLst>
                <a:gd name="adj" fmla="val 5227"/>
              </a:avLst>
            </a:prstGeom>
            <a:gradFill rotWithShape="1">
              <a:gsLst>
                <a:gs pos="0">
                  <a:schemeClr val="accent1">
                    <a:alpha val="25999"/>
                  </a:schemeClr>
                </a:gs>
                <a:gs pos="100000">
                  <a:srgbClr val="087EB9"/>
                </a:gs>
              </a:gsLst>
              <a:lin ang="5400000" scaled="1"/>
            </a:gradFill>
            <a:ln w="38100" algn="ctr">
              <a:solidFill>
                <a:schemeClr val="tx1"/>
              </a:solidFill>
              <a:round/>
              <a:headEnd/>
              <a:tailEnd/>
            </a:ln>
          </p:spPr>
          <p:txBody>
            <a:bodyPr lIns="130603" tIns="65302" rIns="130603" bIns="65302" anchor="ctr"/>
            <a:lstStyle/>
            <a:p>
              <a:pPr eaLnBrk="1" hangingPunct="1">
                <a:lnSpc>
                  <a:spcPct val="100000"/>
                </a:lnSpc>
                <a:spcBef>
                  <a:spcPct val="0"/>
                </a:spcBef>
                <a:defRPr/>
              </a:pPr>
              <a:endParaRPr lang="en-US" altLang="ja-JP" sz="1900" b="0" dirty="0">
                <a:solidFill>
                  <a:srgbClr val="FFFFFF"/>
                </a:solidFill>
                <a:effectLst>
                  <a:outerShdw blurRad="38100" dist="38100" dir="2700000" algn="tl">
                    <a:srgbClr val="000000"/>
                  </a:outerShdw>
                </a:effectLst>
                <a:latin typeface="Arial Narrow" pitchFamily="34" charset="0"/>
              </a:endParaRPr>
            </a:p>
          </p:txBody>
        </p:sp>
        <p:grpSp>
          <p:nvGrpSpPr>
            <p:cNvPr id="177" name="Group 8"/>
            <p:cNvGrpSpPr>
              <a:grpSpLocks/>
            </p:cNvGrpSpPr>
            <p:nvPr/>
          </p:nvGrpSpPr>
          <p:grpSpPr bwMode="auto">
            <a:xfrm rot="10800000">
              <a:off x="7377080" y="1241562"/>
              <a:ext cx="433390" cy="550830"/>
              <a:chOff x="3230" y="1353"/>
              <a:chExt cx="307" cy="430"/>
            </a:xfrm>
          </p:grpSpPr>
          <p:sp>
            <p:nvSpPr>
              <p:cNvPr id="246" name="Line 93"/>
              <p:cNvSpPr>
                <a:spLocks noChangeShapeType="1"/>
              </p:cNvSpPr>
              <p:nvPr/>
            </p:nvSpPr>
            <p:spPr bwMode="auto">
              <a:xfrm rot="10800000" flipV="1">
                <a:off x="3373" y="1511"/>
                <a:ext cx="161" cy="2"/>
              </a:xfrm>
              <a:prstGeom prst="line">
                <a:avLst/>
              </a:prstGeom>
              <a:noFill/>
              <a:ln w="28575">
                <a:solidFill>
                  <a:schemeClr val="tx1"/>
                </a:solidFill>
                <a:round/>
                <a:headEnd/>
                <a:tailEnd/>
              </a:ln>
            </p:spPr>
            <p:txBody>
              <a:bodyPr/>
              <a:lstStyle/>
              <a:p>
                <a:endParaRPr lang="en-US"/>
              </a:p>
            </p:txBody>
          </p:sp>
          <p:sp>
            <p:nvSpPr>
              <p:cNvPr id="247" name="Line 93"/>
              <p:cNvSpPr>
                <a:spLocks noChangeShapeType="1"/>
              </p:cNvSpPr>
              <p:nvPr/>
            </p:nvSpPr>
            <p:spPr bwMode="auto">
              <a:xfrm rot="10800000" flipV="1">
                <a:off x="3374" y="1403"/>
                <a:ext cx="161" cy="2"/>
              </a:xfrm>
              <a:prstGeom prst="line">
                <a:avLst/>
              </a:prstGeom>
              <a:noFill/>
              <a:ln w="28575">
                <a:solidFill>
                  <a:schemeClr val="tx1"/>
                </a:solidFill>
                <a:round/>
                <a:headEnd/>
                <a:tailEnd/>
              </a:ln>
            </p:spPr>
            <p:txBody>
              <a:bodyPr/>
              <a:lstStyle/>
              <a:p>
                <a:endParaRPr lang="en-US"/>
              </a:p>
            </p:txBody>
          </p:sp>
          <p:sp>
            <p:nvSpPr>
              <p:cNvPr id="248" name="Line 93"/>
              <p:cNvSpPr>
                <a:spLocks noChangeShapeType="1"/>
              </p:cNvSpPr>
              <p:nvPr/>
            </p:nvSpPr>
            <p:spPr bwMode="auto">
              <a:xfrm rot="10800000" flipV="1">
                <a:off x="3375" y="1742"/>
                <a:ext cx="161" cy="2"/>
              </a:xfrm>
              <a:prstGeom prst="line">
                <a:avLst/>
              </a:prstGeom>
              <a:noFill/>
              <a:ln w="28575">
                <a:solidFill>
                  <a:schemeClr val="tx1"/>
                </a:solidFill>
                <a:round/>
                <a:headEnd/>
                <a:tailEnd/>
              </a:ln>
            </p:spPr>
            <p:txBody>
              <a:bodyPr/>
              <a:lstStyle/>
              <a:p>
                <a:endParaRPr lang="en-US"/>
              </a:p>
            </p:txBody>
          </p:sp>
          <p:sp>
            <p:nvSpPr>
              <p:cNvPr id="249" name="Line 93"/>
              <p:cNvSpPr>
                <a:spLocks noChangeShapeType="1"/>
              </p:cNvSpPr>
              <p:nvPr/>
            </p:nvSpPr>
            <p:spPr bwMode="auto">
              <a:xfrm rot="10800000" flipV="1">
                <a:off x="3376" y="1634"/>
                <a:ext cx="161" cy="2"/>
              </a:xfrm>
              <a:prstGeom prst="line">
                <a:avLst/>
              </a:prstGeom>
              <a:noFill/>
              <a:ln w="28575">
                <a:solidFill>
                  <a:schemeClr val="tx1"/>
                </a:solidFill>
                <a:round/>
                <a:headEnd/>
                <a:tailEnd/>
              </a:ln>
            </p:spPr>
            <p:txBody>
              <a:bodyPr/>
              <a:lstStyle/>
              <a:p>
                <a:endParaRPr lang="en-US"/>
              </a:p>
            </p:txBody>
          </p:sp>
          <p:sp>
            <p:nvSpPr>
              <p:cNvPr id="250" name="Rectangle 13"/>
              <p:cNvSpPr>
                <a:spLocks noChangeArrowheads="1"/>
              </p:cNvSpPr>
              <p:nvPr/>
            </p:nvSpPr>
            <p:spPr bwMode="auto">
              <a:xfrm>
                <a:off x="3230" y="1697"/>
                <a:ext cx="232" cy="86"/>
              </a:xfrm>
              <a:prstGeom prst="rect">
                <a:avLst/>
              </a:prstGeom>
              <a:solidFill>
                <a:srgbClr val="00CC00"/>
              </a:solidFill>
              <a:ln w="6350" algn="ctr">
                <a:solidFill>
                  <a:srgbClr val="008000">
                    <a:alpha val="70000"/>
                  </a:srgbClr>
                </a:solidFill>
                <a:miter lim="800000"/>
                <a:headEnd type="none" w="sm" len="sm"/>
                <a:tailEnd type="none" w="lg" len="lg"/>
              </a:ln>
              <a:effectLst/>
            </p:spPr>
            <p:txBody>
              <a:bodyPr anchor="ctr">
                <a:spAutoFit/>
              </a:bodyPr>
              <a:lstStyle/>
              <a:p>
                <a:endParaRPr lang="en-US"/>
              </a:p>
            </p:txBody>
          </p:sp>
          <p:sp>
            <p:nvSpPr>
              <p:cNvPr id="251" name="Rectangle 14"/>
              <p:cNvSpPr>
                <a:spLocks noChangeArrowheads="1"/>
              </p:cNvSpPr>
              <p:nvPr/>
            </p:nvSpPr>
            <p:spPr bwMode="auto">
              <a:xfrm>
                <a:off x="3230" y="1588"/>
                <a:ext cx="232" cy="86"/>
              </a:xfrm>
              <a:prstGeom prst="rect">
                <a:avLst/>
              </a:prstGeom>
              <a:solidFill>
                <a:srgbClr val="00CC00"/>
              </a:solidFill>
              <a:ln w="6350" algn="ctr">
                <a:solidFill>
                  <a:srgbClr val="008000">
                    <a:alpha val="70000"/>
                  </a:srgbClr>
                </a:solidFill>
                <a:miter lim="800000"/>
                <a:headEnd type="none" w="sm" len="sm"/>
                <a:tailEnd type="none" w="lg" len="lg"/>
              </a:ln>
              <a:effectLst/>
            </p:spPr>
            <p:txBody>
              <a:bodyPr anchor="ctr">
                <a:spAutoFit/>
              </a:bodyPr>
              <a:lstStyle/>
              <a:p>
                <a:endParaRPr lang="en-US"/>
              </a:p>
            </p:txBody>
          </p:sp>
          <p:sp>
            <p:nvSpPr>
              <p:cNvPr id="252" name="Rectangle 15"/>
              <p:cNvSpPr>
                <a:spLocks noChangeArrowheads="1"/>
              </p:cNvSpPr>
              <p:nvPr/>
            </p:nvSpPr>
            <p:spPr bwMode="auto">
              <a:xfrm>
                <a:off x="3230" y="1466"/>
                <a:ext cx="232" cy="86"/>
              </a:xfrm>
              <a:prstGeom prst="rect">
                <a:avLst/>
              </a:prstGeom>
              <a:solidFill>
                <a:srgbClr val="00CC00"/>
              </a:solidFill>
              <a:ln w="6350" algn="ctr">
                <a:solidFill>
                  <a:srgbClr val="008000">
                    <a:alpha val="70000"/>
                  </a:srgbClr>
                </a:solidFill>
                <a:miter lim="800000"/>
                <a:headEnd type="none" w="sm" len="sm"/>
                <a:tailEnd type="none" w="lg" len="lg"/>
              </a:ln>
              <a:effectLst/>
            </p:spPr>
            <p:txBody>
              <a:bodyPr anchor="ctr">
                <a:spAutoFit/>
              </a:bodyPr>
              <a:lstStyle/>
              <a:p>
                <a:endParaRPr lang="en-US"/>
              </a:p>
            </p:txBody>
          </p:sp>
          <p:sp>
            <p:nvSpPr>
              <p:cNvPr id="253" name="Rectangle 16"/>
              <p:cNvSpPr>
                <a:spLocks noChangeArrowheads="1"/>
              </p:cNvSpPr>
              <p:nvPr/>
            </p:nvSpPr>
            <p:spPr bwMode="auto">
              <a:xfrm>
                <a:off x="3231" y="1353"/>
                <a:ext cx="232" cy="86"/>
              </a:xfrm>
              <a:prstGeom prst="rect">
                <a:avLst/>
              </a:prstGeom>
              <a:solidFill>
                <a:srgbClr val="00CC00"/>
              </a:solidFill>
              <a:ln w="6350" algn="ctr">
                <a:solidFill>
                  <a:srgbClr val="008000">
                    <a:alpha val="70000"/>
                  </a:srgbClr>
                </a:solidFill>
                <a:miter lim="800000"/>
                <a:headEnd type="none" w="sm" len="sm"/>
                <a:tailEnd type="none" w="lg" len="lg"/>
              </a:ln>
              <a:effectLst/>
            </p:spPr>
            <p:txBody>
              <a:bodyPr anchor="ctr">
                <a:spAutoFit/>
              </a:bodyPr>
              <a:lstStyle/>
              <a:p>
                <a:endParaRPr lang="en-US"/>
              </a:p>
            </p:txBody>
          </p:sp>
        </p:grpSp>
        <p:grpSp>
          <p:nvGrpSpPr>
            <p:cNvPr id="178" name="Group 17"/>
            <p:cNvGrpSpPr>
              <a:grpSpLocks/>
            </p:cNvGrpSpPr>
            <p:nvPr/>
          </p:nvGrpSpPr>
          <p:grpSpPr bwMode="auto">
            <a:xfrm rot="10800000">
              <a:off x="7377080" y="2032137"/>
              <a:ext cx="433390" cy="550830"/>
              <a:chOff x="3230" y="1353"/>
              <a:chExt cx="307" cy="430"/>
            </a:xfrm>
          </p:grpSpPr>
          <p:sp>
            <p:nvSpPr>
              <p:cNvPr id="238" name="Line 93"/>
              <p:cNvSpPr>
                <a:spLocks noChangeShapeType="1"/>
              </p:cNvSpPr>
              <p:nvPr/>
            </p:nvSpPr>
            <p:spPr bwMode="auto">
              <a:xfrm rot="10800000" flipV="1">
                <a:off x="3373" y="1511"/>
                <a:ext cx="161" cy="2"/>
              </a:xfrm>
              <a:prstGeom prst="line">
                <a:avLst/>
              </a:prstGeom>
              <a:noFill/>
              <a:ln w="28575">
                <a:solidFill>
                  <a:schemeClr val="tx1"/>
                </a:solidFill>
                <a:round/>
                <a:headEnd/>
                <a:tailEnd/>
              </a:ln>
            </p:spPr>
            <p:txBody>
              <a:bodyPr/>
              <a:lstStyle/>
              <a:p>
                <a:endParaRPr lang="en-US"/>
              </a:p>
            </p:txBody>
          </p:sp>
          <p:sp>
            <p:nvSpPr>
              <p:cNvPr id="239" name="Line 93"/>
              <p:cNvSpPr>
                <a:spLocks noChangeShapeType="1"/>
              </p:cNvSpPr>
              <p:nvPr/>
            </p:nvSpPr>
            <p:spPr bwMode="auto">
              <a:xfrm rot="10800000" flipV="1">
                <a:off x="3374" y="1403"/>
                <a:ext cx="161" cy="2"/>
              </a:xfrm>
              <a:prstGeom prst="line">
                <a:avLst/>
              </a:prstGeom>
              <a:noFill/>
              <a:ln w="28575">
                <a:solidFill>
                  <a:schemeClr val="tx1"/>
                </a:solidFill>
                <a:round/>
                <a:headEnd/>
                <a:tailEnd/>
              </a:ln>
            </p:spPr>
            <p:txBody>
              <a:bodyPr/>
              <a:lstStyle/>
              <a:p>
                <a:endParaRPr lang="en-US"/>
              </a:p>
            </p:txBody>
          </p:sp>
          <p:sp>
            <p:nvSpPr>
              <p:cNvPr id="240" name="Line 93"/>
              <p:cNvSpPr>
                <a:spLocks noChangeShapeType="1"/>
              </p:cNvSpPr>
              <p:nvPr/>
            </p:nvSpPr>
            <p:spPr bwMode="auto">
              <a:xfrm rot="10800000" flipV="1">
                <a:off x="3375" y="1742"/>
                <a:ext cx="161" cy="2"/>
              </a:xfrm>
              <a:prstGeom prst="line">
                <a:avLst/>
              </a:prstGeom>
              <a:noFill/>
              <a:ln w="28575">
                <a:solidFill>
                  <a:schemeClr val="tx1"/>
                </a:solidFill>
                <a:round/>
                <a:headEnd/>
                <a:tailEnd/>
              </a:ln>
            </p:spPr>
            <p:txBody>
              <a:bodyPr/>
              <a:lstStyle/>
              <a:p>
                <a:endParaRPr lang="en-US"/>
              </a:p>
            </p:txBody>
          </p:sp>
          <p:sp>
            <p:nvSpPr>
              <p:cNvPr id="241" name="Line 93"/>
              <p:cNvSpPr>
                <a:spLocks noChangeShapeType="1"/>
              </p:cNvSpPr>
              <p:nvPr/>
            </p:nvSpPr>
            <p:spPr bwMode="auto">
              <a:xfrm rot="10800000" flipV="1">
                <a:off x="3376" y="1634"/>
                <a:ext cx="161" cy="2"/>
              </a:xfrm>
              <a:prstGeom prst="line">
                <a:avLst/>
              </a:prstGeom>
              <a:noFill/>
              <a:ln w="28575">
                <a:solidFill>
                  <a:schemeClr val="tx1"/>
                </a:solidFill>
                <a:round/>
                <a:headEnd/>
                <a:tailEnd/>
              </a:ln>
            </p:spPr>
            <p:txBody>
              <a:bodyPr/>
              <a:lstStyle/>
              <a:p>
                <a:endParaRPr lang="en-US"/>
              </a:p>
            </p:txBody>
          </p:sp>
          <p:sp>
            <p:nvSpPr>
              <p:cNvPr id="242" name="Rectangle 22"/>
              <p:cNvSpPr>
                <a:spLocks noChangeArrowheads="1"/>
              </p:cNvSpPr>
              <p:nvPr/>
            </p:nvSpPr>
            <p:spPr bwMode="auto">
              <a:xfrm>
                <a:off x="3230" y="1697"/>
                <a:ext cx="232" cy="86"/>
              </a:xfrm>
              <a:prstGeom prst="rect">
                <a:avLst/>
              </a:prstGeom>
              <a:solidFill>
                <a:srgbClr val="00CC00"/>
              </a:solidFill>
              <a:ln w="6350" algn="ctr">
                <a:solidFill>
                  <a:srgbClr val="008000">
                    <a:alpha val="70000"/>
                  </a:srgbClr>
                </a:solidFill>
                <a:miter lim="800000"/>
                <a:headEnd type="none" w="sm" len="sm"/>
                <a:tailEnd type="none" w="lg" len="lg"/>
              </a:ln>
              <a:effectLst/>
            </p:spPr>
            <p:txBody>
              <a:bodyPr anchor="ctr">
                <a:spAutoFit/>
              </a:bodyPr>
              <a:lstStyle/>
              <a:p>
                <a:endParaRPr lang="en-US"/>
              </a:p>
            </p:txBody>
          </p:sp>
          <p:sp>
            <p:nvSpPr>
              <p:cNvPr id="243" name="Rectangle 23"/>
              <p:cNvSpPr>
                <a:spLocks noChangeArrowheads="1"/>
              </p:cNvSpPr>
              <p:nvPr/>
            </p:nvSpPr>
            <p:spPr bwMode="auto">
              <a:xfrm>
                <a:off x="3230" y="1588"/>
                <a:ext cx="232" cy="86"/>
              </a:xfrm>
              <a:prstGeom prst="rect">
                <a:avLst/>
              </a:prstGeom>
              <a:solidFill>
                <a:srgbClr val="00CC00"/>
              </a:solidFill>
              <a:ln w="6350" algn="ctr">
                <a:solidFill>
                  <a:srgbClr val="008000">
                    <a:alpha val="70000"/>
                  </a:srgbClr>
                </a:solidFill>
                <a:miter lim="800000"/>
                <a:headEnd type="none" w="sm" len="sm"/>
                <a:tailEnd type="none" w="lg" len="lg"/>
              </a:ln>
              <a:effectLst/>
            </p:spPr>
            <p:txBody>
              <a:bodyPr anchor="ctr">
                <a:spAutoFit/>
              </a:bodyPr>
              <a:lstStyle/>
              <a:p>
                <a:endParaRPr lang="en-US"/>
              </a:p>
            </p:txBody>
          </p:sp>
          <p:sp>
            <p:nvSpPr>
              <p:cNvPr id="244" name="Rectangle 24"/>
              <p:cNvSpPr>
                <a:spLocks noChangeArrowheads="1"/>
              </p:cNvSpPr>
              <p:nvPr/>
            </p:nvSpPr>
            <p:spPr bwMode="auto">
              <a:xfrm>
                <a:off x="3230" y="1466"/>
                <a:ext cx="232" cy="86"/>
              </a:xfrm>
              <a:prstGeom prst="rect">
                <a:avLst/>
              </a:prstGeom>
              <a:solidFill>
                <a:srgbClr val="00CC00"/>
              </a:solidFill>
              <a:ln w="6350" algn="ctr">
                <a:solidFill>
                  <a:srgbClr val="008000">
                    <a:alpha val="70000"/>
                  </a:srgbClr>
                </a:solidFill>
                <a:miter lim="800000"/>
                <a:headEnd type="none" w="sm" len="sm"/>
                <a:tailEnd type="none" w="lg" len="lg"/>
              </a:ln>
              <a:effectLst/>
            </p:spPr>
            <p:txBody>
              <a:bodyPr anchor="ctr">
                <a:spAutoFit/>
              </a:bodyPr>
              <a:lstStyle/>
              <a:p>
                <a:endParaRPr lang="en-US"/>
              </a:p>
            </p:txBody>
          </p:sp>
          <p:sp>
            <p:nvSpPr>
              <p:cNvPr id="245" name="Rectangle 25"/>
              <p:cNvSpPr>
                <a:spLocks noChangeArrowheads="1"/>
              </p:cNvSpPr>
              <p:nvPr/>
            </p:nvSpPr>
            <p:spPr bwMode="auto">
              <a:xfrm>
                <a:off x="3231" y="1353"/>
                <a:ext cx="232" cy="86"/>
              </a:xfrm>
              <a:prstGeom prst="rect">
                <a:avLst/>
              </a:prstGeom>
              <a:solidFill>
                <a:srgbClr val="00CC00"/>
              </a:solidFill>
              <a:ln w="6350" algn="ctr">
                <a:solidFill>
                  <a:srgbClr val="008000">
                    <a:alpha val="70000"/>
                  </a:srgbClr>
                </a:solidFill>
                <a:miter lim="800000"/>
                <a:headEnd type="none" w="sm" len="sm"/>
                <a:tailEnd type="none" w="lg" len="lg"/>
              </a:ln>
              <a:effectLst/>
            </p:spPr>
            <p:txBody>
              <a:bodyPr anchor="ctr">
                <a:spAutoFit/>
              </a:bodyPr>
              <a:lstStyle/>
              <a:p>
                <a:endParaRPr lang="en-US"/>
              </a:p>
            </p:txBody>
          </p:sp>
        </p:grpSp>
        <p:grpSp>
          <p:nvGrpSpPr>
            <p:cNvPr id="179" name="Group 26"/>
            <p:cNvGrpSpPr>
              <a:grpSpLocks/>
            </p:cNvGrpSpPr>
            <p:nvPr/>
          </p:nvGrpSpPr>
          <p:grpSpPr bwMode="auto">
            <a:xfrm>
              <a:off x="4562529" y="1239998"/>
              <a:ext cx="431805" cy="549326"/>
              <a:chOff x="3230" y="1353"/>
              <a:chExt cx="307" cy="430"/>
            </a:xfrm>
          </p:grpSpPr>
          <p:sp>
            <p:nvSpPr>
              <p:cNvPr id="230" name="Line 93"/>
              <p:cNvSpPr>
                <a:spLocks noChangeShapeType="1"/>
              </p:cNvSpPr>
              <p:nvPr/>
            </p:nvSpPr>
            <p:spPr bwMode="auto">
              <a:xfrm rot="10800000" flipV="1">
                <a:off x="3373" y="1511"/>
                <a:ext cx="161" cy="2"/>
              </a:xfrm>
              <a:prstGeom prst="line">
                <a:avLst/>
              </a:prstGeom>
              <a:noFill/>
              <a:ln w="28575">
                <a:solidFill>
                  <a:schemeClr val="tx1"/>
                </a:solidFill>
                <a:round/>
                <a:headEnd/>
                <a:tailEnd/>
              </a:ln>
            </p:spPr>
            <p:txBody>
              <a:bodyPr/>
              <a:lstStyle/>
              <a:p>
                <a:endParaRPr lang="en-US"/>
              </a:p>
            </p:txBody>
          </p:sp>
          <p:sp>
            <p:nvSpPr>
              <p:cNvPr id="231" name="Line 93"/>
              <p:cNvSpPr>
                <a:spLocks noChangeShapeType="1"/>
              </p:cNvSpPr>
              <p:nvPr/>
            </p:nvSpPr>
            <p:spPr bwMode="auto">
              <a:xfrm rot="10800000" flipV="1">
                <a:off x="3374" y="1403"/>
                <a:ext cx="161" cy="2"/>
              </a:xfrm>
              <a:prstGeom prst="line">
                <a:avLst/>
              </a:prstGeom>
              <a:noFill/>
              <a:ln w="28575">
                <a:solidFill>
                  <a:schemeClr val="tx1"/>
                </a:solidFill>
                <a:round/>
                <a:headEnd/>
                <a:tailEnd/>
              </a:ln>
            </p:spPr>
            <p:txBody>
              <a:bodyPr/>
              <a:lstStyle/>
              <a:p>
                <a:endParaRPr lang="en-US"/>
              </a:p>
            </p:txBody>
          </p:sp>
          <p:sp>
            <p:nvSpPr>
              <p:cNvPr id="232" name="Line 93"/>
              <p:cNvSpPr>
                <a:spLocks noChangeShapeType="1"/>
              </p:cNvSpPr>
              <p:nvPr/>
            </p:nvSpPr>
            <p:spPr bwMode="auto">
              <a:xfrm rot="10800000" flipV="1">
                <a:off x="3375" y="1742"/>
                <a:ext cx="161" cy="2"/>
              </a:xfrm>
              <a:prstGeom prst="line">
                <a:avLst/>
              </a:prstGeom>
              <a:noFill/>
              <a:ln w="28575">
                <a:solidFill>
                  <a:schemeClr val="tx1"/>
                </a:solidFill>
                <a:round/>
                <a:headEnd/>
                <a:tailEnd/>
              </a:ln>
            </p:spPr>
            <p:txBody>
              <a:bodyPr/>
              <a:lstStyle/>
              <a:p>
                <a:endParaRPr lang="en-US"/>
              </a:p>
            </p:txBody>
          </p:sp>
          <p:sp>
            <p:nvSpPr>
              <p:cNvPr id="233" name="Line 93"/>
              <p:cNvSpPr>
                <a:spLocks noChangeShapeType="1"/>
              </p:cNvSpPr>
              <p:nvPr/>
            </p:nvSpPr>
            <p:spPr bwMode="auto">
              <a:xfrm rot="10800000" flipV="1">
                <a:off x="3376" y="1634"/>
                <a:ext cx="161" cy="2"/>
              </a:xfrm>
              <a:prstGeom prst="line">
                <a:avLst/>
              </a:prstGeom>
              <a:noFill/>
              <a:ln w="28575">
                <a:solidFill>
                  <a:schemeClr val="tx1"/>
                </a:solidFill>
                <a:round/>
                <a:headEnd/>
                <a:tailEnd/>
              </a:ln>
            </p:spPr>
            <p:txBody>
              <a:bodyPr/>
              <a:lstStyle/>
              <a:p>
                <a:endParaRPr lang="en-US"/>
              </a:p>
            </p:txBody>
          </p:sp>
          <p:sp>
            <p:nvSpPr>
              <p:cNvPr id="234" name="Rectangle 31"/>
              <p:cNvSpPr>
                <a:spLocks noChangeArrowheads="1"/>
              </p:cNvSpPr>
              <p:nvPr/>
            </p:nvSpPr>
            <p:spPr bwMode="auto">
              <a:xfrm>
                <a:off x="3230" y="1697"/>
                <a:ext cx="232" cy="86"/>
              </a:xfrm>
              <a:prstGeom prst="rect">
                <a:avLst/>
              </a:prstGeom>
              <a:solidFill>
                <a:srgbClr val="00CC00"/>
              </a:solidFill>
              <a:ln w="6350" algn="ctr">
                <a:solidFill>
                  <a:srgbClr val="008000">
                    <a:alpha val="70000"/>
                  </a:srgbClr>
                </a:solidFill>
                <a:miter lim="800000"/>
                <a:headEnd type="none" w="sm" len="sm"/>
                <a:tailEnd type="none" w="lg" len="lg"/>
              </a:ln>
              <a:effectLst/>
            </p:spPr>
            <p:txBody>
              <a:bodyPr anchor="ctr">
                <a:spAutoFit/>
              </a:bodyPr>
              <a:lstStyle/>
              <a:p>
                <a:endParaRPr lang="en-US"/>
              </a:p>
            </p:txBody>
          </p:sp>
          <p:sp>
            <p:nvSpPr>
              <p:cNvPr id="235" name="Rectangle 32"/>
              <p:cNvSpPr>
                <a:spLocks noChangeArrowheads="1"/>
              </p:cNvSpPr>
              <p:nvPr/>
            </p:nvSpPr>
            <p:spPr bwMode="auto">
              <a:xfrm>
                <a:off x="3230" y="1588"/>
                <a:ext cx="232" cy="86"/>
              </a:xfrm>
              <a:prstGeom prst="rect">
                <a:avLst/>
              </a:prstGeom>
              <a:solidFill>
                <a:srgbClr val="00CC00"/>
              </a:solidFill>
              <a:ln w="6350" algn="ctr">
                <a:solidFill>
                  <a:srgbClr val="008000">
                    <a:alpha val="70000"/>
                  </a:srgbClr>
                </a:solidFill>
                <a:miter lim="800000"/>
                <a:headEnd type="none" w="sm" len="sm"/>
                <a:tailEnd type="none" w="lg" len="lg"/>
              </a:ln>
              <a:effectLst/>
            </p:spPr>
            <p:txBody>
              <a:bodyPr anchor="ctr">
                <a:spAutoFit/>
              </a:bodyPr>
              <a:lstStyle/>
              <a:p>
                <a:endParaRPr lang="en-US"/>
              </a:p>
            </p:txBody>
          </p:sp>
          <p:sp>
            <p:nvSpPr>
              <p:cNvPr id="236" name="Rectangle 33"/>
              <p:cNvSpPr>
                <a:spLocks noChangeArrowheads="1"/>
              </p:cNvSpPr>
              <p:nvPr/>
            </p:nvSpPr>
            <p:spPr bwMode="auto">
              <a:xfrm>
                <a:off x="3230" y="1466"/>
                <a:ext cx="232" cy="86"/>
              </a:xfrm>
              <a:prstGeom prst="rect">
                <a:avLst/>
              </a:prstGeom>
              <a:solidFill>
                <a:srgbClr val="00CC00"/>
              </a:solidFill>
              <a:ln w="6350" algn="ctr">
                <a:solidFill>
                  <a:srgbClr val="008000">
                    <a:alpha val="70000"/>
                  </a:srgbClr>
                </a:solidFill>
                <a:miter lim="800000"/>
                <a:headEnd type="none" w="sm" len="sm"/>
                <a:tailEnd type="none" w="lg" len="lg"/>
              </a:ln>
              <a:effectLst/>
            </p:spPr>
            <p:txBody>
              <a:bodyPr anchor="ctr">
                <a:spAutoFit/>
              </a:bodyPr>
              <a:lstStyle/>
              <a:p>
                <a:endParaRPr lang="en-US"/>
              </a:p>
            </p:txBody>
          </p:sp>
          <p:sp>
            <p:nvSpPr>
              <p:cNvPr id="237" name="Rectangle 34"/>
              <p:cNvSpPr>
                <a:spLocks noChangeArrowheads="1"/>
              </p:cNvSpPr>
              <p:nvPr/>
            </p:nvSpPr>
            <p:spPr bwMode="auto">
              <a:xfrm>
                <a:off x="3231" y="1353"/>
                <a:ext cx="232" cy="86"/>
              </a:xfrm>
              <a:prstGeom prst="rect">
                <a:avLst/>
              </a:prstGeom>
              <a:solidFill>
                <a:srgbClr val="00CC00"/>
              </a:solidFill>
              <a:ln w="6350" algn="ctr">
                <a:solidFill>
                  <a:srgbClr val="008000">
                    <a:alpha val="70000"/>
                  </a:srgbClr>
                </a:solidFill>
                <a:miter lim="800000"/>
                <a:headEnd type="none" w="sm" len="sm"/>
                <a:tailEnd type="none" w="lg" len="lg"/>
              </a:ln>
              <a:effectLst/>
            </p:spPr>
            <p:txBody>
              <a:bodyPr anchor="ctr">
                <a:spAutoFit/>
              </a:bodyPr>
              <a:lstStyle/>
              <a:p>
                <a:endParaRPr lang="en-US"/>
              </a:p>
            </p:txBody>
          </p:sp>
        </p:grpSp>
        <p:grpSp>
          <p:nvGrpSpPr>
            <p:cNvPr id="180" name="Group 35"/>
            <p:cNvGrpSpPr>
              <a:grpSpLocks/>
            </p:cNvGrpSpPr>
            <p:nvPr/>
          </p:nvGrpSpPr>
          <p:grpSpPr bwMode="auto">
            <a:xfrm>
              <a:off x="4562529" y="2025546"/>
              <a:ext cx="431805" cy="550830"/>
              <a:chOff x="3230" y="1353"/>
              <a:chExt cx="307" cy="430"/>
            </a:xfrm>
          </p:grpSpPr>
          <p:sp>
            <p:nvSpPr>
              <p:cNvPr id="222" name="Line 93"/>
              <p:cNvSpPr>
                <a:spLocks noChangeShapeType="1"/>
              </p:cNvSpPr>
              <p:nvPr/>
            </p:nvSpPr>
            <p:spPr bwMode="auto">
              <a:xfrm rot="10800000" flipV="1">
                <a:off x="3373" y="1511"/>
                <a:ext cx="161" cy="2"/>
              </a:xfrm>
              <a:prstGeom prst="line">
                <a:avLst/>
              </a:prstGeom>
              <a:noFill/>
              <a:ln w="28575">
                <a:solidFill>
                  <a:schemeClr val="tx1"/>
                </a:solidFill>
                <a:round/>
                <a:headEnd/>
                <a:tailEnd/>
              </a:ln>
            </p:spPr>
            <p:txBody>
              <a:bodyPr/>
              <a:lstStyle/>
              <a:p>
                <a:endParaRPr lang="en-US"/>
              </a:p>
            </p:txBody>
          </p:sp>
          <p:sp>
            <p:nvSpPr>
              <p:cNvPr id="223" name="Line 93"/>
              <p:cNvSpPr>
                <a:spLocks noChangeShapeType="1"/>
              </p:cNvSpPr>
              <p:nvPr/>
            </p:nvSpPr>
            <p:spPr bwMode="auto">
              <a:xfrm rot="10800000" flipV="1">
                <a:off x="3374" y="1403"/>
                <a:ext cx="161" cy="2"/>
              </a:xfrm>
              <a:prstGeom prst="line">
                <a:avLst/>
              </a:prstGeom>
              <a:noFill/>
              <a:ln w="28575">
                <a:solidFill>
                  <a:schemeClr val="tx1"/>
                </a:solidFill>
                <a:round/>
                <a:headEnd/>
                <a:tailEnd/>
              </a:ln>
            </p:spPr>
            <p:txBody>
              <a:bodyPr/>
              <a:lstStyle/>
              <a:p>
                <a:endParaRPr lang="en-US"/>
              </a:p>
            </p:txBody>
          </p:sp>
          <p:sp>
            <p:nvSpPr>
              <p:cNvPr id="224" name="Line 93"/>
              <p:cNvSpPr>
                <a:spLocks noChangeShapeType="1"/>
              </p:cNvSpPr>
              <p:nvPr/>
            </p:nvSpPr>
            <p:spPr bwMode="auto">
              <a:xfrm rot="10800000" flipV="1">
                <a:off x="3375" y="1742"/>
                <a:ext cx="161" cy="2"/>
              </a:xfrm>
              <a:prstGeom prst="line">
                <a:avLst/>
              </a:prstGeom>
              <a:noFill/>
              <a:ln w="28575">
                <a:solidFill>
                  <a:schemeClr val="tx1"/>
                </a:solidFill>
                <a:round/>
                <a:headEnd/>
                <a:tailEnd/>
              </a:ln>
            </p:spPr>
            <p:txBody>
              <a:bodyPr/>
              <a:lstStyle/>
              <a:p>
                <a:endParaRPr lang="en-US"/>
              </a:p>
            </p:txBody>
          </p:sp>
          <p:sp>
            <p:nvSpPr>
              <p:cNvPr id="225" name="Line 93"/>
              <p:cNvSpPr>
                <a:spLocks noChangeShapeType="1"/>
              </p:cNvSpPr>
              <p:nvPr/>
            </p:nvSpPr>
            <p:spPr bwMode="auto">
              <a:xfrm rot="10800000" flipV="1">
                <a:off x="3376" y="1634"/>
                <a:ext cx="161" cy="2"/>
              </a:xfrm>
              <a:prstGeom prst="line">
                <a:avLst/>
              </a:prstGeom>
              <a:noFill/>
              <a:ln w="28575">
                <a:solidFill>
                  <a:schemeClr val="tx1"/>
                </a:solidFill>
                <a:round/>
                <a:headEnd/>
                <a:tailEnd/>
              </a:ln>
            </p:spPr>
            <p:txBody>
              <a:bodyPr/>
              <a:lstStyle/>
              <a:p>
                <a:endParaRPr lang="en-US"/>
              </a:p>
            </p:txBody>
          </p:sp>
          <p:sp>
            <p:nvSpPr>
              <p:cNvPr id="226" name="Rectangle 40"/>
              <p:cNvSpPr>
                <a:spLocks noChangeArrowheads="1"/>
              </p:cNvSpPr>
              <p:nvPr/>
            </p:nvSpPr>
            <p:spPr bwMode="auto">
              <a:xfrm>
                <a:off x="3230" y="1697"/>
                <a:ext cx="232" cy="86"/>
              </a:xfrm>
              <a:prstGeom prst="rect">
                <a:avLst/>
              </a:prstGeom>
              <a:solidFill>
                <a:srgbClr val="00CC00"/>
              </a:solidFill>
              <a:ln w="6350" algn="ctr">
                <a:solidFill>
                  <a:srgbClr val="008000">
                    <a:alpha val="70000"/>
                  </a:srgbClr>
                </a:solidFill>
                <a:miter lim="800000"/>
                <a:headEnd type="none" w="sm" len="sm"/>
                <a:tailEnd type="none" w="lg" len="lg"/>
              </a:ln>
              <a:effectLst/>
            </p:spPr>
            <p:txBody>
              <a:bodyPr anchor="ctr">
                <a:spAutoFit/>
              </a:bodyPr>
              <a:lstStyle/>
              <a:p>
                <a:endParaRPr lang="en-US"/>
              </a:p>
            </p:txBody>
          </p:sp>
          <p:sp>
            <p:nvSpPr>
              <p:cNvPr id="227" name="Rectangle 41"/>
              <p:cNvSpPr>
                <a:spLocks noChangeArrowheads="1"/>
              </p:cNvSpPr>
              <p:nvPr/>
            </p:nvSpPr>
            <p:spPr bwMode="auto">
              <a:xfrm>
                <a:off x="3230" y="1588"/>
                <a:ext cx="232" cy="86"/>
              </a:xfrm>
              <a:prstGeom prst="rect">
                <a:avLst/>
              </a:prstGeom>
              <a:solidFill>
                <a:srgbClr val="00CC00"/>
              </a:solidFill>
              <a:ln w="6350" algn="ctr">
                <a:solidFill>
                  <a:srgbClr val="008000">
                    <a:alpha val="70000"/>
                  </a:srgbClr>
                </a:solidFill>
                <a:miter lim="800000"/>
                <a:headEnd type="none" w="sm" len="sm"/>
                <a:tailEnd type="none" w="lg" len="lg"/>
              </a:ln>
              <a:effectLst/>
            </p:spPr>
            <p:txBody>
              <a:bodyPr anchor="ctr">
                <a:spAutoFit/>
              </a:bodyPr>
              <a:lstStyle/>
              <a:p>
                <a:endParaRPr lang="en-US"/>
              </a:p>
            </p:txBody>
          </p:sp>
          <p:sp>
            <p:nvSpPr>
              <p:cNvPr id="228" name="Rectangle 42"/>
              <p:cNvSpPr>
                <a:spLocks noChangeArrowheads="1"/>
              </p:cNvSpPr>
              <p:nvPr/>
            </p:nvSpPr>
            <p:spPr bwMode="auto">
              <a:xfrm>
                <a:off x="3230" y="1466"/>
                <a:ext cx="232" cy="86"/>
              </a:xfrm>
              <a:prstGeom prst="rect">
                <a:avLst/>
              </a:prstGeom>
              <a:solidFill>
                <a:srgbClr val="00CC00"/>
              </a:solidFill>
              <a:ln w="6350" algn="ctr">
                <a:solidFill>
                  <a:srgbClr val="008000">
                    <a:alpha val="70000"/>
                  </a:srgbClr>
                </a:solidFill>
                <a:miter lim="800000"/>
                <a:headEnd type="none" w="sm" len="sm"/>
                <a:tailEnd type="none" w="lg" len="lg"/>
              </a:ln>
              <a:effectLst/>
            </p:spPr>
            <p:txBody>
              <a:bodyPr anchor="ctr">
                <a:spAutoFit/>
              </a:bodyPr>
              <a:lstStyle/>
              <a:p>
                <a:endParaRPr lang="en-US"/>
              </a:p>
            </p:txBody>
          </p:sp>
          <p:sp>
            <p:nvSpPr>
              <p:cNvPr id="229" name="Rectangle 43"/>
              <p:cNvSpPr>
                <a:spLocks noChangeArrowheads="1"/>
              </p:cNvSpPr>
              <p:nvPr/>
            </p:nvSpPr>
            <p:spPr bwMode="auto">
              <a:xfrm>
                <a:off x="3231" y="1353"/>
                <a:ext cx="232" cy="86"/>
              </a:xfrm>
              <a:prstGeom prst="rect">
                <a:avLst/>
              </a:prstGeom>
              <a:solidFill>
                <a:srgbClr val="00CC00"/>
              </a:solidFill>
              <a:ln w="6350" algn="ctr">
                <a:solidFill>
                  <a:srgbClr val="008000">
                    <a:alpha val="70000"/>
                  </a:srgbClr>
                </a:solidFill>
                <a:miter lim="800000"/>
                <a:headEnd type="none" w="sm" len="sm"/>
                <a:tailEnd type="none" w="lg" len="lg"/>
              </a:ln>
              <a:effectLst/>
            </p:spPr>
            <p:txBody>
              <a:bodyPr anchor="ctr">
                <a:spAutoFit/>
              </a:bodyPr>
              <a:lstStyle/>
              <a:p>
                <a:endParaRPr lang="en-US"/>
              </a:p>
            </p:txBody>
          </p:sp>
        </p:grpSp>
        <p:sp>
          <p:nvSpPr>
            <p:cNvPr id="184" name="Line 100"/>
            <p:cNvSpPr>
              <a:spLocks noChangeShapeType="1"/>
            </p:cNvSpPr>
            <p:nvPr/>
          </p:nvSpPr>
          <p:spPr bwMode="auto">
            <a:xfrm>
              <a:off x="5970588" y="2308225"/>
              <a:ext cx="441325" cy="1588"/>
            </a:xfrm>
            <a:prstGeom prst="line">
              <a:avLst/>
            </a:prstGeom>
            <a:noFill/>
            <a:ln w="31750">
              <a:solidFill>
                <a:schemeClr val="tx1"/>
              </a:solidFill>
              <a:round/>
              <a:headEnd/>
              <a:tailEnd/>
            </a:ln>
          </p:spPr>
          <p:txBody>
            <a:bodyPr lIns="0" tIns="0" rIns="0" bIns="0"/>
            <a:lstStyle/>
            <a:p>
              <a:endParaRPr lang="en-US"/>
            </a:p>
          </p:txBody>
        </p:sp>
        <p:grpSp>
          <p:nvGrpSpPr>
            <p:cNvPr id="185" name="Group 101"/>
            <p:cNvGrpSpPr>
              <a:grpSpLocks/>
            </p:cNvGrpSpPr>
            <p:nvPr/>
          </p:nvGrpSpPr>
          <p:grpSpPr bwMode="auto">
            <a:xfrm>
              <a:off x="4970416" y="1768475"/>
              <a:ext cx="200023" cy="1108075"/>
              <a:chOff x="3378" y="718"/>
              <a:chExt cx="141" cy="866"/>
            </a:xfrm>
          </p:grpSpPr>
          <p:sp>
            <p:nvSpPr>
              <p:cNvPr id="220" name="Line 102"/>
              <p:cNvSpPr>
                <a:spLocks noChangeShapeType="1"/>
              </p:cNvSpPr>
              <p:nvPr/>
            </p:nvSpPr>
            <p:spPr bwMode="auto">
              <a:xfrm flipH="1">
                <a:off x="3378" y="795"/>
                <a:ext cx="10" cy="789"/>
              </a:xfrm>
              <a:prstGeom prst="line">
                <a:avLst/>
              </a:prstGeom>
              <a:noFill/>
              <a:ln w="31750">
                <a:solidFill>
                  <a:schemeClr val="tx1"/>
                </a:solidFill>
                <a:round/>
                <a:headEnd/>
                <a:tailEnd/>
              </a:ln>
            </p:spPr>
            <p:txBody>
              <a:bodyPr lIns="0" tIns="0" rIns="0" bIns="0"/>
              <a:lstStyle/>
              <a:p>
                <a:endParaRPr lang="en-US"/>
              </a:p>
            </p:txBody>
          </p:sp>
          <p:sp>
            <p:nvSpPr>
              <p:cNvPr id="221" name="Line 103"/>
              <p:cNvSpPr>
                <a:spLocks noChangeShapeType="1"/>
              </p:cNvSpPr>
              <p:nvPr/>
            </p:nvSpPr>
            <p:spPr bwMode="auto">
              <a:xfrm flipV="1">
                <a:off x="3389" y="718"/>
                <a:ext cx="130" cy="75"/>
              </a:xfrm>
              <a:prstGeom prst="line">
                <a:avLst/>
              </a:prstGeom>
              <a:noFill/>
              <a:ln w="28575">
                <a:solidFill>
                  <a:schemeClr val="tx1"/>
                </a:solidFill>
                <a:round/>
                <a:headEnd/>
                <a:tailEnd/>
              </a:ln>
            </p:spPr>
            <p:txBody>
              <a:bodyPr/>
              <a:lstStyle/>
              <a:p>
                <a:endParaRPr lang="en-US"/>
              </a:p>
            </p:txBody>
          </p:sp>
        </p:grpSp>
        <p:grpSp>
          <p:nvGrpSpPr>
            <p:cNvPr id="186" name="Group 104"/>
            <p:cNvGrpSpPr>
              <a:grpSpLocks/>
            </p:cNvGrpSpPr>
            <p:nvPr/>
          </p:nvGrpSpPr>
          <p:grpSpPr bwMode="auto">
            <a:xfrm flipH="1">
              <a:off x="7175376" y="1768475"/>
              <a:ext cx="198443" cy="1108075"/>
              <a:chOff x="3378" y="718"/>
              <a:chExt cx="141" cy="866"/>
            </a:xfrm>
          </p:grpSpPr>
          <p:sp>
            <p:nvSpPr>
              <p:cNvPr id="218" name="Line 105"/>
              <p:cNvSpPr>
                <a:spLocks noChangeShapeType="1"/>
              </p:cNvSpPr>
              <p:nvPr/>
            </p:nvSpPr>
            <p:spPr bwMode="auto">
              <a:xfrm flipH="1">
                <a:off x="3378" y="795"/>
                <a:ext cx="10" cy="789"/>
              </a:xfrm>
              <a:prstGeom prst="line">
                <a:avLst/>
              </a:prstGeom>
              <a:noFill/>
              <a:ln w="31750">
                <a:solidFill>
                  <a:schemeClr val="tx1"/>
                </a:solidFill>
                <a:round/>
                <a:headEnd/>
                <a:tailEnd/>
              </a:ln>
            </p:spPr>
            <p:txBody>
              <a:bodyPr lIns="0" tIns="0" rIns="0" bIns="0"/>
              <a:lstStyle/>
              <a:p>
                <a:endParaRPr lang="en-US"/>
              </a:p>
            </p:txBody>
          </p:sp>
          <p:sp>
            <p:nvSpPr>
              <p:cNvPr id="219" name="Line 106"/>
              <p:cNvSpPr>
                <a:spLocks noChangeShapeType="1"/>
              </p:cNvSpPr>
              <p:nvPr/>
            </p:nvSpPr>
            <p:spPr bwMode="auto">
              <a:xfrm flipV="1">
                <a:off x="3389" y="718"/>
                <a:ext cx="130" cy="75"/>
              </a:xfrm>
              <a:prstGeom prst="line">
                <a:avLst/>
              </a:prstGeom>
              <a:noFill/>
              <a:ln w="28575">
                <a:solidFill>
                  <a:schemeClr val="tx1"/>
                </a:solidFill>
                <a:round/>
                <a:headEnd/>
                <a:tailEnd/>
              </a:ln>
            </p:spPr>
            <p:txBody>
              <a:bodyPr/>
              <a:lstStyle/>
              <a:p>
                <a:endParaRPr lang="en-US"/>
              </a:p>
            </p:txBody>
          </p:sp>
        </p:grpSp>
        <p:sp>
          <p:nvSpPr>
            <p:cNvPr id="187" name="Line 107"/>
            <p:cNvSpPr>
              <a:spLocks noChangeShapeType="1"/>
            </p:cNvSpPr>
            <p:nvPr/>
          </p:nvSpPr>
          <p:spPr bwMode="auto">
            <a:xfrm>
              <a:off x="5495925" y="2540000"/>
              <a:ext cx="0" cy="346075"/>
            </a:xfrm>
            <a:prstGeom prst="line">
              <a:avLst/>
            </a:prstGeom>
            <a:noFill/>
            <a:ln w="31750">
              <a:solidFill>
                <a:schemeClr val="tx1"/>
              </a:solidFill>
              <a:round/>
              <a:headEnd/>
              <a:tailEnd/>
            </a:ln>
          </p:spPr>
          <p:txBody>
            <a:bodyPr lIns="0" tIns="0" rIns="0" bIns="0"/>
            <a:lstStyle/>
            <a:p>
              <a:endParaRPr lang="en-US"/>
            </a:p>
          </p:txBody>
        </p:sp>
        <p:sp>
          <p:nvSpPr>
            <p:cNvPr id="188" name="Line 108"/>
            <p:cNvSpPr>
              <a:spLocks noChangeShapeType="1"/>
            </p:cNvSpPr>
            <p:nvPr/>
          </p:nvSpPr>
          <p:spPr bwMode="auto">
            <a:xfrm flipH="1">
              <a:off x="5973763" y="1719263"/>
              <a:ext cx="430212" cy="334962"/>
            </a:xfrm>
            <a:prstGeom prst="line">
              <a:avLst/>
            </a:prstGeom>
            <a:noFill/>
            <a:ln w="31750">
              <a:solidFill>
                <a:schemeClr val="tx1"/>
              </a:solidFill>
              <a:round/>
              <a:headEnd/>
              <a:tailEnd/>
            </a:ln>
          </p:spPr>
          <p:txBody>
            <a:bodyPr lIns="0" tIns="0" rIns="0" bIns="0"/>
            <a:lstStyle/>
            <a:p>
              <a:endParaRPr lang="en-US"/>
            </a:p>
          </p:txBody>
        </p:sp>
        <p:sp>
          <p:nvSpPr>
            <p:cNvPr id="189" name="Line 109"/>
            <p:cNvSpPr>
              <a:spLocks noChangeShapeType="1"/>
            </p:cNvSpPr>
            <p:nvPr/>
          </p:nvSpPr>
          <p:spPr bwMode="auto">
            <a:xfrm>
              <a:off x="5954713" y="1736725"/>
              <a:ext cx="441325" cy="309563"/>
            </a:xfrm>
            <a:prstGeom prst="line">
              <a:avLst/>
            </a:prstGeom>
            <a:noFill/>
            <a:ln w="31750">
              <a:solidFill>
                <a:schemeClr val="tx1"/>
              </a:solidFill>
              <a:round/>
              <a:headEnd/>
              <a:tailEnd/>
            </a:ln>
          </p:spPr>
          <p:txBody>
            <a:bodyPr lIns="0" tIns="0" rIns="0" bIns="0"/>
            <a:lstStyle/>
            <a:p>
              <a:endParaRPr lang="en-US"/>
            </a:p>
          </p:txBody>
        </p:sp>
        <p:sp>
          <p:nvSpPr>
            <p:cNvPr id="190" name="Line 209"/>
            <p:cNvSpPr>
              <a:spLocks noChangeShapeType="1"/>
            </p:cNvSpPr>
            <p:nvPr/>
          </p:nvSpPr>
          <p:spPr bwMode="auto">
            <a:xfrm>
              <a:off x="6934200" y="1773238"/>
              <a:ext cx="0" cy="311150"/>
            </a:xfrm>
            <a:prstGeom prst="line">
              <a:avLst/>
            </a:prstGeom>
            <a:noFill/>
            <a:ln w="31750">
              <a:solidFill>
                <a:schemeClr val="tx1"/>
              </a:solidFill>
              <a:round/>
              <a:headEnd/>
              <a:tailEnd/>
            </a:ln>
          </p:spPr>
          <p:txBody>
            <a:bodyPr lIns="0" tIns="0" rIns="0" bIns="0"/>
            <a:lstStyle/>
            <a:p>
              <a:endParaRPr lang="en-US"/>
            </a:p>
          </p:txBody>
        </p:sp>
        <p:sp>
          <p:nvSpPr>
            <p:cNvPr id="191" name="Line 210"/>
            <p:cNvSpPr>
              <a:spLocks noChangeShapeType="1"/>
            </p:cNvSpPr>
            <p:nvPr/>
          </p:nvSpPr>
          <p:spPr bwMode="auto">
            <a:xfrm>
              <a:off x="5486400" y="1765300"/>
              <a:ext cx="0" cy="311150"/>
            </a:xfrm>
            <a:prstGeom prst="line">
              <a:avLst/>
            </a:prstGeom>
            <a:noFill/>
            <a:ln w="31750">
              <a:solidFill>
                <a:schemeClr val="tx1"/>
              </a:solidFill>
              <a:round/>
              <a:headEnd/>
              <a:tailEnd/>
            </a:ln>
          </p:spPr>
          <p:txBody>
            <a:bodyPr lIns="0" tIns="0" rIns="0" bIns="0"/>
            <a:lstStyle/>
            <a:p>
              <a:endParaRPr lang="en-US"/>
            </a:p>
          </p:txBody>
        </p:sp>
        <p:sp>
          <p:nvSpPr>
            <p:cNvPr id="192" name="Text Box 216"/>
            <p:cNvSpPr txBox="1">
              <a:spLocks noChangeArrowheads="1"/>
            </p:cNvSpPr>
            <p:nvPr/>
          </p:nvSpPr>
          <p:spPr bwMode="auto">
            <a:xfrm>
              <a:off x="5808663" y="2465388"/>
              <a:ext cx="741362" cy="396875"/>
            </a:xfrm>
            <a:prstGeom prst="rect">
              <a:avLst/>
            </a:prstGeom>
            <a:noFill/>
            <a:ln w="12700">
              <a:noFill/>
              <a:miter lim="800000"/>
              <a:headEnd type="none" w="sm" len="sm"/>
              <a:tailEnd type="none" w="sm" len="sm"/>
            </a:ln>
          </p:spPr>
          <p:txBody>
            <a:bodyPr>
              <a:spAutoFit/>
            </a:bodyPr>
            <a:lstStyle/>
            <a:p>
              <a:pPr>
                <a:lnSpc>
                  <a:spcPct val="100000"/>
                </a:lnSpc>
              </a:pPr>
              <a:r>
                <a:rPr lang="en-US" sz="1000">
                  <a:solidFill>
                    <a:schemeClr val="tx1"/>
                  </a:solidFill>
                  <a:latin typeface="Arial" pitchFamily="34" charset="0"/>
                </a:rPr>
                <a:t>Intel</a:t>
              </a:r>
              <a:r>
                <a:rPr lang="en-US" sz="1000" baseline="30000">
                  <a:solidFill>
                    <a:schemeClr val="tx1"/>
                  </a:solidFill>
                  <a:latin typeface="Arial" pitchFamily="34" charset="0"/>
                </a:rPr>
                <a:t>®</a:t>
              </a:r>
              <a:r>
                <a:rPr lang="en-US" sz="1000">
                  <a:solidFill>
                    <a:schemeClr val="tx1"/>
                  </a:solidFill>
                  <a:latin typeface="Arial" pitchFamily="34" charset="0"/>
                </a:rPr>
                <a:t> QPI</a:t>
              </a:r>
              <a:endParaRPr lang="en-US" sz="1000" baseline="30000">
                <a:solidFill>
                  <a:schemeClr val="tx1"/>
                </a:solidFill>
                <a:latin typeface="Arial" pitchFamily="34" charset="0"/>
              </a:endParaRPr>
            </a:p>
          </p:txBody>
        </p:sp>
        <p:sp>
          <p:nvSpPr>
            <p:cNvPr id="193" name="Rectangle 219"/>
            <p:cNvSpPr>
              <a:spLocks noChangeArrowheads="1"/>
            </p:cNvSpPr>
            <p:nvPr/>
          </p:nvSpPr>
          <p:spPr bwMode="auto">
            <a:xfrm>
              <a:off x="4746625" y="2887663"/>
              <a:ext cx="1241425" cy="522287"/>
            </a:xfrm>
            <a:prstGeom prst="rect">
              <a:avLst/>
            </a:prstGeom>
            <a:gradFill rotWithShape="1">
              <a:gsLst>
                <a:gs pos="0">
                  <a:srgbClr val="16EAE5"/>
                </a:gs>
                <a:gs pos="100000">
                  <a:srgbClr val="FF6600"/>
                </a:gs>
              </a:gsLst>
              <a:path path="shape">
                <a:fillToRect l="50000" t="50000" r="50000" b="50000"/>
              </a:path>
            </a:gradFill>
            <a:ln w="9525" algn="ctr">
              <a:solidFill>
                <a:schemeClr val="tx1"/>
              </a:solidFill>
              <a:miter lim="800000"/>
              <a:headEnd type="none" w="sm" len="sm"/>
              <a:tailEnd type="none" w="sm" len="sm"/>
            </a:ln>
          </p:spPr>
          <p:txBody>
            <a:bodyPr wrap="none" anchor="ctr"/>
            <a:lstStyle/>
            <a:p>
              <a:pPr>
                <a:lnSpc>
                  <a:spcPct val="100000"/>
                </a:lnSpc>
                <a:spcBef>
                  <a:spcPct val="0"/>
                </a:spcBef>
              </a:pPr>
              <a:r>
                <a:rPr lang="en-US" sz="1400">
                  <a:solidFill>
                    <a:schemeClr val="tx1"/>
                  </a:solidFill>
                  <a:effectLst>
                    <a:outerShdw blurRad="38100" dist="38100" dir="2700000" algn="tl">
                      <a:srgbClr val="FFFFFF"/>
                    </a:outerShdw>
                  </a:effectLst>
                  <a:latin typeface="Arial" pitchFamily="34" charset="0"/>
                </a:rPr>
                <a:t>IOH</a:t>
              </a:r>
            </a:p>
          </p:txBody>
        </p:sp>
        <p:sp>
          <p:nvSpPr>
            <p:cNvPr id="194" name="AutoShape 221"/>
            <p:cNvSpPr>
              <a:spLocks noChangeArrowheads="1"/>
            </p:cNvSpPr>
            <p:nvPr/>
          </p:nvSpPr>
          <p:spPr bwMode="auto">
            <a:xfrm rot="5400000">
              <a:off x="4567237" y="3646488"/>
              <a:ext cx="879475" cy="222250"/>
            </a:xfrm>
            <a:prstGeom prst="leftRightArrow">
              <a:avLst>
                <a:gd name="adj1" fmla="val 50000"/>
                <a:gd name="adj2" fmla="val 79143"/>
              </a:avLst>
            </a:prstGeom>
            <a:gradFill rotWithShape="1">
              <a:gsLst>
                <a:gs pos="0">
                  <a:srgbClr val="33CC33"/>
                </a:gs>
                <a:gs pos="50000">
                  <a:srgbClr val="185E18"/>
                </a:gs>
                <a:gs pos="100000">
                  <a:srgbClr val="33CC33"/>
                </a:gs>
              </a:gsLst>
              <a:lin ang="5400000" scaled="1"/>
            </a:gradFill>
            <a:ln w="9525">
              <a:solidFill>
                <a:schemeClr val="tx1"/>
              </a:solidFill>
              <a:miter lim="800000"/>
              <a:headEnd type="none" w="sm" len="sm"/>
              <a:tailEnd type="none" w="sm" len="sm"/>
            </a:ln>
          </p:spPr>
          <p:txBody>
            <a:bodyPr rot="10800000" vert="eaVert" anchor="ctr">
              <a:spAutoFit/>
            </a:bodyPr>
            <a:lstStyle/>
            <a:p>
              <a:pPr algn="l" eaLnBrk="1" hangingPunct="1">
                <a:lnSpc>
                  <a:spcPct val="100000"/>
                </a:lnSpc>
                <a:spcBef>
                  <a:spcPct val="0"/>
                </a:spcBef>
              </a:pPr>
              <a:endParaRPr lang="en-US" sz="3600">
                <a:solidFill>
                  <a:schemeClr val="tx1"/>
                </a:solidFill>
                <a:latin typeface="Arial" pitchFamily="34" charset="0"/>
              </a:endParaRPr>
            </a:p>
          </p:txBody>
        </p:sp>
        <p:sp>
          <p:nvSpPr>
            <p:cNvPr id="195" name="Rectangle 223"/>
            <p:cNvSpPr>
              <a:spLocks noChangeArrowheads="1"/>
            </p:cNvSpPr>
            <p:nvPr/>
          </p:nvSpPr>
          <p:spPr bwMode="auto">
            <a:xfrm>
              <a:off x="6408738" y="2868613"/>
              <a:ext cx="1239837" cy="522287"/>
            </a:xfrm>
            <a:prstGeom prst="rect">
              <a:avLst/>
            </a:prstGeom>
            <a:gradFill rotWithShape="1">
              <a:gsLst>
                <a:gs pos="0">
                  <a:srgbClr val="16EAE5"/>
                </a:gs>
                <a:gs pos="100000">
                  <a:srgbClr val="FF6600"/>
                </a:gs>
              </a:gsLst>
              <a:path path="shape">
                <a:fillToRect l="50000" t="50000" r="50000" b="50000"/>
              </a:path>
            </a:gradFill>
            <a:ln w="9525">
              <a:solidFill>
                <a:schemeClr val="tx1"/>
              </a:solidFill>
              <a:miter lim="800000"/>
              <a:headEnd type="none" w="sm" len="sm"/>
              <a:tailEnd type="none" w="sm" len="sm"/>
            </a:ln>
          </p:spPr>
          <p:txBody>
            <a:bodyPr wrap="none" anchor="ctr"/>
            <a:lstStyle/>
            <a:p>
              <a:pPr>
                <a:lnSpc>
                  <a:spcPct val="100000"/>
                </a:lnSpc>
                <a:spcBef>
                  <a:spcPct val="0"/>
                </a:spcBef>
              </a:pPr>
              <a:r>
                <a:rPr lang="en-US" sz="1400">
                  <a:solidFill>
                    <a:schemeClr val="tx1"/>
                  </a:solidFill>
                  <a:effectLst>
                    <a:outerShdw blurRad="38100" dist="38100" dir="2700000" algn="tl">
                      <a:srgbClr val="FFFFFF"/>
                    </a:outerShdw>
                  </a:effectLst>
                  <a:latin typeface="Arial" pitchFamily="34" charset="0"/>
                </a:rPr>
                <a:t>IOH</a:t>
              </a:r>
            </a:p>
          </p:txBody>
        </p:sp>
        <p:sp>
          <p:nvSpPr>
            <p:cNvPr id="196" name="Rectangle 238"/>
            <p:cNvSpPr>
              <a:spLocks noChangeArrowheads="1"/>
            </p:cNvSpPr>
            <p:nvPr/>
          </p:nvSpPr>
          <p:spPr bwMode="auto">
            <a:xfrm>
              <a:off x="6383338" y="1250950"/>
              <a:ext cx="1049337" cy="520700"/>
            </a:xfrm>
            <a:prstGeom prst="rect">
              <a:avLst/>
            </a:prstGeom>
            <a:gradFill rotWithShape="1">
              <a:gsLst>
                <a:gs pos="0">
                  <a:schemeClr val="bg1"/>
                </a:gs>
                <a:gs pos="100000">
                  <a:srgbClr val="009999"/>
                </a:gs>
              </a:gsLst>
              <a:path path="shape">
                <a:fillToRect l="50000" t="50000" r="50000" b="50000"/>
              </a:path>
            </a:gradFill>
            <a:ln w="9525">
              <a:solidFill>
                <a:schemeClr val="tx1"/>
              </a:solidFill>
              <a:miter lim="800000"/>
              <a:headEnd type="none" w="sm" len="sm"/>
              <a:tailEnd type="none" w="sm" len="sm"/>
            </a:ln>
          </p:spPr>
          <p:txBody>
            <a:bodyPr wrap="none" anchor="ctr"/>
            <a:lstStyle/>
            <a:p>
              <a:pPr>
                <a:lnSpc>
                  <a:spcPct val="100000"/>
                </a:lnSpc>
                <a:spcBef>
                  <a:spcPct val="0"/>
                </a:spcBef>
              </a:pPr>
              <a:r>
                <a:rPr lang="en-US" sz="1200">
                  <a:solidFill>
                    <a:schemeClr val="tx1"/>
                  </a:solidFill>
                  <a:effectLst>
                    <a:outerShdw blurRad="38100" dist="38100" dir="2700000" algn="tl">
                      <a:srgbClr val="FFFFFF"/>
                    </a:outerShdw>
                  </a:effectLst>
                  <a:latin typeface="Arial" pitchFamily="34" charset="0"/>
                </a:rPr>
                <a:t>NHM-EX</a:t>
              </a:r>
            </a:p>
          </p:txBody>
        </p:sp>
        <p:sp>
          <p:nvSpPr>
            <p:cNvPr id="197" name="Rectangle 239"/>
            <p:cNvSpPr>
              <a:spLocks noChangeArrowheads="1"/>
            </p:cNvSpPr>
            <p:nvPr/>
          </p:nvSpPr>
          <p:spPr bwMode="auto">
            <a:xfrm>
              <a:off x="6383338" y="2041525"/>
              <a:ext cx="1049337" cy="522288"/>
            </a:xfrm>
            <a:prstGeom prst="rect">
              <a:avLst/>
            </a:prstGeom>
            <a:gradFill rotWithShape="1">
              <a:gsLst>
                <a:gs pos="0">
                  <a:schemeClr val="bg1"/>
                </a:gs>
                <a:gs pos="100000">
                  <a:srgbClr val="009999"/>
                </a:gs>
              </a:gsLst>
              <a:path path="shape">
                <a:fillToRect l="50000" t="50000" r="50000" b="50000"/>
              </a:path>
            </a:gradFill>
            <a:ln w="9525">
              <a:solidFill>
                <a:schemeClr val="tx1"/>
              </a:solidFill>
              <a:miter lim="800000"/>
              <a:headEnd type="none" w="sm" len="sm"/>
              <a:tailEnd type="none" w="sm" len="sm"/>
            </a:ln>
          </p:spPr>
          <p:txBody>
            <a:bodyPr wrap="none" anchor="ctr"/>
            <a:lstStyle/>
            <a:p>
              <a:pPr>
                <a:lnSpc>
                  <a:spcPct val="100000"/>
                </a:lnSpc>
                <a:spcBef>
                  <a:spcPct val="0"/>
                </a:spcBef>
              </a:pPr>
              <a:r>
                <a:rPr lang="en-US" sz="1200">
                  <a:solidFill>
                    <a:schemeClr val="tx1"/>
                  </a:solidFill>
                  <a:effectLst>
                    <a:outerShdw blurRad="38100" dist="38100" dir="2700000" algn="tl">
                      <a:srgbClr val="FFFFFF"/>
                    </a:outerShdw>
                  </a:effectLst>
                  <a:latin typeface="Arial" pitchFamily="34" charset="0"/>
                </a:rPr>
                <a:t>NHM-EX</a:t>
              </a:r>
            </a:p>
          </p:txBody>
        </p:sp>
        <p:sp>
          <p:nvSpPr>
            <p:cNvPr id="198" name="AutoShape 244"/>
            <p:cNvSpPr>
              <a:spLocks noChangeArrowheads="1"/>
            </p:cNvSpPr>
            <p:nvPr/>
          </p:nvSpPr>
          <p:spPr bwMode="auto">
            <a:xfrm rot="5400000">
              <a:off x="5410200" y="3689350"/>
              <a:ext cx="879475" cy="136525"/>
            </a:xfrm>
            <a:prstGeom prst="leftRightArrow">
              <a:avLst>
                <a:gd name="adj1" fmla="val 50000"/>
                <a:gd name="adj2" fmla="val 128837"/>
              </a:avLst>
            </a:prstGeom>
            <a:gradFill rotWithShape="1">
              <a:gsLst>
                <a:gs pos="0">
                  <a:srgbClr val="33CC33"/>
                </a:gs>
                <a:gs pos="50000">
                  <a:srgbClr val="185E18"/>
                </a:gs>
                <a:gs pos="100000">
                  <a:srgbClr val="33CC33"/>
                </a:gs>
              </a:gsLst>
              <a:lin ang="5400000" scaled="1"/>
            </a:gradFill>
            <a:ln w="9525" algn="ctr">
              <a:solidFill>
                <a:schemeClr val="tx1"/>
              </a:solidFill>
              <a:miter lim="800000"/>
              <a:headEnd type="none" w="sm" len="sm"/>
              <a:tailEnd type="none" w="sm" len="sm"/>
            </a:ln>
          </p:spPr>
          <p:txBody>
            <a:bodyPr rot="10800000" vert="eaVert" anchor="ctr">
              <a:spAutoFit/>
            </a:bodyPr>
            <a:lstStyle/>
            <a:p>
              <a:pPr algn="l" eaLnBrk="1" hangingPunct="1">
                <a:lnSpc>
                  <a:spcPct val="100000"/>
                </a:lnSpc>
                <a:spcBef>
                  <a:spcPct val="0"/>
                </a:spcBef>
              </a:pPr>
              <a:endParaRPr lang="en-US" sz="3600">
                <a:solidFill>
                  <a:schemeClr val="tx1"/>
                </a:solidFill>
                <a:latin typeface="Arial" pitchFamily="34" charset="0"/>
              </a:endParaRPr>
            </a:p>
          </p:txBody>
        </p:sp>
        <p:sp>
          <p:nvSpPr>
            <p:cNvPr id="199" name="AutoShape 245"/>
            <p:cNvSpPr>
              <a:spLocks noChangeArrowheads="1"/>
            </p:cNvSpPr>
            <p:nvPr/>
          </p:nvSpPr>
          <p:spPr bwMode="auto">
            <a:xfrm rot="5400000">
              <a:off x="5219700" y="3659188"/>
              <a:ext cx="879475" cy="196850"/>
            </a:xfrm>
            <a:prstGeom prst="leftRightArrow">
              <a:avLst>
                <a:gd name="adj1" fmla="val 50000"/>
                <a:gd name="adj2" fmla="val 89355"/>
              </a:avLst>
            </a:prstGeom>
            <a:gradFill rotWithShape="1">
              <a:gsLst>
                <a:gs pos="0">
                  <a:srgbClr val="33CC33"/>
                </a:gs>
                <a:gs pos="50000">
                  <a:srgbClr val="185E18"/>
                </a:gs>
                <a:gs pos="100000">
                  <a:srgbClr val="33CC33"/>
                </a:gs>
              </a:gsLst>
              <a:lin ang="5400000" scaled="1"/>
            </a:gradFill>
            <a:ln w="9525" algn="ctr">
              <a:solidFill>
                <a:schemeClr val="tx1"/>
              </a:solidFill>
              <a:miter lim="800000"/>
              <a:headEnd type="none" w="sm" len="sm"/>
              <a:tailEnd type="none" w="sm" len="sm"/>
            </a:ln>
          </p:spPr>
          <p:txBody>
            <a:bodyPr rot="10800000" vert="eaVert" anchor="ctr">
              <a:spAutoFit/>
            </a:bodyPr>
            <a:lstStyle/>
            <a:p>
              <a:pPr algn="l" eaLnBrk="1" hangingPunct="1">
                <a:lnSpc>
                  <a:spcPct val="100000"/>
                </a:lnSpc>
                <a:spcBef>
                  <a:spcPct val="0"/>
                </a:spcBef>
              </a:pPr>
              <a:endParaRPr lang="en-US" sz="3600">
                <a:solidFill>
                  <a:schemeClr val="tx1"/>
                </a:solidFill>
                <a:latin typeface="Arial" pitchFamily="34" charset="0"/>
              </a:endParaRPr>
            </a:p>
          </p:txBody>
        </p:sp>
        <p:sp>
          <p:nvSpPr>
            <p:cNvPr id="200" name="AutoShape 246"/>
            <p:cNvSpPr>
              <a:spLocks noChangeArrowheads="1"/>
            </p:cNvSpPr>
            <p:nvPr/>
          </p:nvSpPr>
          <p:spPr bwMode="auto">
            <a:xfrm rot="5400000">
              <a:off x="6467475" y="3619500"/>
              <a:ext cx="879475" cy="219075"/>
            </a:xfrm>
            <a:prstGeom prst="leftRightArrow">
              <a:avLst>
                <a:gd name="adj1" fmla="val 50000"/>
                <a:gd name="adj2" fmla="val 80290"/>
              </a:avLst>
            </a:prstGeom>
            <a:gradFill rotWithShape="1">
              <a:gsLst>
                <a:gs pos="0">
                  <a:srgbClr val="33CC33"/>
                </a:gs>
                <a:gs pos="50000">
                  <a:srgbClr val="185E18"/>
                </a:gs>
                <a:gs pos="100000">
                  <a:srgbClr val="33CC33"/>
                </a:gs>
              </a:gsLst>
              <a:lin ang="5400000" scaled="1"/>
            </a:gradFill>
            <a:ln w="9525" algn="ctr">
              <a:solidFill>
                <a:schemeClr val="tx1"/>
              </a:solidFill>
              <a:miter lim="800000"/>
              <a:headEnd type="none" w="sm" len="sm"/>
              <a:tailEnd type="none" w="sm" len="sm"/>
            </a:ln>
          </p:spPr>
          <p:txBody>
            <a:bodyPr rot="10800000" vert="eaVert" anchor="ctr">
              <a:spAutoFit/>
            </a:bodyPr>
            <a:lstStyle/>
            <a:p>
              <a:pPr algn="l" eaLnBrk="1" hangingPunct="1">
                <a:lnSpc>
                  <a:spcPct val="100000"/>
                </a:lnSpc>
                <a:spcBef>
                  <a:spcPct val="0"/>
                </a:spcBef>
              </a:pPr>
              <a:endParaRPr lang="en-US" sz="3600">
                <a:solidFill>
                  <a:schemeClr val="tx1"/>
                </a:solidFill>
                <a:latin typeface="Arial" pitchFamily="34" charset="0"/>
              </a:endParaRPr>
            </a:p>
          </p:txBody>
        </p:sp>
        <p:sp>
          <p:nvSpPr>
            <p:cNvPr id="201" name="AutoShape 247"/>
            <p:cNvSpPr>
              <a:spLocks noChangeArrowheads="1"/>
            </p:cNvSpPr>
            <p:nvPr/>
          </p:nvSpPr>
          <p:spPr bwMode="auto">
            <a:xfrm rot="5400000">
              <a:off x="6681788" y="3632200"/>
              <a:ext cx="879475" cy="193675"/>
            </a:xfrm>
            <a:prstGeom prst="leftRightArrow">
              <a:avLst>
                <a:gd name="adj1" fmla="val 50000"/>
                <a:gd name="adj2" fmla="val 90820"/>
              </a:avLst>
            </a:prstGeom>
            <a:gradFill rotWithShape="1">
              <a:gsLst>
                <a:gs pos="0">
                  <a:srgbClr val="33CC33"/>
                </a:gs>
                <a:gs pos="50000">
                  <a:srgbClr val="185E18"/>
                </a:gs>
                <a:gs pos="100000">
                  <a:srgbClr val="33CC33"/>
                </a:gs>
              </a:gsLst>
              <a:lin ang="5400000" scaled="1"/>
            </a:gradFill>
            <a:ln w="9525" algn="ctr">
              <a:solidFill>
                <a:schemeClr val="tx1"/>
              </a:solidFill>
              <a:miter lim="800000"/>
              <a:headEnd type="none" w="sm" len="sm"/>
              <a:tailEnd type="none" w="sm" len="sm"/>
            </a:ln>
          </p:spPr>
          <p:txBody>
            <a:bodyPr rot="10800000" vert="eaVert" anchor="ctr">
              <a:spAutoFit/>
            </a:bodyPr>
            <a:lstStyle/>
            <a:p>
              <a:pPr algn="l" eaLnBrk="1" hangingPunct="1">
                <a:lnSpc>
                  <a:spcPct val="100000"/>
                </a:lnSpc>
                <a:spcBef>
                  <a:spcPct val="0"/>
                </a:spcBef>
              </a:pPr>
              <a:endParaRPr lang="en-US" sz="3600">
                <a:solidFill>
                  <a:schemeClr val="tx1"/>
                </a:solidFill>
                <a:latin typeface="Arial" pitchFamily="34" charset="0"/>
              </a:endParaRPr>
            </a:p>
          </p:txBody>
        </p:sp>
        <p:sp>
          <p:nvSpPr>
            <p:cNvPr id="202" name="AutoShape 248"/>
            <p:cNvSpPr>
              <a:spLocks noChangeArrowheads="1"/>
            </p:cNvSpPr>
            <p:nvPr/>
          </p:nvSpPr>
          <p:spPr bwMode="auto">
            <a:xfrm rot="5400000">
              <a:off x="6234112" y="3617913"/>
              <a:ext cx="879475" cy="222250"/>
            </a:xfrm>
            <a:prstGeom prst="leftRightArrow">
              <a:avLst>
                <a:gd name="adj1" fmla="val 50000"/>
                <a:gd name="adj2" fmla="val 79143"/>
              </a:avLst>
            </a:prstGeom>
            <a:gradFill rotWithShape="1">
              <a:gsLst>
                <a:gs pos="0">
                  <a:srgbClr val="33CC33"/>
                </a:gs>
                <a:gs pos="50000">
                  <a:srgbClr val="185E18"/>
                </a:gs>
                <a:gs pos="100000">
                  <a:srgbClr val="33CC33"/>
                </a:gs>
              </a:gsLst>
              <a:lin ang="5400000" scaled="1"/>
            </a:gradFill>
            <a:ln w="9525">
              <a:solidFill>
                <a:schemeClr val="tx1"/>
              </a:solidFill>
              <a:miter lim="800000"/>
              <a:headEnd type="none" w="sm" len="sm"/>
              <a:tailEnd type="none" w="sm" len="sm"/>
            </a:ln>
          </p:spPr>
          <p:txBody>
            <a:bodyPr rot="10800000" vert="eaVert" anchor="ctr">
              <a:spAutoFit/>
            </a:bodyPr>
            <a:lstStyle/>
            <a:p>
              <a:pPr algn="l" eaLnBrk="1" hangingPunct="1">
                <a:lnSpc>
                  <a:spcPct val="100000"/>
                </a:lnSpc>
                <a:spcBef>
                  <a:spcPct val="0"/>
                </a:spcBef>
              </a:pPr>
              <a:endParaRPr lang="en-US" sz="3600">
                <a:solidFill>
                  <a:schemeClr val="tx1"/>
                </a:solidFill>
                <a:latin typeface="Arial" pitchFamily="34" charset="0"/>
              </a:endParaRPr>
            </a:p>
          </p:txBody>
        </p:sp>
        <p:sp>
          <p:nvSpPr>
            <p:cNvPr id="203" name="AutoShape 249"/>
            <p:cNvSpPr>
              <a:spLocks noChangeArrowheads="1"/>
            </p:cNvSpPr>
            <p:nvPr/>
          </p:nvSpPr>
          <p:spPr bwMode="auto">
            <a:xfrm rot="5400000">
              <a:off x="7077075" y="3660775"/>
              <a:ext cx="879475" cy="136525"/>
            </a:xfrm>
            <a:prstGeom prst="leftRightArrow">
              <a:avLst>
                <a:gd name="adj1" fmla="val 50000"/>
                <a:gd name="adj2" fmla="val 128837"/>
              </a:avLst>
            </a:prstGeom>
            <a:gradFill rotWithShape="1">
              <a:gsLst>
                <a:gs pos="0">
                  <a:srgbClr val="33CC33"/>
                </a:gs>
                <a:gs pos="50000">
                  <a:srgbClr val="185E18"/>
                </a:gs>
                <a:gs pos="100000">
                  <a:srgbClr val="33CC33"/>
                </a:gs>
              </a:gsLst>
              <a:lin ang="5400000" scaled="1"/>
            </a:gradFill>
            <a:ln w="9525" algn="ctr">
              <a:solidFill>
                <a:schemeClr val="tx1"/>
              </a:solidFill>
              <a:miter lim="800000"/>
              <a:headEnd type="none" w="sm" len="sm"/>
              <a:tailEnd type="none" w="sm" len="sm"/>
            </a:ln>
          </p:spPr>
          <p:txBody>
            <a:bodyPr rot="10800000" vert="eaVert" anchor="ctr">
              <a:spAutoFit/>
            </a:bodyPr>
            <a:lstStyle/>
            <a:p>
              <a:pPr algn="l" eaLnBrk="1" hangingPunct="1">
                <a:lnSpc>
                  <a:spcPct val="100000"/>
                </a:lnSpc>
                <a:spcBef>
                  <a:spcPct val="0"/>
                </a:spcBef>
              </a:pPr>
              <a:endParaRPr lang="en-US" sz="3600">
                <a:solidFill>
                  <a:schemeClr val="tx1"/>
                </a:solidFill>
                <a:latin typeface="Arial" pitchFamily="34" charset="0"/>
              </a:endParaRPr>
            </a:p>
          </p:txBody>
        </p:sp>
        <p:sp>
          <p:nvSpPr>
            <p:cNvPr id="204" name="AutoShape 250"/>
            <p:cNvSpPr>
              <a:spLocks noChangeArrowheads="1"/>
            </p:cNvSpPr>
            <p:nvPr/>
          </p:nvSpPr>
          <p:spPr bwMode="auto">
            <a:xfrm rot="5400000">
              <a:off x="6888163" y="3632200"/>
              <a:ext cx="879475" cy="193675"/>
            </a:xfrm>
            <a:prstGeom prst="leftRightArrow">
              <a:avLst>
                <a:gd name="adj1" fmla="val 50000"/>
                <a:gd name="adj2" fmla="val 90820"/>
              </a:avLst>
            </a:prstGeom>
            <a:gradFill rotWithShape="1">
              <a:gsLst>
                <a:gs pos="0">
                  <a:srgbClr val="33CC33"/>
                </a:gs>
                <a:gs pos="50000">
                  <a:srgbClr val="185E18"/>
                </a:gs>
                <a:gs pos="100000">
                  <a:srgbClr val="33CC33"/>
                </a:gs>
              </a:gsLst>
              <a:lin ang="5400000" scaled="1"/>
            </a:gradFill>
            <a:ln w="9525" algn="ctr">
              <a:solidFill>
                <a:schemeClr val="tx1"/>
              </a:solidFill>
              <a:miter lim="800000"/>
              <a:headEnd type="none" w="sm" len="sm"/>
              <a:tailEnd type="none" w="sm" len="sm"/>
            </a:ln>
          </p:spPr>
          <p:txBody>
            <a:bodyPr rot="10800000" vert="eaVert" anchor="ctr">
              <a:spAutoFit/>
            </a:bodyPr>
            <a:lstStyle/>
            <a:p>
              <a:pPr algn="l" eaLnBrk="1" hangingPunct="1">
                <a:lnSpc>
                  <a:spcPct val="100000"/>
                </a:lnSpc>
                <a:spcBef>
                  <a:spcPct val="0"/>
                </a:spcBef>
              </a:pPr>
              <a:endParaRPr lang="en-US" sz="3600">
                <a:solidFill>
                  <a:schemeClr val="tx1"/>
                </a:solidFill>
                <a:latin typeface="Arial" pitchFamily="34" charset="0"/>
              </a:endParaRPr>
            </a:p>
          </p:txBody>
        </p:sp>
        <p:sp>
          <p:nvSpPr>
            <p:cNvPr id="205" name="Rectangle 276"/>
            <p:cNvSpPr>
              <a:spLocks noChangeArrowheads="1"/>
            </p:cNvSpPr>
            <p:nvPr/>
          </p:nvSpPr>
          <p:spPr bwMode="auto">
            <a:xfrm>
              <a:off x="4941888" y="1250950"/>
              <a:ext cx="1049337" cy="520700"/>
            </a:xfrm>
            <a:prstGeom prst="rect">
              <a:avLst/>
            </a:prstGeom>
            <a:gradFill rotWithShape="1">
              <a:gsLst>
                <a:gs pos="0">
                  <a:schemeClr val="bg1"/>
                </a:gs>
                <a:gs pos="100000">
                  <a:srgbClr val="009999"/>
                </a:gs>
              </a:gsLst>
              <a:path path="shape">
                <a:fillToRect l="50000" t="50000" r="50000" b="50000"/>
              </a:path>
            </a:gradFill>
            <a:ln w="9525">
              <a:solidFill>
                <a:schemeClr val="tx1"/>
              </a:solidFill>
              <a:miter lim="800000"/>
              <a:headEnd type="none" w="sm" len="sm"/>
              <a:tailEnd type="none" w="sm" len="sm"/>
            </a:ln>
          </p:spPr>
          <p:txBody>
            <a:bodyPr wrap="none" anchor="ctr"/>
            <a:lstStyle/>
            <a:p>
              <a:pPr>
                <a:lnSpc>
                  <a:spcPct val="100000"/>
                </a:lnSpc>
                <a:spcBef>
                  <a:spcPct val="0"/>
                </a:spcBef>
              </a:pPr>
              <a:r>
                <a:rPr lang="en-US" sz="1200">
                  <a:solidFill>
                    <a:schemeClr val="tx1"/>
                  </a:solidFill>
                  <a:effectLst>
                    <a:outerShdw blurRad="38100" dist="38100" dir="2700000" algn="tl">
                      <a:srgbClr val="FFFFFF"/>
                    </a:outerShdw>
                  </a:effectLst>
                  <a:latin typeface="Arial" pitchFamily="34" charset="0"/>
                </a:rPr>
                <a:t>NHM-EX</a:t>
              </a:r>
            </a:p>
          </p:txBody>
        </p:sp>
        <p:sp>
          <p:nvSpPr>
            <p:cNvPr id="206" name="Rectangle 277"/>
            <p:cNvSpPr>
              <a:spLocks noChangeArrowheads="1"/>
            </p:cNvSpPr>
            <p:nvPr/>
          </p:nvSpPr>
          <p:spPr bwMode="auto">
            <a:xfrm>
              <a:off x="4941888" y="2041525"/>
              <a:ext cx="1050925" cy="522288"/>
            </a:xfrm>
            <a:prstGeom prst="rect">
              <a:avLst/>
            </a:prstGeom>
            <a:gradFill rotWithShape="1">
              <a:gsLst>
                <a:gs pos="0">
                  <a:schemeClr val="bg1"/>
                </a:gs>
                <a:gs pos="100000">
                  <a:srgbClr val="009999"/>
                </a:gs>
              </a:gsLst>
              <a:path path="shape">
                <a:fillToRect l="50000" t="50000" r="50000" b="50000"/>
              </a:path>
            </a:gradFill>
            <a:ln w="9525">
              <a:solidFill>
                <a:schemeClr val="tx1"/>
              </a:solidFill>
              <a:miter lim="800000"/>
              <a:headEnd type="none" w="sm" len="sm"/>
              <a:tailEnd type="none" w="sm" len="sm"/>
            </a:ln>
          </p:spPr>
          <p:txBody>
            <a:bodyPr wrap="none" anchor="ctr"/>
            <a:lstStyle/>
            <a:p>
              <a:pPr>
                <a:lnSpc>
                  <a:spcPct val="100000"/>
                </a:lnSpc>
                <a:spcBef>
                  <a:spcPct val="0"/>
                </a:spcBef>
              </a:pPr>
              <a:r>
                <a:rPr lang="en-US" sz="1200">
                  <a:solidFill>
                    <a:schemeClr val="tx1"/>
                  </a:solidFill>
                  <a:effectLst>
                    <a:outerShdw blurRad="38100" dist="38100" dir="2700000" algn="tl">
                      <a:srgbClr val="FFFFFF"/>
                    </a:outerShdw>
                  </a:effectLst>
                  <a:latin typeface="Arial" pitchFamily="34" charset="0"/>
                </a:rPr>
                <a:t>NHM-EX</a:t>
              </a:r>
            </a:p>
          </p:txBody>
        </p:sp>
        <p:sp>
          <p:nvSpPr>
            <p:cNvPr id="207" name="Line 278"/>
            <p:cNvSpPr>
              <a:spLocks noChangeShapeType="1"/>
            </p:cNvSpPr>
            <p:nvPr/>
          </p:nvSpPr>
          <p:spPr bwMode="auto">
            <a:xfrm>
              <a:off x="5959475" y="1482725"/>
              <a:ext cx="427038" cy="1588"/>
            </a:xfrm>
            <a:prstGeom prst="line">
              <a:avLst/>
            </a:prstGeom>
            <a:noFill/>
            <a:ln w="31750">
              <a:solidFill>
                <a:schemeClr val="tx1"/>
              </a:solidFill>
              <a:round/>
              <a:headEnd/>
              <a:tailEnd/>
            </a:ln>
          </p:spPr>
          <p:txBody>
            <a:bodyPr lIns="0" tIns="0" rIns="0" bIns="0"/>
            <a:lstStyle/>
            <a:p>
              <a:endParaRPr lang="en-US"/>
            </a:p>
          </p:txBody>
        </p:sp>
        <p:sp>
          <p:nvSpPr>
            <p:cNvPr id="208" name="Line 279"/>
            <p:cNvSpPr>
              <a:spLocks noChangeShapeType="1"/>
            </p:cNvSpPr>
            <p:nvPr/>
          </p:nvSpPr>
          <p:spPr bwMode="auto">
            <a:xfrm>
              <a:off x="6943725" y="2559050"/>
              <a:ext cx="0" cy="309563"/>
            </a:xfrm>
            <a:prstGeom prst="line">
              <a:avLst/>
            </a:prstGeom>
            <a:noFill/>
            <a:ln w="31750">
              <a:solidFill>
                <a:schemeClr val="tx1"/>
              </a:solidFill>
              <a:round/>
              <a:headEnd/>
              <a:tailEnd/>
            </a:ln>
          </p:spPr>
          <p:txBody>
            <a:bodyPr lIns="0" tIns="0" rIns="0" bIns="0"/>
            <a:lstStyle/>
            <a:p>
              <a:endParaRPr lang="en-US"/>
            </a:p>
          </p:txBody>
        </p:sp>
        <p:sp>
          <p:nvSpPr>
            <p:cNvPr id="209" name="Line 284"/>
            <p:cNvSpPr>
              <a:spLocks noChangeShapeType="1"/>
            </p:cNvSpPr>
            <p:nvPr/>
          </p:nvSpPr>
          <p:spPr bwMode="auto">
            <a:xfrm>
              <a:off x="6164263" y="1211263"/>
              <a:ext cx="0" cy="1344612"/>
            </a:xfrm>
            <a:prstGeom prst="line">
              <a:avLst/>
            </a:prstGeom>
            <a:noFill/>
            <a:ln w="9525">
              <a:solidFill>
                <a:schemeClr val="tx1"/>
              </a:solidFill>
              <a:prstDash val="lgDash"/>
              <a:round/>
              <a:headEnd/>
              <a:tailEnd/>
            </a:ln>
          </p:spPr>
          <p:txBody>
            <a:bodyPr/>
            <a:lstStyle/>
            <a:p>
              <a:endParaRPr lang="en-US"/>
            </a:p>
          </p:txBody>
        </p:sp>
        <p:sp>
          <p:nvSpPr>
            <p:cNvPr id="210" name="Text Box 74"/>
            <p:cNvSpPr txBox="1">
              <a:spLocks noChangeArrowheads="1"/>
            </p:cNvSpPr>
            <p:nvPr/>
          </p:nvSpPr>
          <p:spPr bwMode="auto">
            <a:xfrm>
              <a:off x="6257925" y="4121150"/>
              <a:ext cx="1543050" cy="214313"/>
            </a:xfrm>
            <a:prstGeom prst="rect">
              <a:avLst/>
            </a:prstGeom>
            <a:noFill/>
            <a:ln w="19050" algn="ctr">
              <a:noFill/>
              <a:miter lim="800000"/>
              <a:headEnd type="none" w="sm" len="sm"/>
              <a:tailEnd type="none" w="lg" len="lg"/>
            </a:ln>
            <a:effectLst/>
          </p:spPr>
          <p:txBody>
            <a:bodyPr wrap="none">
              <a:spAutoFit/>
            </a:bodyPr>
            <a:lstStyle/>
            <a:p>
              <a:r>
                <a:rPr lang="en-US" sz="1000"/>
                <a:t>PCI Express* Gen2</a:t>
              </a:r>
            </a:p>
          </p:txBody>
        </p:sp>
        <p:sp>
          <p:nvSpPr>
            <p:cNvPr id="211" name="Text Box 75"/>
            <p:cNvSpPr txBox="1">
              <a:spLocks noChangeArrowheads="1"/>
            </p:cNvSpPr>
            <p:nvPr/>
          </p:nvSpPr>
          <p:spPr bwMode="auto">
            <a:xfrm>
              <a:off x="4689475" y="4121150"/>
              <a:ext cx="1543050" cy="214313"/>
            </a:xfrm>
            <a:prstGeom prst="rect">
              <a:avLst/>
            </a:prstGeom>
            <a:noFill/>
            <a:ln w="19050" algn="ctr">
              <a:noFill/>
              <a:miter lim="800000"/>
              <a:headEnd type="none" w="sm" len="sm"/>
              <a:tailEnd type="none" w="lg" len="lg"/>
            </a:ln>
            <a:effectLst/>
          </p:spPr>
          <p:txBody>
            <a:bodyPr wrap="none">
              <a:spAutoFit/>
            </a:bodyPr>
            <a:lstStyle/>
            <a:p>
              <a:r>
                <a:rPr lang="en-US" sz="1000"/>
                <a:t>PCI Express* Gen2</a:t>
              </a:r>
            </a:p>
          </p:txBody>
        </p:sp>
        <p:sp>
          <p:nvSpPr>
            <p:cNvPr id="212" name="Text Box 76"/>
            <p:cNvSpPr txBox="1">
              <a:spLocks noChangeArrowheads="1"/>
            </p:cNvSpPr>
            <p:nvPr/>
          </p:nvSpPr>
          <p:spPr bwMode="auto">
            <a:xfrm>
              <a:off x="7791450" y="1457325"/>
              <a:ext cx="290513" cy="1263650"/>
            </a:xfrm>
            <a:prstGeom prst="rect">
              <a:avLst/>
            </a:prstGeom>
            <a:noFill/>
            <a:ln w="19050" algn="ctr">
              <a:noFill/>
              <a:miter lim="800000"/>
              <a:headEnd type="none" w="sm" len="sm"/>
              <a:tailEnd type="none" w="lg" len="lg"/>
            </a:ln>
            <a:effectLst/>
          </p:spPr>
          <p:txBody>
            <a:bodyPr>
              <a:spAutoFit/>
            </a:bodyPr>
            <a:lstStyle/>
            <a:p>
              <a:r>
                <a:rPr lang="en-US" sz="1600" b="0">
                  <a:solidFill>
                    <a:schemeClr val="tx1"/>
                  </a:solidFill>
                </a:rPr>
                <a:t>Memory</a:t>
              </a:r>
            </a:p>
          </p:txBody>
        </p:sp>
        <p:sp>
          <p:nvSpPr>
            <p:cNvPr id="213" name="Text Box 77"/>
            <p:cNvSpPr txBox="1">
              <a:spLocks noChangeArrowheads="1"/>
            </p:cNvSpPr>
            <p:nvPr/>
          </p:nvSpPr>
          <p:spPr bwMode="auto">
            <a:xfrm>
              <a:off x="4271963" y="1395413"/>
              <a:ext cx="290512" cy="1263650"/>
            </a:xfrm>
            <a:prstGeom prst="rect">
              <a:avLst/>
            </a:prstGeom>
            <a:noFill/>
            <a:ln w="19050" algn="ctr">
              <a:noFill/>
              <a:miter lim="800000"/>
              <a:headEnd type="none" w="sm" len="sm"/>
              <a:tailEnd type="none" w="lg" len="lg"/>
            </a:ln>
            <a:effectLst/>
          </p:spPr>
          <p:txBody>
            <a:bodyPr>
              <a:spAutoFit/>
            </a:bodyPr>
            <a:lstStyle/>
            <a:p>
              <a:r>
                <a:rPr lang="en-US" sz="1600" b="0" dirty="0">
                  <a:solidFill>
                    <a:schemeClr val="tx1"/>
                  </a:solidFill>
                </a:rPr>
                <a:t>Memory</a:t>
              </a:r>
            </a:p>
          </p:txBody>
        </p:sp>
        <p:sp>
          <p:nvSpPr>
            <p:cNvPr id="214" name="Rectangle 225"/>
            <p:cNvSpPr>
              <a:spLocks noChangeArrowheads="1"/>
            </p:cNvSpPr>
            <p:nvPr/>
          </p:nvSpPr>
          <p:spPr bwMode="gray">
            <a:xfrm flipH="1">
              <a:off x="4114800" y="3502025"/>
              <a:ext cx="654050" cy="388938"/>
            </a:xfrm>
            <a:prstGeom prst="rect">
              <a:avLst/>
            </a:prstGeom>
            <a:gradFill rotWithShape="0">
              <a:gsLst>
                <a:gs pos="0">
                  <a:srgbClr val="CC66FF"/>
                </a:gs>
                <a:gs pos="100000">
                  <a:srgbClr val="5E2F76"/>
                </a:gs>
              </a:gsLst>
              <a:path path="shape">
                <a:fillToRect l="50000" t="50000" r="50000" b="50000"/>
              </a:path>
            </a:gradFill>
            <a:ln w="38100">
              <a:solidFill>
                <a:schemeClr val="hlink"/>
              </a:solidFill>
              <a:miter lim="800000"/>
              <a:headEnd/>
              <a:tailEnd/>
            </a:ln>
          </p:spPr>
          <p:txBody>
            <a:bodyPr wrap="none" anchor="ctr"/>
            <a:lstStyle/>
            <a:p>
              <a:pPr>
                <a:lnSpc>
                  <a:spcPct val="100000"/>
                </a:lnSpc>
                <a:spcBef>
                  <a:spcPct val="0"/>
                </a:spcBef>
              </a:pPr>
              <a:r>
                <a:rPr lang="en-US" sz="1400">
                  <a:latin typeface="Arial" pitchFamily="34" charset="0"/>
                </a:rPr>
                <a:t>ICH10</a:t>
              </a:r>
            </a:p>
          </p:txBody>
        </p:sp>
        <p:sp>
          <p:nvSpPr>
            <p:cNvPr id="215" name="Line 79"/>
            <p:cNvSpPr>
              <a:spLocks noChangeShapeType="1"/>
            </p:cNvSpPr>
            <p:nvPr/>
          </p:nvSpPr>
          <p:spPr bwMode="auto">
            <a:xfrm flipV="1">
              <a:off x="4486275" y="3159125"/>
              <a:ext cx="230188" cy="328613"/>
            </a:xfrm>
            <a:prstGeom prst="line">
              <a:avLst/>
            </a:prstGeom>
            <a:noFill/>
            <a:ln w="28575">
              <a:solidFill>
                <a:schemeClr val="tx1"/>
              </a:solidFill>
              <a:round/>
              <a:headEnd type="triangle" w="med" len="med"/>
              <a:tailEnd type="triangle" w="med" len="med"/>
            </a:ln>
            <a:effectLst/>
          </p:spPr>
          <p:txBody>
            <a:bodyPr wrap="none" anchor="ctr"/>
            <a:lstStyle/>
            <a:p>
              <a:endParaRPr lang="en-US"/>
            </a:p>
          </p:txBody>
        </p:sp>
        <p:sp>
          <p:nvSpPr>
            <p:cNvPr id="216" name="AutoShape 217"/>
            <p:cNvSpPr>
              <a:spLocks noChangeArrowheads="1"/>
            </p:cNvSpPr>
            <p:nvPr/>
          </p:nvSpPr>
          <p:spPr bwMode="auto">
            <a:xfrm rot="5400000">
              <a:off x="4800600" y="3648075"/>
              <a:ext cx="879475" cy="219075"/>
            </a:xfrm>
            <a:prstGeom prst="leftRightArrow">
              <a:avLst>
                <a:gd name="adj1" fmla="val 50000"/>
                <a:gd name="adj2" fmla="val 80290"/>
              </a:avLst>
            </a:prstGeom>
            <a:gradFill rotWithShape="1">
              <a:gsLst>
                <a:gs pos="0">
                  <a:srgbClr val="33CC33"/>
                </a:gs>
                <a:gs pos="50000">
                  <a:srgbClr val="185E18"/>
                </a:gs>
                <a:gs pos="100000">
                  <a:srgbClr val="33CC33"/>
                </a:gs>
              </a:gsLst>
              <a:lin ang="5400000" scaled="1"/>
            </a:gradFill>
            <a:ln w="9525" algn="ctr">
              <a:solidFill>
                <a:schemeClr val="tx1"/>
              </a:solidFill>
              <a:miter lim="800000"/>
              <a:headEnd type="none" w="sm" len="sm"/>
              <a:tailEnd type="none" w="sm" len="sm"/>
            </a:ln>
          </p:spPr>
          <p:txBody>
            <a:bodyPr rot="10800000" vert="eaVert" anchor="ctr">
              <a:spAutoFit/>
            </a:bodyPr>
            <a:lstStyle/>
            <a:p>
              <a:pPr algn="l" eaLnBrk="1" hangingPunct="1">
                <a:lnSpc>
                  <a:spcPct val="100000"/>
                </a:lnSpc>
                <a:spcBef>
                  <a:spcPct val="0"/>
                </a:spcBef>
              </a:pPr>
              <a:endParaRPr lang="en-US" sz="3600">
                <a:solidFill>
                  <a:schemeClr val="tx1"/>
                </a:solidFill>
                <a:latin typeface="Arial" pitchFamily="34" charset="0"/>
              </a:endParaRPr>
            </a:p>
          </p:txBody>
        </p:sp>
        <p:sp>
          <p:nvSpPr>
            <p:cNvPr id="217" name="AutoShape 218"/>
            <p:cNvSpPr>
              <a:spLocks noChangeArrowheads="1"/>
            </p:cNvSpPr>
            <p:nvPr/>
          </p:nvSpPr>
          <p:spPr bwMode="auto">
            <a:xfrm rot="5400000">
              <a:off x="5014913" y="3660775"/>
              <a:ext cx="879475" cy="193675"/>
            </a:xfrm>
            <a:prstGeom prst="leftRightArrow">
              <a:avLst>
                <a:gd name="adj1" fmla="val 50000"/>
                <a:gd name="adj2" fmla="val 90820"/>
              </a:avLst>
            </a:prstGeom>
            <a:gradFill rotWithShape="1">
              <a:gsLst>
                <a:gs pos="0">
                  <a:srgbClr val="33CC33"/>
                </a:gs>
                <a:gs pos="50000">
                  <a:srgbClr val="185E18"/>
                </a:gs>
                <a:gs pos="100000">
                  <a:srgbClr val="33CC33"/>
                </a:gs>
              </a:gsLst>
              <a:lin ang="5400000" scaled="1"/>
            </a:gradFill>
            <a:ln w="9525" algn="ctr">
              <a:solidFill>
                <a:schemeClr val="tx1"/>
              </a:solidFill>
              <a:miter lim="800000"/>
              <a:headEnd type="none" w="sm" len="sm"/>
              <a:tailEnd type="none" w="sm" len="sm"/>
            </a:ln>
          </p:spPr>
          <p:txBody>
            <a:bodyPr rot="10800000" vert="eaVert" anchor="ctr">
              <a:spAutoFit/>
            </a:bodyPr>
            <a:lstStyle/>
            <a:p>
              <a:pPr algn="l" eaLnBrk="1" hangingPunct="1">
                <a:lnSpc>
                  <a:spcPct val="100000"/>
                </a:lnSpc>
                <a:spcBef>
                  <a:spcPct val="0"/>
                </a:spcBef>
              </a:pPr>
              <a:endParaRPr lang="en-US" sz="3600">
                <a:solidFill>
                  <a:schemeClr val="tx1"/>
                </a:solidFill>
                <a:latin typeface="Arial" pitchFamily="34" charset="0"/>
              </a:endParaRPr>
            </a:p>
          </p:txBody>
        </p:sp>
      </p:grpSp>
    </p:spTree>
    <p:extLst>
      <p:ext uri="{BB962C8B-B14F-4D97-AF65-F5344CB8AC3E}">
        <p14:creationId xmlns:p14="http://schemas.microsoft.com/office/powerpoint/2010/main" val="12525053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5"/>
          <p:cNvSpPr>
            <a:spLocks noGrp="1"/>
          </p:cNvSpPr>
          <p:nvPr>
            <p:ph type="sldNum" sz="quarter" idx="4294967295"/>
          </p:nvPr>
        </p:nvSpPr>
        <p:spPr>
          <a:xfrm>
            <a:off x="8077200" y="6477000"/>
            <a:ext cx="838200" cy="381000"/>
          </a:xfrm>
          <a:prstGeom prst="rect">
            <a:avLst/>
          </a:prstGeom>
          <a:noFill/>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1F0DE45-3523-426C-B3B4-E346E3B87DF1}" type="slidenum">
              <a:rPr lang="en-US">
                <a:latin typeface="+mj-lt"/>
              </a:rPr>
              <a:pPr eaLnBrk="1" hangingPunct="1"/>
              <a:t>7</a:t>
            </a:fld>
            <a:endParaRPr lang="en-US">
              <a:latin typeface="+mj-lt"/>
            </a:endParaRPr>
          </a:p>
        </p:txBody>
      </p:sp>
      <p:sp>
        <p:nvSpPr>
          <p:cNvPr id="57347" name="Rectangle 2"/>
          <p:cNvSpPr>
            <a:spLocks noGrp="1" noChangeArrowheads="1"/>
          </p:cNvSpPr>
          <p:nvPr>
            <p:ph type="title"/>
          </p:nvPr>
        </p:nvSpPr>
        <p:spPr/>
        <p:txBody>
          <a:bodyPr/>
          <a:lstStyle/>
          <a:p>
            <a:pPr eaLnBrk="1" hangingPunct="1"/>
            <a:r>
              <a:rPr lang="en-US" dirty="0" smtClean="0"/>
              <a:t>Moore’s Law Is Alive &amp; Well</a:t>
            </a:r>
          </a:p>
        </p:txBody>
      </p:sp>
      <p:pic>
        <p:nvPicPr>
          <p:cNvPr id="10" name="Picture 9"/>
          <p:cNvPicPr>
            <a:picLocks noChangeAspect="1" noChangeArrowheads="1"/>
          </p:cNvPicPr>
          <p:nvPr/>
        </p:nvPicPr>
        <p:blipFill>
          <a:blip r:embed="rId3" cstate="print"/>
          <a:srcRect/>
          <a:stretch>
            <a:fillRect/>
          </a:stretch>
        </p:blipFill>
        <p:spPr bwMode="auto">
          <a:xfrm>
            <a:off x="2133600" y="3886200"/>
            <a:ext cx="1142999" cy="1143000"/>
          </a:xfrm>
          <a:prstGeom prst="rect">
            <a:avLst/>
          </a:prstGeom>
          <a:noFill/>
          <a:ln w="9525">
            <a:solidFill>
              <a:schemeClr val="tx1"/>
            </a:solidFill>
            <a:miter lim="800000"/>
            <a:headEnd/>
            <a:tailEnd/>
          </a:ln>
          <a:effectLst/>
        </p:spPr>
      </p:pic>
      <p:sp>
        <p:nvSpPr>
          <p:cNvPr id="11" name="Rectangle 10"/>
          <p:cNvSpPr/>
          <p:nvPr/>
        </p:nvSpPr>
        <p:spPr>
          <a:xfrm>
            <a:off x="3581400" y="2743200"/>
            <a:ext cx="1143000" cy="1066800"/>
          </a:xfrm>
          <a:prstGeom prst="rect">
            <a:avLst/>
          </a:prstGeom>
          <a:solidFill>
            <a:schemeClr val="bg2">
              <a:lumMod val="50000"/>
              <a:lumOff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ectangle 12"/>
          <p:cNvSpPr/>
          <p:nvPr/>
        </p:nvSpPr>
        <p:spPr>
          <a:xfrm>
            <a:off x="3581400" y="3886200"/>
            <a:ext cx="1143000" cy="1143000"/>
          </a:xfrm>
          <a:prstGeom prst="rect">
            <a:avLst/>
          </a:prstGeom>
          <a:solidFill>
            <a:schemeClr val="bg2">
              <a:lumMod val="50000"/>
              <a:lumOff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pic>
        <p:nvPicPr>
          <p:cNvPr id="14" name="Picture 13" descr="001-w580-pcl1_103_fig.jpg"/>
          <p:cNvPicPr>
            <a:picLocks noChangeAspect="1"/>
          </p:cNvPicPr>
          <p:nvPr/>
        </p:nvPicPr>
        <p:blipFill>
          <a:blip r:embed="rId4" cstate="print"/>
          <a:srcRect l="26550" t="24395" r="25660" b="26814"/>
          <a:stretch>
            <a:fillRect/>
          </a:stretch>
        </p:blipFill>
        <p:spPr>
          <a:xfrm>
            <a:off x="2133600" y="2743200"/>
            <a:ext cx="1143000" cy="1066800"/>
          </a:xfrm>
          <a:prstGeom prst="rect">
            <a:avLst/>
          </a:prstGeom>
          <a:ln w="12700">
            <a:solidFill>
              <a:schemeClr val="tx1"/>
            </a:solidFill>
          </a:ln>
        </p:spPr>
      </p:pic>
      <p:pic>
        <p:nvPicPr>
          <p:cNvPr id="15" name="Picture 22"/>
          <p:cNvPicPr>
            <a:picLocks noChangeAspect="1" noChangeArrowheads="1"/>
          </p:cNvPicPr>
          <p:nvPr/>
        </p:nvPicPr>
        <p:blipFill>
          <a:blip r:embed="rId5" cstate="print">
            <a:lum bright="10000"/>
          </a:blip>
          <a:srcRect/>
          <a:stretch>
            <a:fillRect/>
          </a:stretch>
        </p:blipFill>
        <p:spPr bwMode="auto">
          <a:xfrm>
            <a:off x="685800" y="3886200"/>
            <a:ext cx="1143000" cy="1143000"/>
          </a:xfrm>
          <a:prstGeom prst="rect">
            <a:avLst/>
          </a:prstGeom>
          <a:noFill/>
          <a:ln w="12700" algn="ctr">
            <a:solidFill>
              <a:schemeClr val="tx1"/>
            </a:solidFill>
            <a:miter lim="800000"/>
            <a:headEnd/>
            <a:tailEnd/>
          </a:ln>
        </p:spPr>
      </p:pic>
      <p:pic>
        <p:nvPicPr>
          <p:cNvPr id="58" name="Picture 4"/>
          <p:cNvPicPr>
            <a:picLocks noChangeAspect="1" noChangeArrowheads="1"/>
          </p:cNvPicPr>
          <p:nvPr/>
        </p:nvPicPr>
        <p:blipFill>
          <a:blip r:embed="rId6" cstate="print"/>
          <a:srcRect/>
          <a:stretch>
            <a:fillRect/>
          </a:stretch>
        </p:blipFill>
        <p:spPr bwMode="auto">
          <a:xfrm>
            <a:off x="-1379795" y="5741673"/>
            <a:ext cx="12208389" cy="1141145"/>
          </a:xfrm>
          <a:prstGeom prst="rect">
            <a:avLst/>
          </a:prstGeom>
          <a:noFill/>
          <a:ln w="9525">
            <a:noFill/>
            <a:miter lim="800000"/>
            <a:headEnd/>
            <a:tailEnd/>
          </a:ln>
        </p:spPr>
      </p:pic>
      <p:sp>
        <p:nvSpPr>
          <p:cNvPr id="57352" name="Rectangle 41"/>
          <p:cNvSpPr>
            <a:spLocks noChangeArrowheads="1"/>
          </p:cNvSpPr>
          <p:nvPr/>
        </p:nvSpPr>
        <p:spPr bwMode="auto">
          <a:xfrm>
            <a:off x="0" y="5722578"/>
            <a:ext cx="9144000" cy="824302"/>
          </a:xfrm>
          <a:prstGeom prst="rect">
            <a:avLst/>
          </a:prstGeom>
          <a:noFill/>
          <a:ln>
            <a:noFill/>
          </a:ln>
          <a:effectLst/>
          <a:extLst/>
        </p:spPr>
        <p:txBody>
          <a:bodyPr lIns="91352" tIns="45678" rIns="91352" bIns="45678" anchorCtr="1"/>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gn="ctr" eaLnBrk="1" hangingPunct="1">
              <a:lnSpc>
                <a:spcPct val="110000"/>
              </a:lnSpc>
              <a:buFontTx/>
              <a:buNone/>
            </a:pPr>
            <a:r>
              <a:rPr lang="en-US" sz="2200" i="1" dirty="0">
                <a:latin typeface="+mj-lt"/>
              </a:rPr>
              <a:t>Going forward, </a:t>
            </a:r>
            <a:r>
              <a:rPr lang="en-US" sz="2200" i="1" dirty="0" smtClean="0">
                <a:latin typeface="+mj-lt"/>
              </a:rPr>
              <a:t>scaling </a:t>
            </a:r>
            <a:r>
              <a:rPr lang="en-US" sz="2200" i="1" dirty="0">
                <a:latin typeface="+mj-lt"/>
              </a:rPr>
              <a:t>will be as much about </a:t>
            </a:r>
          </a:p>
          <a:p>
            <a:pPr marL="0" indent="0" algn="ctr" eaLnBrk="1" hangingPunct="1">
              <a:lnSpc>
                <a:spcPct val="110000"/>
              </a:lnSpc>
              <a:buFontTx/>
              <a:buNone/>
            </a:pPr>
            <a:r>
              <a:rPr lang="en-US" sz="2200" i="1" dirty="0">
                <a:latin typeface="+mj-lt"/>
              </a:rPr>
              <a:t>material and structure innovation as dimensional scaling</a:t>
            </a:r>
          </a:p>
        </p:txBody>
      </p:sp>
      <p:pic>
        <p:nvPicPr>
          <p:cNvPr id="16" name="Picture 23"/>
          <p:cNvPicPr>
            <a:picLocks noChangeAspect="1" noChangeArrowheads="1"/>
          </p:cNvPicPr>
          <p:nvPr/>
        </p:nvPicPr>
        <p:blipFill>
          <a:blip r:embed="rId7" cstate="print">
            <a:lum bright="-10000" contrast="20000"/>
          </a:blip>
          <a:srcRect/>
          <a:stretch>
            <a:fillRect/>
          </a:stretch>
        </p:blipFill>
        <p:spPr bwMode="auto">
          <a:xfrm>
            <a:off x="685800" y="2743200"/>
            <a:ext cx="1143000" cy="1066800"/>
          </a:xfrm>
          <a:prstGeom prst="rect">
            <a:avLst/>
          </a:prstGeom>
          <a:noFill/>
          <a:ln w="9525" algn="ctr">
            <a:solidFill>
              <a:schemeClr val="tx1"/>
            </a:solidFill>
            <a:miter lim="800000"/>
            <a:headEnd/>
            <a:tailEnd/>
          </a:ln>
        </p:spPr>
      </p:pic>
      <p:sp>
        <p:nvSpPr>
          <p:cNvPr id="17" name="Rectangle 16"/>
          <p:cNvSpPr/>
          <p:nvPr/>
        </p:nvSpPr>
        <p:spPr>
          <a:xfrm>
            <a:off x="5029200" y="1295400"/>
            <a:ext cx="3657600" cy="41148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8" name="Rectangle 17"/>
          <p:cNvSpPr/>
          <p:nvPr/>
        </p:nvSpPr>
        <p:spPr>
          <a:xfrm>
            <a:off x="685800" y="1295400"/>
            <a:ext cx="1143000" cy="41148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9" name="Rectangle 18"/>
          <p:cNvSpPr/>
          <p:nvPr/>
        </p:nvSpPr>
        <p:spPr>
          <a:xfrm>
            <a:off x="2133600" y="1295400"/>
            <a:ext cx="1143000" cy="41148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0" name="Rectangle 19"/>
          <p:cNvSpPr/>
          <p:nvPr/>
        </p:nvSpPr>
        <p:spPr>
          <a:xfrm>
            <a:off x="3581400" y="1295400"/>
            <a:ext cx="1143000" cy="41148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1" name="Text Box 3"/>
          <p:cNvSpPr txBox="1">
            <a:spLocks noChangeArrowheads="1"/>
          </p:cNvSpPr>
          <p:nvPr/>
        </p:nvSpPr>
        <p:spPr bwMode="auto">
          <a:xfrm>
            <a:off x="5486400" y="5410200"/>
            <a:ext cx="2743200" cy="276995"/>
          </a:xfrm>
          <a:prstGeom prst="rect">
            <a:avLst/>
          </a:prstGeom>
          <a:noFill/>
          <a:ln w="9525">
            <a:noFill/>
            <a:miter lim="800000"/>
            <a:headEnd/>
            <a:tailEnd/>
          </a:ln>
        </p:spPr>
        <p:txBody>
          <a:bodyPr wrap="square" lIns="91435" tIns="45718" rIns="91435" bIns="45718">
            <a:spAutoFit/>
          </a:bodyPr>
          <a:lstStyle/>
          <a:p>
            <a:pPr algn="ctr"/>
            <a:r>
              <a:rPr lang="en-US" sz="1200" b="0" dirty="0">
                <a:latin typeface="+mj-lt"/>
              </a:rPr>
              <a:t>Future options subject to change</a:t>
            </a:r>
          </a:p>
        </p:txBody>
      </p:sp>
      <p:sp>
        <p:nvSpPr>
          <p:cNvPr id="25" name="Text Box 29"/>
          <p:cNvSpPr txBox="1">
            <a:spLocks noChangeArrowheads="1"/>
          </p:cNvSpPr>
          <p:nvPr/>
        </p:nvSpPr>
        <p:spPr bwMode="auto">
          <a:xfrm>
            <a:off x="762000" y="1295400"/>
            <a:ext cx="7543800" cy="723271"/>
          </a:xfrm>
          <a:prstGeom prst="rect">
            <a:avLst/>
          </a:prstGeom>
          <a:noFill/>
          <a:ln w="12700">
            <a:noFill/>
            <a:miter lim="800000"/>
            <a:headEnd type="none" w="sm" len="sm"/>
            <a:tailEnd type="none" w="sm" len="sm"/>
          </a:ln>
        </p:spPr>
        <p:txBody>
          <a:bodyPr wrap="square" lIns="91435" tIns="45718" rIns="91435" bIns="45718">
            <a:spAutoFit/>
          </a:bodyPr>
          <a:lstStyle/>
          <a:p>
            <a:pPr eaLnBrk="0" hangingPunct="0">
              <a:spcBef>
                <a:spcPts val="600"/>
              </a:spcBef>
              <a:tabLst>
                <a:tab pos="400050" algn="ctr"/>
                <a:tab pos="1828800" algn="ctr"/>
                <a:tab pos="3309938" algn="ctr"/>
                <a:tab pos="5141913" algn="ctr"/>
                <a:tab pos="5949950" algn="ctr"/>
                <a:tab pos="6745288" algn="ctr"/>
                <a:tab pos="8054975" algn="ctr"/>
              </a:tabLst>
            </a:pPr>
            <a:r>
              <a:rPr lang="en-US" sz="1800" dirty="0">
                <a:latin typeface="+mj-lt"/>
              </a:rPr>
              <a:t>	</a:t>
            </a:r>
            <a:r>
              <a:rPr lang="en-US" sz="1800" u="sng" dirty="0" smtClean="0">
                <a:latin typeface="+mj-lt"/>
              </a:rPr>
              <a:t>32 </a:t>
            </a:r>
            <a:r>
              <a:rPr lang="en-US" sz="1800" u="sng" dirty="0">
                <a:latin typeface="+mj-lt"/>
              </a:rPr>
              <a:t>nm</a:t>
            </a:r>
            <a:r>
              <a:rPr lang="en-US" sz="1800" dirty="0">
                <a:latin typeface="+mj-lt"/>
              </a:rPr>
              <a:t>	</a:t>
            </a:r>
            <a:r>
              <a:rPr lang="en-US" sz="1800" u="sng" dirty="0" smtClean="0">
                <a:latin typeface="+mj-lt"/>
              </a:rPr>
              <a:t>22 </a:t>
            </a:r>
            <a:r>
              <a:rPr lang="en-US" sz="1800" u="sng" dirty="0">
                <a:latin typeface="+mj-lt"/>
              </a:rPr>
              <a:t>nm</a:t>
            </a:r>
            <a:r>
              <a:rPr lang="en-US" sz="1800" dirty="0">
                <a:latin typeface="+mj-lt"/>
              </a:rPr>
              <a:t>	</a:t>
            </a:r>
            <a:r>
              <a:rPr lang="en-US" sz="1800" u="sng" dirty="0" smtClean="0">
                <a:latin typeface="+mj-lt"/>
              </a:rPr>
              <a:t>14 nm</a:t>
            </a:r>
            <a:r>
              <a:rPr lang="en-US" sz="1800" dirty="0">
                <a:latin typeface="+mj-lt"/>
              </a:rPr>
              <a:t>	</a:t>
            </a:r>
            <a:r>
              <a:rPr lang="en-US" sz="1800" u="sng" dirty="0" smtClean="0">
                <a:latin typeface="+mj-lt"/>
              </a:rPr>
              <a:t>10 nm</a:t>
            </a:r>
            <a:r>
              <a:rPr lang="en-US" sz="1800" dirty="0" smtClean="0">
                <a:latin typeface="+mj-lt"/>
              </a:rPr>
              <a:t>	</a:t>
            </a:r>
            <a:r>
              <a:rPr lang="en-US" sz="1800" u="sng" dirty="0" smtClean="0">
                <a:latin typeface="+mj-lt"/>
              </a:rPr>
              <a:t>7 nm</a:t>
            </a:r>
            <a:r>
              <a:rPr lang="en-US" sz="1800" dirty="0" smtClean="0">
                <a:latin typeface="+mj-lt"/>
              </a:rPr>
              <a:t>	</a:t>
            </a:r>
            <a:r>
              <a:rPr lang="en-US" sz="1800" u="sng" dirty="0" smtClean="0">
                <a:latin typeface="+mj-lt"/>
              </a:rPr>
              <a:t>5 nm</a:t>
            </a:r>
            <a:r>
              <a:rPr lang="en-US" sz="1800" dirty="0">
                <a:latin typeface="+mj-lt"/>
              </a:rPr>
              <a:t>	</a:t>
            </a:r>
          </a:p>
          <a:p>
            <a:pPr eaLnBrk="0" hangingPunct="0">
              <a:spcBef>
                <a:spcPts val="600"/>
              </a:spcBef>
              <a:tabLst>
                <a:tab pos="400050" algn="ctr"/>
                <a:tab pos="1828800" algn="ctr"/>
                <a:tab pos="3309938" algn="ctr"/>
                <a:tab pos="5943600" algn="ctr"/>
                <a:tab pos="6400800" algn="ctr"/>
                <a:tab pos="8054975" algn="ctr"/>
              </a:tabLst>
            </a:pPr>
            <a:r>
              <a:rPr lang="en-US" sz="1800" dirty="0">
                <a:latin typeface="+mj-lt"/>
              </a:rPr>
              <a:t>	</a:t>
            </a:r>
            <a:r>
              <a:rPr lang="en-US" sz="1800" dirty="0" smtClean="0">
                <a:latin typeface="+mj-lt"/>
              </a:rPr>
              <a:t>2009</a:t>
            </a:r>
            <a:r>
              <a:rPr lang="en-US" sz="1800" dirty="0">
                <a:latin typeface="+mj-lt"/>
              </a:rPr>
              <a:t>	</a:t>
            </a:r>
            <a:r>
              <a:rPr lang="en-US" sz="1800" dirty="0" smtClean="0">
                <a:latin typeface="+mj-lt"/>
              </a:rPr>
              <a:t>2011</a:t>
            </a:r>
            <a:r>
              <a:rPr lang="en-US" sz="1800" dirty="0">
                <a:latin typeface="+mj-lt"/>
              </a:rPr>
              <a:t>	</a:t>
            </a:r>
            <a:r>
              <a:rPr lang="en-US" sz="1800" dirty="0" smtClean="0">
                <a:latin typeface="+mj-lt"/>
              </a:rPr>
              <a:t>2013        </a:t>
            </a:r>
            <a:r>
              <a:rPr lang="en-US" sz="1800" dirty="0">
                <a:latin typeface="+mj-lt"/>
              </a:rPr>
              <a:t>	</a:t>
            </a:r>
            <a:r>
              <a:rPr lang="en-US" sz="1800" dirty="0" smtClean="0">
                <a:latin typeface="+mj-lt"/>
              </a:rPr>
              <a:t>2015+</a:t>
            </a:r>
            <a:r>
              <a:rPr lang="en-US" sz="1800" dirty="0">
                <a:latin typeface="+mj-lt"/>
              </a:rPr>
              <a:t>	</a:t>
            </a:r>
          </a:p>
        </p:txBody>
      </p:sp>
      <p:grpSp>
        <p:nvGrpSpPr>
          <p:cNvPr id="27" name="Group 26"/>
          <p:cNvGrpSpPr/>
          <p:nvPr/>
        </p:nvGrpSpPr>
        <p:grpSpPr>
          <a:xfrm>
            <a:off x="5105400" y="2653090"/>
            <a:ext cx="3352800" cy="990601"/>
            <a:chOff x="990600" y="304800"/>
            <a:chExt cx="3352800" cy="990601"/>
          </a:xfrm>
        </p:grpSpPr>
        <p:pic>
          <p:nvPicPr>
            <p:cNvPr id="28" name="Picture 4"/>
            <p:cNvPicPr>
              <a:picLocks noChangeAspect="1" noChangeArrowheads="1"/>
            </p:cNvPicPr>
            <p:nvPr/>
          </p:nvPicPr>
          <p:blipFill>
            <a:blip r:embed="rId8" cstate="print"/>
            <a:srcRect/>
            <a:stretch>
              <a:fillRect/>
            </a:stretch>
          </p:blipFill>
          <p:spPr bwMode="auto">
            <a:xfrm>
              <a:off x="990600" y="304801"/>
              <a:ext cx="1066801" cy="990600"/>
            </a:xfrm>
            <a:prstGeom prst="rect">
              <a:avLst/>
            </a:prstGeom>
            <a:noFill/>
            <a:ln w="9525">
              <a:noFill/>
              <a:miter lim="800000"/>
              <a:headEnd/>
              <a:tailEnd/>
            </a:ln>
            <a:effectLst/>
          </p:spPr>
        </p:pic>
        <p:pic>
          <p:nvPicPr>
            <p:cNvPr id="29" name="Picture 13"/>
            <p:cNvPicPr>
              <a:picLocks noChangeAspect="1" noChangeArrowheads="1"/>
            </p:cNvPicPr>
            <p:nvPr/>
          </p:nvPicPr>
          <p:blipFill>
            <a:blip r:embed="rId9" cstate="print"/>
            <a:srcRect l="2612" t="19396" r="64433" b="36937"/>
            <a:stretch>
              <a:fillRect/>
            </a:stretch>
          </p:blipFill>
          <p:spPr bwMode="auto">
            <a:xfrm>
              <a:off x="3276600" y="304800"/>
              <a:ext cx="1066800" cy="990600"/>
            </a:xfrm>
            <a:prstGeom prst="rect">
              <a:avLst/>
            </a:prstGeom>
            <a:noFill/>
            <a:ln w="9525">
              <a:noFill/>
              <a:miter lim="800000"/>
              <a:headEnd/>
              <a:tailEnd/>
            </a:ln>
          </p:spPr>
        </p:pic>
        <p:pic>
          <p:nvPicPr>
            <p:cNvPr id="30" name="Picture 9"/>
            <p:cNvPicPr>
              <a:picLocks noChangeAspect="1" noChangeArrowheads="1"/>
            </p:cNvPicPr>
            <p:nvPr/>
          </p:nvPicPr>
          <p:blipFill>
            <a:blip r:embed="rId10" cstate="print"/>
            <a:srcRect l="20300" t="12159" r="28281" b="22992"/>
            <a:stretch>
              <a:fillRect/>
            </a:stretch>
          </p:blipFill>
          <p:spPr bwMode="auto">
            <a:xfrm rot="10800000">
              <a:off x="2133600" y="304800"/>
              <a:ext cx="1066800" cy="990600"/>
            </a:xfrm>
            <a:prstGeom prst="rect">
              <a:avLst/>
            </a:prstGeom>
            <a:noFill/>
            <a:ln w="9525">
              <a:noFill/>
              <a:miter lim="800000"/>
              <a:headEnd/>
              <a:tailEnd/>
            </a:ln>
          </p:spPr>
        </p:pic>
        <p:sp>
          <p:nvSpPr>
            <p:cNvPr id="31" name="Rectangle 30"/>
            <p:cNvSpPr/>
            <p:nvPr/>
          </p:nvSpPr>
          <p:spPr>
            <a:xfrm>
              <a:off x="3276600" y="304800"/>
              <a:ext cx="1066800" cy="990600"/>
            </a:xfrm>
            <a:prstGeom prst="rect">
              <a:avLst/>
            </a:prstGeom>
            <a:noFill/>
            <a:ln w="1905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mj-lt"/>
                <a:cs typeface="Arial"/>
              </a:endParaRPr>
            </a:p>
          </p:txBody>
        </p:sp>
        <p:sp>
          <p:nvSpPr>
            <p:cNvPr id="32" name="Rectangle 31"/>
            <p:cNvSpPr/>
            <p:nvPr/>
          </p:nvSpPr>
          <p:spPr>
            <a:xfrm>
              <a:off x="2133600" y="304800"/>
              <a:ext cx="1066800" cy="990600"/>
            </a:xfrm>
            <a:prstGeom prst="rect">
              <a:avLst/>
            </a:prstGeom>
            <a:noFill/>
            <a:ln w="1905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mj-lt"/>
                <a:cs typeface="Arial"/>
              </a:endParaRPr>
            </a:p>
          </p:txBody>
        </p:sp>
        <p:sp>
          <p:nvSpPr>
            <p:cNvPr id="33" name="Rectangle 32"/>
            <p:cNvSpPr/>
            <p:nvPr/>
          </p:nvSpPr>
          <p:spPr>
            <a:xfrm>
              <a:off x="990600" y="304800"/>
              <a:ext cx="1066800" cy="990600"/>
            </a:xfrm>
            <a:prstGeom prst="rect">
              <a:avLst/>
            </a:prstGeom>
            <a:noFill/>
            <a:ln w="1905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mj-lt"/>
                <a:cs typeface="Arial"/>
              </a:endParaRPr>
            </a:p>
          </p:txBody>
        </p:sp>
        <p:sp>
          <p:nvSpPr>
            <p:cNvPr id="34" name="TextBox 33"/>
            <p:cNvSpPr txBox="1"/>
            <p:nvPr/>
          </p:nvSpPr>
          <p:spPr>
            <a:xfrm>
              <a:off x="3352800" y="304800"/>
              <a:ext cx="914400" cy="24622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000" b="1" kern="0" dirty="0" err="1" smtClean="0">
                  <a:solidFill>
                    <a:srgbClr val="FFFFFF"/>
                  </a:solidFill>
                  <a:latin typeface="+mj-lt"/>
                </a:rPr>
                <a:t>Graphene</a:t>
              </a:r>
              <a:endParaRPr kumimoji="0" lang="en-US" sz="1000" b="1" i="0" u="none" strike="noStrike" kern="0" cap="none" spc="0" normalizeH="0" baseline="0" noProof="0" dirty="0">
                <a:ln>
                  <a:noFill/>
                </a:ln>
                <a:solidFill>
                  <a:srgbClr val="FFFFFF"/>
                </a:solidFill>
                <a:effectLst/>
                <a:uLnTx/>
                <a:uFillTx/>
                <a:latin typeface="+mj-lt"/>
              </a:endParaRPr>
            </a:p>
          </p:txBody>
        </p:sp>
        <p:sp>
          <p:nvSpPr>
            <p:cNvPr id="35" name="TextBox 34"/>
            <p:cNvSpPr txBox="1"/>
            <p:nvPr/>
          </p:nvSpPr>
          <p:spPr>
            <a:xfrm>
              <a:off x="1232883" y="304800"/>
              <a:ext cx="554960" cy="24622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FFFFF"/>
                  </a:solidFill>
                  <a:effectLst/>
                  <a:uLnTx/>
                  <a:uFillTx/>
                  <a:latin typeface="+mj-lt"/>
                </a:rPr>
                <a:t>III-V</a:t>
              </a:r>
              <a:endParaRPr kumimoji="0" lang="en-US" sz="1000" b="1" i="0" u="none" strike="noStrike" kern="0" cap="none" spc="0" normalizeH="0" baseline="0" noProof="0" dirty="0">
                <a:ln>
                  <a:noFill/>
                </a:ln>
                <a:solidFill>
                  <a:srgbClr val="FFFFFF"/>
                </a:solidFill>
                <a:effectLst/>
                <a:uLnTx/>
                <a:uFillTx/>
                <a:latin typeface="+mj-lt"/>
              </a:endParaRPr>
            </a:p>
          </p:txBody>
        </p:sp>
        <p:sp>
          <p:nvSpPr>
            <p:cNvPr id="36" name="TextBox 35"/>
            <p:cNvSpPr txBox="1"/>
            <p:nvPr/>
          </p:nvSpPr>
          <p:spPr>
            <a:xfrm>
              <a:off x="2431988" y="304800"/>
              <a:ext cx="442750" cy="24622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FFFFF"/>
                  </a:solidFill>
                  <a:effectLst/>
                  <a:uLnTx/>
                  <a:uFillTx/>
                  <a:latin typeface="+mj-lt"/>
                </a:rPr>
                <a:t>3-D</a:t>
              </a:r>
              <a:endParaRPr kumimoji="0" lang="en-US" sz="1000" b="1" i="0" u="none" strike="noStrike" kern="0" cap="none" spc="0" normalizeH="0" baseline="0" noProof="0" dirty="0">
                <a:ln>
                  <a:noFill/>
                </a:ln>
                <a:solidFill>
                  <a:srgbClr val="FFFFFF"/>
                </a:solidFill>
                <a:effectLst/>
                <a:uLnTx/>
                <a:uFillTx/>
                <a:latin typeface="+mj-lt"/>
              </a:endParaRPr>
            </a:p>
          </p:txBody>
        </p:sp>
      </p:grpSp>
      <p:grpSp>
        <p:nvGrpSpPr>
          <p:cNvPr id="37" name="Group 36"/>
          <p:cNvGrpSpPr/>
          <p:nvPr/>
        </p:nvGrpSpPr>
        <p:grpSpPr>
          <a:xfrm>
            <a:off x="5181600" y="3491290"/>
            <a:ext cx="3352800" cy="990604"/>
            <a:chOff x="990600" y="1371598"/>
            <a:chExt cx="3352800" cy="990604"/>
          </a:xfrm>
        </p:grpSpPr>
        <p:pic>
          <p:nvPicPr>
            <p:cNvPr id="38" name="Picture 2" descr="200104_D903T1G0_2_EUVJ5050035"/>
            <p:cNvPicPr>
              <a:picLocks noChangeAspect="1" noChangeArrowheads="1"/>
            </p:cNvPicPr>
            <p:nvPr/>
          </p:nvPicPr>
          <p:blipFill>
            <a:blip r:embed="rId11" cstate="print"/>
            <a:srcRect l="7692"/>
            <a:stretch>
              <a:fillRect/>
            </a:stretch>
          </p:blipFill>
          <p:spPr bwMode="auto">
            <a:xfrm rot="16200000">
              <a:off x="1028700" y="1333499"/>
              <a:ext cx="990604" cy="1066801"/>
            </a:xfrm>
            <a:prstGeom prst="rect">
              <a:avLst/>
            </a:prstGeom>
            <a:noFill/>
            <a:ln w="9525">
              <a:noFill/>
              <a:miter lim="800000"/>
              <a:headEnd/>
              <a:tailEnd/>
            </a:ln>
          </p:spPr>
        </p:pic>
        <p:pic>
          <p:nvPicPr>
            <p:cNvPr id="39" name="Picture 4" descr="image014"/>
            <p:cNvPicPr>
              <a:picLocks noChangeAspect="1" noChangeArrowheads="1"/>
            </p:cNvPicPr>
            <p:nvPr/>
          </p:nvPicPr>
          <p:blipFill>
            <a:blip r:embed="rId12" cstate="print"/>
            <a:srcRect l="12929" r="25859"/>
            <a:stretch>
              <a:fillRect/>
            </a:stretch>
          </p:blipFill>
          <p:spPr bwMode="auto">
            <a:xfrm>
              <a:off x="2133600" y="1371600"/>
              <a:ext cx="1066799" cy="990601"/>
            </a:xfrm>
            <a:prstGeom prst="rect">
              <a:avLst/>
            </a:prstGeom>
            <a:solidFill>
              <a:srgbClr val="000000"/>
            </a:solidFill>
            <a:ln w="12700">
              <a:noFill/>
              <a:miter lim="800000"/>
              <a:headEnd/>
              <a:tailEnd/>
            </a:ln>
          </p:spPr>
        </p:pic>
        <p:pic>
          <p:nvPicPr>
            <p:cNvPr id="40" name="Picture 1" descr="cid:image003.jpg@01CB2E3A.31A55210"/>
            <p:cNvPicPr>
              <a:picLocks noChangeAspect="1" noChangeArrowheads="1"/>
            </p:cNvPicPr>
            <p:nvPr/>
          </p:nvPicPr>
          <p:blipFill>
            <a:blip r:embed="rId13" cstate="print"/>
            <a:srcRect/>
            <a:stretch>
              <a:fillRect/>
            </a:stretch>
          </p:blipFill>
          <p:spPr bwMode="auto">
            <a:xfrm rot="16200000">
              <a:off x="3314700" y="1333500"/>
              <a:ext cx="990600" cy="1066800"/>
            </a:xfrm>
            <a:prstGeom prst="rect">
              <a:avLst/>
            </a:prstGeom>
            <a:solidFill>
              <a:srgbClr val="000000"/>
            </a:solidFill>
            <a:ln w="12700">
              <a:noFill/>
              <a:miter lim="800000"/>
              <a:headEnd/>
              <a:tailEnd/>
            </a:ln>
          </p:spPr>
        </p:pic>
        <p:sp>
          <p:nvSpPr>
            <p:cNvPr id="41" name="Rectangle 40"/>
            <p:cNvSpPr/>
            <p:nvPr/>
          </p:nvSpPr>
          <p:spPr>
            <a:xfrm>
              <a:off x="990600" y="1371600"/>
              <a:ext cx="1066800" cy="990600"/>
            </a:xfrm>
            <a:prstGeom prst="rect">
              <a:avLst/>
            </a:prstGeom>
            <a:noFill/>
            <a:ln w="1905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mj-lt"/>
                <a:cs typeface="Arial"/>
              </a:endParaRPr>
            </a:p>
          </p:txBody>
        </p:sp>
        <p:sp>
          <p:nvSpPr>
            <p:cNvPr id="42" name="Rectangle 41"/>
            <p:cNvSpPr/>
            <p:nvPr/>
          </p:nvSpPr>
          <p:spPr>
            <a:xfrm>
              <a:off x="2133600" y="1371600"/>
              <a:ext cx="1066800" cy="990600"/>
            </a:xfrm>
            <a:prstGeom prst="rect">
              <a:avLst/>
            </a:prstGeom>
            <a:noFill/>
            <a:ln w="1905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mj-lt"/>
                <a:cs typeface="Arial"/>
              </a:endParaRPr>
            </a:p>
          </p:txBody>
        </p:sp>
        <p:sp>
          <p:nvSpPr>
            <p:cNvPr id="43" name="Rectangle 42"/>
            <p:cNvSpPr/>
            <p:nvPr/>
          </p:nvSpPr>
          <p:spPr>
            <a:xfrm>
              <a:off x="3276600" y="1371600"/>
              <a:ext cx="1066800" cy="990600"/>
            </a:xfrm>
            <a:prstGeom prst="rect">
              <a:avLst/>
            </a:prstGeom>
            <a:noFill/>
            <a:ln w="1905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mj-lt"/>
                <a:cs typeface="Arial"/>
              </a:endParaRPr>
            </a:p>
          </p:txBody>
        </p:sp>
        <p:sp>
          <p:nvSpPr>
            <p:cNvPr id="44" name="TextBox 43"/>
            <p:cNvSpPr txBox="1"/>
            <p:nvPr/>
          </p:nvSpPr>
          <p:spPr>
            <a:xfrm>
              <a:off x="3352800" y="1371600"/>
              <a:ext cx="914400" cy="348813"/>
            </a:xfrm>
            <a:prstGeom prst="rect">
              <a:avLst/>
            </a:prstGeom>
            <a:noFill/>
          </p:spPr>
          <p:txBody>
            <a:bodyPr wrap="square" rtlCol="0">
              <a:spAutoFit/>
            </a:bodyPr>
            <a:lstStyle/>
            <a:p>
              <a:pPr marL="0" marR="0" lvl="0" indent="0" algn="ctr" defTabSz="914400" eaLnBrk="1" fontAlgn="auto" latinLnBrk="0" hangingPunct="1">
                <a:lnSpc>
                  <a:spcPts val="1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808080"/>
                  </a:solidFill>
                  <a:effectLst/>
                  <a:uLnTx/>
                  <a:uFillTx/>
                  <a:latin typeface="+mj-lt"/>
                </a:rPr>
                <a:t>Materials</a:t>
              </a:r>
            </a:p>
            <a:p>
              <a:pPr marL="0" marR="0" lvl="0" indent="0" algn="ctr" defTabSz="914400" eaLnBrk="1" fontAlgn="auto" latinLnBrk="0" hangingPunct="1">
                <a:lnSpc>
                  <a:spcPts val="1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808080"/>
                  </a:solidFill>
                  <a:effectLst/>
                  <a:uLnTx/>
                  <a:uFillTx/>
                  <a:latin typeface="+mj-lt"/>
                </a:rPr>
                <a:t>Synthesis</a:t>
              </a:r>
              <a:endParaRPr kumimoji="0" lang="en-US" sz="1000" b="1" i="0" u="none" strike="noStrike" kern="0" cap="none" spc="0" normalizeH="0" baseline="0" noProof="0" dirty="0">
                <a:ln>
                  <a:noFill/>
                </a:ln>
                <a:solidFill>
                  <a:srgbClr val="808080"/>
                </a:solidFill>
                <a:effectLst/>
                <a:uLnTx/>
                <a:uFillTx/>
                <a:latin typeface="+mj-lt"/>
              </a:endParaRPr>
            </a:p>
          </p:txBody>
        </p:sp>
        <p:sp>
          <p:nvSpPr>
            <p:cNvPr id="45" name="TextBox 44"/>
            <p:cNvSpPr txBox="1"/>
            <p:nvPr/>
          </p:nvSpPr>
          <p:spPr>
            <a:xfrm>
              <a:off x="2209800" y="1371600"/>
              <a:ext cx="914400" cy="348813"/>
            </a:xfrm>
            <a:prstGeom prst="rect">
              <a:avLst/>
            </a:prstGeom>
            <a:noFill/>
          </p:spPr>
          <p:txBody>
            <a:bodyPr wrap="square" rtlCol="0">
              <a:spAutoFit/>
            </a:bodyPr>
            <a:lstStyle/>
            <a:p>
              <a:pPr marL="0" marR="0" lvl="0" indent="0" algn="ctr" defTabSz="914400" eaLnBrk="1" fontAlgn="auto" latinLnBrk="0" hangingPunct="1">
                <a:lnSpc>
                  <a:spcPts val="1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FFFFF"/>
                  </a:solidFill>
                  <a:effectLst/>
                  <a:uLnTx/>
                  <a:uFillTx/>
                  <a:latin typeface="+mj-lt"/>
                </a:rPr>
                <a:t>Dense Memory</a:t>
              </a:r>
              <a:endParaRPr kumimoji="0" lang="en-US" sz="1000" b="1" i="0" u="none" strike="noStrike" kern="0" cap="none" spc="0" normalizeH="0" baseline="0" noProof="0" dirty="0">
                <a:ln>
                  <a:noFill/>
                </a:ln>
                <a:solidFill>
                  <a:srgbClr val="FFFFFF"/>
                </a:solidFill>
                <a:effectLst/>
                <a:uLnTx/>
                <a:uFillTx/>
                <a:latin typeface="+mj-lt"/>
              </a:endParaRPr>
            </a:p>
          </p:txBody>
        </p:sp>
        <p:sp>
          <p:nvSpPr>
            <p:cNvPr id="46" name="TextBox 45"/>
            <p:cNvSpPr txBox="1"/>
            <p:nvPr/>
          </p:nvSpPr>
          <p:spPr>
            <a:xfrm>
              <a:off x="1066800" y="1371600"/>
              <a:ext cx="914400" cy="220573"/>
            </a:xfrm>
            <a:prstGeom prst="rect">
              <a:avLst/>
            </a:prstGeom>
            <a:noFill/>
          </p:spPr>
          <p:txBody>
            <a:bodyPr wrap="square" rtlCol="0">
              <a:spAutoFit/>
            </a:bodyPr>
            <a:lstStyle/>
            <a:p>
              <a:pPr marL="0" marR="0" lvl="0" indent="0" algn="ctr" defTabSz="914400" eaLnBrk="1" fontAlgn="auto" latinLnBrk="0" hangingPunct="1">
                <a:lnSpc>
                  <a:spcPts val="1000"/>
                </a:lnSpc>
                <a:spcBef>
                  <a:spcPts val="0"/>
                </a:spcBef>
                <a:spcAft>
                  <a:spcPts val="0"/>
                </a:spcAft>
                <a:buClrTx/>
                <a:buSzTx/>
                <a:buFontTx/>
                <a:buNone/>
                <a:tabLst/>
                <a:defRPr/>
              </a:pPr>
              <a:r>
                <a:rPr lang="en-US" sz="1000" b="1" kern="0" dirty="0" smtClean="0">
                  <a:solidFill>
                    <a:srgbClr val="FFFFFF"/>
                  </a:solidFill>
                  <a:latin typeface="+mj-lt"/>
                </a:rPr>
                <a:t>EUV</a:t>
              </a:r>
              <a:endParaRPr kumimoji="0" lang="en-US" sz="1000" b="1" i="0" u="none" strike="noStrike" kern="0" cap="none" spc="0" normalizeH="0" baseline="0" noProof="0" dirty="0">
                <a:ln>
                  <a:noFill/>
                </a:ln>
                <a:solidFill>
                  <a:srgbClr val="FFFFFF"/>
                </a:solidFill>
                <a:effectLst/>
                <a:uLnTx/>
                <a:uFillTx/>
                <a:latin typeface="+mj-lt"/>
              </a:endParaRPr>
            </a:p>
          </p:txBody>
        </p:sp>
      </p:grpSp>
      <p:grpSp>
        <p:nvGrpSpPr>
          <p:cNvPr id="47" name="Group 46"/>
          <p:cNvGrpSpPr/>
          <p:nvPr/>
        </p:nvGrpSpPr>
        <p:grpSpPr>
          <a:xfrm>
            <a:off x="5257800" y="4329490"/>
            <a:ext cx="3352800" cy="1001462"/>
            <a:chOff x="5257800" y="4419600"/>
            <a:chExt cx="3352800" cy="1001462"/>
          </a:xfrm>
        </p:grpSpPr>
        <p:pic>
          <p:nvPicPr>
            <p:cNvPr id="48" name="Picture 5" descr="I_400k_1"/>
            <p:cNvPicPr>
              <a:picLocks noChangeAspect="1" noChangeArrowheads="1"/>
            </p:cNvPicPr>
            <p:nvPr/>
          </p:nvPicPr>
          <p:blipFill>
            <a:blip r:embed="rId14" cstate="print"/>
            <a:srcRect l="18581" t="9290" r="12387" b="18581"/>
            <a:stretch>
              <a:fillRect/>
            </a:stretch>
          </p:blipFill>
          <p:spPr bwMode="auto">
            <a:xfrm>
              <a:off x="7543800" y="4419600"/>
              <a:ext cx="1066800" cy="990600"/>
            </a:xfrm>
            <a:prstGeom prst="rect">
              <a:avLst/>
            </a:prstGeom>
            <a:noFill/>
            <a:ln w="12700">
              <a:noFill/>
              <a:miter lim="800000"/>
              <a:headEnd/>
              <a:tailEnd/>
            </a:ln>
          </p:spPr>
        </p:pic>
        <p:pic>
          <p:nvPicPr>
            <p:cNvPr id="49" name="Picture 7" descr="image002"/>
            <p:cNvPicPr>
              <a:picLocks noChangeAspect="1" noChangeArrowheads="1"/>
            </p:cNvPicPr>
            <p:nvPr/>
          </p:nvPicPr>
          <p:blipFill>
            <a:blip r:embed="rId15" cstate="print"/>
            <a:srcRect l="7143" r="7143"/>
            <a:stretch>
              <a:fillRect/>
            </a:stretch>
          </p:blipFill>
          <p:spPr bwMode="auto">
            <a:xfrm>
              <a:off x="5257800" y="4419600"/>
              <a:ext cx="1066800" cy="990600"/>
            </a:xfrm>
            <a:prstGeom prst="rect">
              <a:avLst/>
            </a:prstGeom>
            <a:noFill/>
            <a:ln w="12700">
              <a:noFill/>
              <a:miter lim="800000"/>
              <a:headEnd/>
              <a:tailEnd/>
            </a:ln>
          </p:spPr>
        </p:pic>
        <p:sp>
          <p:nvSpPr>
            <p:cNvPr id="50" name="Rectangle 49"/>
            <p:cNvSpPr/>
            <p:nvPr/>
          </p:nvSpPr>
          <p:spPr>
            <a:xfrm>
              <a:off x="5257800" y="4419600"/>
              <a:ext cx="1066800" cy="990600"/>
            </a:xfrm>
            <a:prstGeom prst="rect">
              <a:avLst/>
            </a:prstGeom>
            <a:noFill/>
            <a:ln w="1905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mj-lt"/>
                <a:cs typeface="Arial"/>
              </a:endParaRPr>
            </a:p>
          </p:txBody>
        </p:sp>
        <p:sp>
          <p:nvSpPr>
            <p:cNvPr id="51" name="Rectangle 50"/>
            <p:cNvSpPr/>
            <p:nvPr/>
          </p:nvSpPr>
          <p:spPr>
            <a:xfrm>
              <a:off x="7543800" y="4419600"/>
              <a:ext cx="1066800" cy="990600"/>
            </a:xfrm>
            <a:prstGeom prst="rect">
              <a:avLst/>
            </a:prstGeom>
            <a:noFill/>
            <a:ln w="1905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mj-lt"/>
                <a:cs typeface="Arial"/>
              </a:endParaRPr>
            </a:p>
          </p:txBody>
        </p:sp>
        <p:sp>
          <p:nvSpPr>
            <p:cNvPr id="52" name="TextBox 51"/>
            <p:cNvSpPr txBox="1"/>
            <p:nvPr/>
          </p:nvSpPr>
          <p:spPr>
            <a:xfrm>
              <a:off x="5257800" y="4419600"/>
              <a:ext cx="1066800" cy="348813"/>
            </a:xfrm>
            <a:prstGeom prst="rect">
              <a:avLst/>
            </a:prstGeom>
            <a:noFill/>
          </p:spPr>
          <p:txBody>
            <a:bodyPr wrap="square" rtlCol="0">
              <a:spAutoFit/>
            </a:bodyPr>
            <a:lstStyle/>
            <a:p>
              <a:pPr marL="0" marR="0" lvl="0" indent="0" algn="ctr" defTabSz="914400" eaLnBrk="1" fontAlgn="auto" latinLnBrk="0" hangingPunct="1">
                <a:lnSpc>
                  <a:spcPts val="1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FFFFF"/>
                  </a:solidFill>
                  <a:effectLst/>
                  <a:uLnTx/>
                  <a:uFillTx/>
                  <a:latin typeface="+mj-lt"/>
                </a:rPr>
                <a:t>Interconnects</a:t>
              </a:r>
              <a:endParaRPr kumimoji="0" lang="en-US" sz="1000" b="1" i="0" u="none" strike="noStrike" kern="0" cap="none" spc="0" normalizeH="0" baseline="0" noProof="0" dirty="0">
                <a:ln>
                  <a:noFill/>
                </a:ln>
                <a:solidFill>
                  <a:srgbClr val="FFFFFF"/>
                </a:solidFill>
                <a:effectLst/>
                <a:uLnTx/>
                <a:uFillTx/>
                <a:latin typeface="+mj-lt"/>
              </a:endParaRPr>
            </a:p>
          </p:txBody>
        </p:sp>
        <p:sp>
          <p:nvSpPr>
            <p:cNvPr id="53" name="TextBox 52"/>
            <p:cNvSpPr txBox="1"/>
            <p:nvPr/>
          </p:nvSpPr>
          <p:spPr>
            <a:xfrm>
              <a:off x="7620000" y="4419600"/>
              <a:ext cx="914400" cy="348813"/>
            </a:xfrm>
            <a:prstGeom prst="rect">
              <a:avLst/>
            </a:prstGeom>
            <a:noFill/>
          </p:spPr>
          <p:txBody>
            <a:bodyPr wrap="square" rtlCol="0">
              <a:spAutoFit/>
            </a:bodyPr>
            <a:lstStyle/>
            <a:p>
              <a:pPr marL="0" marR="0" lvl="0" indent="0" algn="ctr" defTabSz="914400" eaLnBrk="1" fontAlgn="auto" latinLnBrk="0" hangingPunct="1">
                <a:lnSpc>
                  <a:spcPts val="1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FFFFF"/>
                  </a:solidFill>
                  <a:effectLst/>
                  <a:uLnTx/>
                  <a:uFillTx/>
                  <a:latin typeface="+mj-lt"/>
                </a:rPr>
                <a:t>Nanowires</a:t>
              </a:r>
              <a:endParaRPr kumimoji="0" lang="en-US" sz="1000" b="1" i="0" u="none" strike="noStrike" kern="0" cap="none" spc="0" normalizeH="0" baseline="0" noProof="0" dirty="0">
                <a:ln>
                  <a:noFill/>
                </a:ln>
                <a:solidFill>
                  <a:srgbClr val="FFFFFF"/>
                </a:solidFill>
                <a:effectLst/>
                <a:uLnTx/>
                <a:uFillTx/>
                <a:latin typeface="+mj-lt"/>
              </a:endParaRPr>
            </a:p>
          </p:txBody>
        </p:sp>
        <p:sp>
          <p:nvSpPr>
            <p:cNvPr id="54" name="Rectangle 45"/>
            <p:cNvSpPr/>
            <p:nvPr/>
          </p:nvSpPr>
          <p:spPr>
            <a:xfrm>
              <a:off x="6400800" y="4430462"/>
              <a:ext cx="1066800" cy="990600"/>
            </a:xfrm>
            <a:prstGeom prst="rect">
              <a:avLst/>
            </a:prstGeom>
            <a:solidFill>
              <a:schemeClr val="bg1"/>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mj-lt"/>
                <a:cs typeface="Arial"/>
              </a:endParaRPr>
            </a:p>
          </p:txBody>
        </p:sp>
        <p:sp>
          <p:nvSpPr>
            <p:cNvPr id="55" name="Rectangle 54"/>
            <p:cNvSpPr/>
            <p:nvPr/>
          </p:nvSpPr>
          <p:spPr>
            <a:xfrm>
              <a:off x="6400800" y="4419600"/>
              <a:ext cx="1066800" cy="990600"/>
            </a:xfrm>
            <a:prstGeom prst="rect">
              <a:avLst/>
            </a:prstGeom>
            <a:solidFill>
              <a:schemeClr val="bg1"/>
            </a:solidFill>
            <a:ln w="1905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mj-lt"/>
                <a:cs typeface="Arial"/>
              </a:endParaRPr>
            </a:p>
          </p:txBody>
        </p:sp>
        <p:pic>
          <p:nvPicPr>
            <p:cNvPr id="56" name="Picture 2"/>
            <p:cNvPicPr>
              <a:picLocks noChangeAspect="1" noChangeArrowheads="1"/>
            </p:cNvPicPr>
            <p:nvPr/>
          </p:nvPicPr>
          <p:blipFill>
            <a:blip r:embed="rId16" cstate="print"/>
            <a:srcRect/>
            <a:stretch>
              <a:fillRect/>
            </a:stretch>
          </p:blipFill>
          <p:spPr bwMode="auto">
            <a:xfrm>
              <a:off x="6477000" y="4495800"/>
              <a:ext cx="914400" cy="889000"/>
            </a:xfrm>
            <a:prstGeom prst="rect">
              <a:avLst/>
            </a:prstGeom>
            <a:noFill/>
            <a:ln w="9525">
              <a:noFill/>
              <a:miter lim="800000"/>
              <a:headEnd/>
              <a:tailEnd/>
            </a:ln>
          </p:spPr>
        </p:pic>
        <p:sp>
          <p:nvSpPr>
            <p:cNvPr id="57" name="TextBox 56"/>
            <p:cNvSpPr txBox="1"/>
            <p:nvPr/>
          </p:nvSpPr>
          <p:spPr>
            <a:xfrm>
              <a:off x="6477000" y="4419600"/>
              <a:ext cx="914400" cy="220573"/>
            </a:xfrm>
            <a:prstGeom prst="rect">
              <a:avLst/>
            </a:prstGeom>
            <a:noFill/>
          </p:spPr>
          <p:txBody>
            <a:bodyPr wrap="square" rtlCol="0">
              <a:spAutoFit/>
            </a:bodyPr>
            <a:lstStyle/>
            <a:p>
              <a:pPr marL="0" marR="0" lvl="0" indent="0" algn="ctr" defTabSz="914400" eaLnBrk="1" fontAlgn="auto" latinLnBrk="0" hangingPunct="1">
                <a:lnSpc>
                  <a:spcPts val="1000"/>
                </a:lnSpc>
                <a:spcBef>
                  <a:spcPts val="0"/>
                </a:spcBef>
                <a:spcAft>
                  <a:spcPts val="0"/>
                </a:spcAft>
                <a:buClrTx/>
                <a:buSzTx/>
                <a:buFontTx/>
                <a:buNone/>
                <a:tabLst/>
                <a:defRPr/>
              </a:pPr>
              <a:r>
                <a:rPr lang="en-US" sz="1000" b="1" kern="0" dirty="0" smtClean="0">
                  <a:solidFill>
                    <a:srgbClr val="808080"/>
                  </a:solidFill>
                  <a:latin typeface="+mj-lt"/>
                </a:rPr>
                <a:t>Photonics</a:t>
              </a:r>
              <a:endParaRPr kumimoji="0" lang="en-US" sz="1000" b="1" i="0" u="none" strike="noStrike" kern="0" cap="none" spc="0" normalizeH="0" baseline="0" noProof="0" dirty="0" smtClean="0">
                <a:ln>
                  <a:noFill/>
                </a:ln>
                <a:solidFill>
                  <a:srgbClr val="808080"/>
                </a:solidFill>
                <a:effectLst/>
                <a:uLnTx/>
                <a:uFillTx/>
                <a:latin typeface="+mj-lt"/>
              </a:endParaRPr>
            </a:p>
          </p:txBody>
        </p:sp>
      </p:grpSp>
    </p:spTree>
    <p:extLst>
      <p:ext uri="{BB962C8B-B14F-4D97-AF65-F5344CB8AC3E}">
        <p14:creationId xmlns:p14="http://schemas.microsoft.com/office/powerpoint/2010/main" val="32462874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166255" y="-10593"/>
            <a:ext cx="8835241" cy="972494"/>
          </a:xfrm>
        </p:spPr>
        <p:txBody>
          <a:bodyPr/>
          <a:lstStyle/>
          <a:p>
            <a:r>
              <a:rPr lang="en-US" sz="3200" dirty="0" smtClean="0"/>
              <a:t> Micro-architecture Performance Parameters</a:t>
            </a:r>
            <a:endParaRPr lang="en-US" sz="3200" dirty="0"/>
          </a:p>
        </p:txBody>
      </p:sp>
      <p:sp>
        <p:nvSpPr>
          <p:cNvPr id="125955" name="Rectangle 3"/>
          <p:cNvSpPr>
            <a:spLocks noGrp="1" noChangeArrowheads="1"/>
          </p:cNvSpPr>
          <p:nvPr>
            <p:ph type="body" idx="1"/>
          </p:nvPr>
        </p:nvSpPr>
        <p:spPr>
          <a:xfrm>
            <a:off x="457399" y="862896"/>
            <a:ext cx="8229203" cy="5000419"/>
          </a:xfrm>
        </p:spPr>
        <p:txBody>
          <a:bodyPr anchor="t" anchorCtr="0"/>
          <a:lstStyle/>
          <a:p>
            <a:r>
              <a:rPr lang="en-US" dirty="0" smtClean="0">
                <a:solidFill>
                  <a:schemeClr val="accent1">
                    <a:lumMod val="60000"/>
                    <a:lumOff val="40000"/>
                  </a:schemeClr>
                </a:solidFill>
              </a:rPr>
              <a:t>Core capability (Instructions Per Cycle)</a:t>
            </a:r>
          </a:p>
          <a:p>
            <a:r>
              <a:rPr lang="en-US" dirty="0" smtClean="0">
                <a:solidFill>
                  <a:schemeClr val="accent1">
                    <a:lumMod val="60000"/>
                    <a:lumOff val="40000"/>
                  </a:schemeClr>
                </a:solidFill>
              </a:rPr>
              <a:t>Vector FLOP Density</a:t>
            </a:r>
          </a:p>
          <a:p>
            <a:r>
              <a:rPr lang="en-US" dirty="0" smtClean="0">
                <a:solidFill>
                  <a:schemeClr val="accent1">
                    <a:lumMod val="60000"/>
                    <a:lumOff val="40000"/>
                  </a:schemeClr>
                </a:solidFill>
              </a:rPr>
              <a:t>Core-count</a:t>
            </a:r>
          </a:p>
          <a:p>
            <a:r>
              <a:rPr lang="en-US" dirty="0" smtClean="0">
                <a:solidFill>
                  <a:schemeClr val="accent1">
                    <a:lumMod val="60000"/>
                    <a:lumOff val="40000"/>
                  </a:schemeClr>
                </a:solidFill>
              </a:rPr>
              <a:t>On-die Interconnect </a:t>
            </a:r>
          </a:p>
          <a:p>
            <a:r>
              <a:rPr lang="en-US" dirty="0" smtClean="0">
                <a:solidFill>
                  <a:schemeClr val="accent1">
                    <a:lumMod val="60000"/>
                    <a:lumOff val="40000"/>
                  </a:schemeClr>
                </a:solidFill>
              </a:rPr>
              <a:t>Frequency</a:t>
            </a:r>
          </a:p>
          <a:p>
            <a:r>
              <a:rPr lang="en-US" dirty="0" smtClean="0">
                <a:solidFill>
                  <a:srgbClr val="FFC000"/>
                </a:solidFill>
              </a:rPr>
              <a:t>Cache Hierarchy</a:t>
            </a:r>
          </a:p>
          <a:p>
            <a:r>
              <a:rPr lang="en-US" dirty="0" smtClean="0">
                <a:solidFill>
                  <a:srgbClr val="FFC000"/>
                </a:solidFill>
              </a:rPr>
              <a:t>Memory Latency </a:t>
            </a:r>
          </a:p>
          <a:p>
            <a:r>
              <a:rPr lang="en-US" dirty="0" smtClean="0">
                <a:solidFill>
                  <a:srgbClr val="FFC000"/>
                </a:solidFill>
              </a:rPr>
              <a:t>Memory bandwidth &amp; Size</a:t>
            </a:r>
          </a:p>
          <a:p>
            <a:r>
              <a:rPr lang="en-US" dirty="0" smtClean="0">
                <a:solidFill>
                  <a:srgbClr val="FFC000"/>
                </a:solidFill>
              </a:rPr>
              <a:t>Memory Technologies</a:t>
            </a:r>
          </a:p>
        </p:txBody>
      </p:sp>
      <p:sp>
        <p:nvSpPr>
          <p:cNvPr id="7" name="AutoShape 3"/>
          <p:cNvSpPr>
            <a:spLocks noChangeArrowheads="1"/>
          </p:cNvSpPr>
          <p:nvPr/>
        </p:nvSpPr>
        <p:spPr bwMode="auto">
          <a:xfrm>
            <a:off x="4357694" y="1465315"/>
            <a:ext cx="4580929" cy="695204"/>
          </a:xfrm>
          <a:prstGeom prst="bevel">
            <a:avLst>
              <a:gd name="adj" fmla="val 12500"/>
            </a:avLst>
          </a:prstGeom>
          <a:gradFill rotWithShape="0">
            <a:gsLst>
              <a:gs pos="0">
                <a:schemeClr val="accent2"/>
              </a:gs>
              <a:gs pos="100000">
                <a:schemeClr val="accent2">
                  <a:gamma/>
                  <a:shade val="46275"/>
                  <a:invGamma/>
                </a:schemeClr>
              </a:gs>
            </a:gsLst>
            <a:lin ang="5400000" scaled="1"/>
          </a:gradFill>
          <a:ln w="12700">
            <a:noFill/>
            <a:miter lim="800000"/>
            <a:headEnd type="none" w="sm" len="sm"/>
            <a:tailEnd type="none" w="sm" len="sm"/>
          </a:ln>
          <a:effectLst>
            <a:outerShdw dist="107763" dir="2700000" algn="ctr" rotWithShape="0">
              <a:schemeClr val="bg2">
                <a:alpha val="50000"/>
              </a:schemeClr>
            </a:outerShdw>
          </a:effectLst>
        </p:spPr>
        <p:txBody>
          <a:bodyPr wrap="square" lIns="91391" tIns="45697" rIns="91391" bIns="45697" anchor="ctr">
            <a:spAutoFit/>
          </a:bodyPr>
          <a:lstStyle/>
          <a:p>
            <a:pPr algn="ctr"/>
            <a:r>
              <a:rPr lang="en-US" sz="1400" b="1" dirty="0" smtClean="0">
                <a:solidFill>
                  <a:srgbClr val="FFFFFF"/>
                </a:solidFill>
                <a:effectLst>
                  <a:outerShdw blurRad="38100" dist="38100" dir="2700000" algn="tl">
                    <a:srgbClr val="000000"/>
                  </a:outerShdw>
                </a:effectLst>
                <a:latin typeface="Arial" charset="0"/>
                <a:ea typeface="+mn-ea"/>
              </a:rPr>
              <a:t>Performance</a:t>
            </a:r>
            <a:r>
              <a:rPr lang="en-US" sz="1400" dirty="0" smtClean="0">
                <a:solidFill>
                  <a:srgbClr val="FFFFFF"/>
                </a:solidFill>
                <a:effectLst>
                  <a:outerShdw blurRad="38100" dist="38100" dir="2700000" algn="tl">
                    <a:srgbClr val="000000"/>
                  </a:outerShdw>
                </a:effectLst>
                <a:latin typeface="Arial" charset="0"/>
                <a:ea typeface="+mn-ea"/>
              </a:rPr>
              <a:t> </a:t>
            </a:r>
            <a:r>
              <a:rPr lang="en-US" sz="1400" dirty="0">
                <a:solidFill>
                  <a:srgbClr val="FFFFFF"/>
                </a:solidFill>
                <a:effectLst>
                  <a:outerShdw blurRad="38100" dist="38100" dir="2700000" algn="tl">
                    <a:srgbClr val="000000"/>
                  </a:outerShdw>
                </a:effectLst>
                <a:latin typeface="Arial" charset="0"/>
                <a:ea typeface="+mn-ea"/>
              </a:rPr>
              <a:t>= </a:t>
            </a:r>
            <a:r>
              <a:rPr lang="en-US" sz="1400" dirty="0" smtClean="0">
                <a:solidFill>
                  <a:srgbClr val="FFFFFF"/>
                </a:solidFill>
                <a:effectLst>
                  <a:outerShdw blurRad="38100" dist="38100" dir="2700000" algn="tl">
                    <a:srgbClr val="000000"/>
                  </a:outerShdw>
                </a:effectLst>
                <a:latin typeface="Arial" charset="0"/>
                <a:ea typeface="+mn-ea"/>
              </a:rPr>
              <a:t>Frequency </a:t>
            </a:r>
            <a:r>
              <a:rPr lang="en-US" sz="1400" dirty="0">
                <a:solidFill>
                  <a:srgbClr val="FFFFFF"/>
                </a:solidFill>
                <a:effectLst>
                  <a:outerShdw blurRad="38100" dist="38100" dir="2700000" algn="tl">
                    <a:srgbClr val="000000"/>
                  </a:outerShdw>
                </a:effectLst>
                <a:latin typeface="Arial" charset="0"/>
                <a:ea typeface="+mn-ea"/>
              </a:rPr>
              <a:t>* Instructions Per Cycle (IPC)</a:t>
            </a:r>
          </a:p>
        </p:txBody>
      </p:sp>
      <p:sp>
        <p:nvSpPr>
          <p:cNvPr id="8" name="AutoShape 8"/>
          <p:cNvSpPr>
            <a:spLocks noChangeArrowheads="1"/>
          </p:cNvSpPr>
          <p:nvPr/>
        </p:nvSpPr>
        <p:spPr bwMode="auto">
          <a:xfrm>
            <a:off x="4348762" y="3508486"/>
            <a:ext cx="4795237" cy="695204"/>
          </a:xfrm>
          <a:prstGeom prst="bevel">
            <a:avLst>
              <a:gd name="adj" fmla="val 12500"/>
            </a:avLst>
          </a:prstGeom>
          <a:gradFill rotWithShape="0">
            <a:gsLst>
              <a:gs pos="0">
                <a:schemeClr val="accent2"/>
              </a:gs>
              <a:gs pos="100000">
                <a:schemeClr val="accent2">
                  <a:gamma/>
                  <a:shade val="46275"/>
                  <a:invGamma/>
                </a:schemeClr>
              </a:gs>
            </a:gsLst>
            <a:lin ang="5400000" scaled="1"/>
          </a:gradFill>
          <a:ln w="12700">
            <a:noFill/>
            <a:miter lim="800000"/>
            <a:headEnd type="none" w="sm" len="sm"/>
            <a:tailEnd type="none" w="sm" len="sm"/>
          </a:ln>
          <a:effectLst>
            <a:outerShdw dist="107763" dir="2700000" algn="ctr" rotWithShape="0">
              <a:schemeClr val="bg2">
                <a:alpha val="50000"/>
              </a:schemeClr>
            </a:outerShdw>
          </a:effectLst>
        </p:spPr>
        <p:txBody>
          <a:bodyPr wrap="square" lIns="91391" tIns="45697" rIns="91391" bIns="45697" anchor="ctr">
            <a:spAutoFit/>
          </a:bodyPr>
          <a:lstStyle/>
          <a:p>
            <a:pPr algn="ctr"/>
            <a:r>
              <a:rPr lang="en-US" sz="1400" b="1" dirty="0">
                <a:solidFill>
                  <a:srgbClr val="FFFFFF"/>
                </a:solidFill>
                <a:effectLst>
                  <a:outerShdw blurRad="38100" dist="38100" dir="2700000" algn="tl">
                    <a:srgbClr val="000000"/>
                  </a:outerShdw>
                </a:effectLst>
                <a:latin typeface="Arial" charset="0"/>
                <a:ea typeface="+mn-ea"/>
              </a:rPr>
              <a:t>Power </a:t>
            </a:r>
            <a:r>
              <a:rPr lang="en-US" sz="1400" dirty="0">
                <a:solidFill>
                  <a:srgbClr val="FFFFFF"/>
                </a:solidFill>
                <a:effectLst>
                  <a:outerShdw blurRad="38100" dist="38100" dir="2700000" algn="tl">
                    <a:srgbClr val="000000"/>
                  </a:outerShdw>
                </a:effectLst>
                <a:latin typeface="Arial" charset="0"/>
                <a:ea typeface="+mn-ea"/>
              </a:rPr>
              <a:t> </a:t>
            </a:r>
            <a:r>
              <a:rPr lang="el-GR" sz="1400" dirty="0">
                <a:solidFill>
                  <a:srgbClr val="FFFFFF"/>
                </a:solidFill>
                <a:effectLst>
                  <a:outerShdw blurRad="38100" dist="38100" dir="2700000" algn="tl">
                    <a:srgbClr val="000000"/>
                  </a:outerShdw>
                </a:effectLst>
                <a:latin typeface="Arial" charset="0"/>
                <a:ea typeface="+mn-ea"/>
              </a:rPr>
              <a:t>α</a:t>
            </a:r>
            <a:r>
              <a:rPr lang="en-US" sz="1400" dirty="0">
                <a:solidFill>
                  <a:srgbClr val="FFFFFF"/>
                </a:solidFill>
                <a:effectLst>
                  <a:outerShdw blurRad="38100" dist="38100" dir="2700000" algn="tl">
                    <a:srgbClr val="000000"/>
                  </a:outerShdw>
                </a:effectLst>
                <a:latin typeface="Arial" charset="0"/>
                <a:ea typeface="+mn-ea"/>
              </a:rPr>
              <a:t> </a:t>
            </a:r>
            <a:r>
              <a:rPr lang="en-US" sz="1400" dirty="0" smtClean="0">
                <a:solidFill>
                  <a:srgbClr val="FFFFFF"/>
                </a:solidFill>
                <a:effectLst>
                  <a:outerShdw blurRad="38100" dist="38100" dir="2700000" algn="tl">
                    <a:srgbClr val="000000"/>
                  </a:outerShdw>
                </a:effectLst>
                <a:latin typeface="Arial" charset="0"/>
                <a:ea typeface="+mn-ea"/>
              </a:rPr>
              <a:t> </a:t>
            </a:r>
            <a:r>
              <a:rPr lang="en-US" sz="1400" dirty="0">
                <a:solidFill>
                  <a:srgbClr val="FFFFFF"/>
                </a:solidFill>
                <a:effectLst>
                  <a:outerShdw blurRad="38100" dist="38100" dir="2700000" algn="tl">
                    <a:srgbClr val="000000"/>
                  </a:outerShdw>
                </a:effectLst>
                <a:latin typeface="Arial" charset="0"/>
                <a:ea typeface="+mn-ea"/>
              </a:rPr>
              <a:t>V * V * </a:t>
            </a:r>
            <a:r>
              <a:rPr lang="en-US" sz="1400" dirty="0" smtClean="0">
                <a:solidFill>
                  <a:srgbClr val="FFFFFF"/>
                </a:solidFill>
                <a:effectLst>
                  <a:outerShdw blurRad="38100" dist="38100" dir="2700000" algn="tl">
                    <a:srgbClr val="000000"/>
                  </a:outerShdw>
                </a:effectLst>
                <a:latin typeface="Arial" charset="0"/>
                <a:ea typeface="+mn-ea"/>
              </a:rPr>
              <a:t>Frequency</a:t>
            </a:r>
          </a:p>
          <a:p>
            <a:pPr algn="ctr"/>
            <a:endParaRPr lang="en-US" sz="1400" dirty="0">
              <a:solidFill>
                <a:srgbClr val="FFFFFF"/>
              </a:solidFill>
              <a:effectLst>
                <a:outerShdw blurRad="38100" dist="38100" dir="2700000" algn="tl">
                  <a:srgbClr val="000000"/>
                </a:outerShdw>
              </a:effectLst>
              <a:latin typeface="Arial" charset="0"/>
              <a:ea typeface="+mn-ea"/>
            </a:endParaRPr>
          </a:p>
        </p:txBody>
      </p:sp>
      <p:pic>
        <p:nvPicPr>
          <p:cNvPr id="13" name="Picture 4"/>
          <p:cNvPicPr>
            <a:picLocks noChangeAspect="1" noChangeArrowheads="1"/>
          </p:cNvPicPr>
          <p:nvPr/>
        </p:nvPicPr>
        <p:blipFill>
          <a:blip r:embed="rId3" cstate="print"/>
          <a:srcRect/>
          <a:stretch>
            <a:fillRect/>
          </a:stretch>
        </p:blipFill>
        <p:spPr bwMode="auto">
          <a:xfrm>
            <a:off x="-1473095" y="5723289"/>
            <a:ext cx="12208389" cy="968621"/>
          </a:xfrm>
          <a:prstGeom prst="rect">
            <a:avLst/>
          </a:prstGeom>
          <a:noFill/>
          <a:ln w="9525">
            <a:noFill/>
            <a:miter lim="800000"/>
            <a:headEnd/>
            <a:tailEnd/>
          </a:ln>
        </p:spPr>
      </p:pic>
      <p:sp>
        <p:nvSpPr>
          <p:cNvPr id="6" name="Rectangle 12"/>
          <p:cNvSpPr>
            <a:spLocks noChangeArrowheads="1"/>
          </p:cNvSpPr>
          <p:nvPr/>
        </p:nvSpPr>
        <p:spPr bwMode="auto">
          <a:xfrm>
            <a:off x="-205377" y="5887467"/>
            <a:ext cx="9144000" cy="571933"/>
          </a:xfrm>
          <a:prstGeom prst="rect">
            <a:avLst/>
          </a:prstGeom>
          <a:noFill/>
          <a:ln w="9525">
            <a:noFill/>
            <a:miter lim="800000"/>
            <a:headEnd/>
            <a:tailEnd/>
          </a:ln>
          <a:effectLst>
            <a:outerShdw dist="35921" dir="2700000" algn="ctr" rotWithShape="0">
              <a:schemeClr val="bg2">
                <a:alpha val="50000"/>
              </a:schemeClr>
            </a:outerShdw>
          </a:effectLst>
        </p:spPr>
        <p:txBody>
          <a:bodyPr anchor="ctr"/>
          <a:lstStyle/>
          <a:p>
            <a:pPr lvl="1" algn="ctr" eaLnBrk="0" hangingPunct="0">
              <a:lnSpc>
                <a:spcPct val="70000"/>
              </a:lnSpc>
              <a:spcBef>
                <a:spcPct val="30000"/>
              </a:spcBef>
              <a:spcAft>
                <a:spcPct val="30000"/>
              </a:spcAft>
              <a:buClr>
                <a:srgbClr val="339933"/>
              </a:buClr>
              <a:buFont typeface="Wingdings" pitchFamily="2" charset="2"/>
              <a:buNone/>
            </a:pPr>
            <a:r>
              <a:rPr lang="en-US" sz="2200" i="1" dirty="0" smtClean="0">
                <a:solidFill>
                  <a:srgbClr val="FFFFFF"/>
                </a:solidFill>
                <a:latin typeface="+mj-lt"/>
                <a:ea typeface="+mn-ea"/>
              </a:rPr>
              <a:t>Many Knobs for Optimizing Performance within Power &amp; Costs Constraints</a:t>
            </a:r>
            <a:endParaRPr lang="en-US" sz="2200" i="1" dirty="0">
              <a:solidFill>
                <a:srgbClr val="FFFFFF"/>
              </a:solidFill>
              <a:latin typeface="+mj-lt"/>
              <a:ea typeface="+mn-ea"/>
            </a:endParaRPr>
          </a:p>
        </p:txBody>
      </p:sp>
      <p:sp>
        <p:nvSpPr>
          <p:cNvPr id="9" name="Text Box 7"/>
          <p:cNvSpPr txBox="1">
            <a:spLocks noChangeArrowheads="1"/>
          </p:cNvSpPr>
          <p:nvPr/>
        </p:nvSpPr>
        <p:spPr bwMode="auto">
          <a:xfrm>
            <a:off x="4724400" y="2455054"/>
            <a:ext cx="4419600" cy="738617"/>
          </a:xfrm>
          <a:prstGeom prst="rect">
            <a:avLst/>
          </a:prstGeom>
          <a:noFill/>
          <a:ln w="9525">
            <a:noFill/>
            <a:miter lim="800000"/>
            <a:headEnd/>
            <a:tailEnd/>
          </a:ln>
          <a:effectLst/>
        </p:spPr>
        <p:txBody>
          <a:bodyPr lIns="91391" tIns="45697" rIns="91391" bIns="45697">
            <a:spAutoFit/>
          </a:bodyPr>
          <a:lstStyle/>
          <a:p>
            <a:r>
              <a:rPr lang="en-US" sz="1400" dirty="0">
                <a:solidFill>
                  <a:srgbClr val="FFFFFF"/>
                </a:solidFill>
                <a:effectLst>
                  <a:outerShdw blurRad="38100" dist="38100" dir="2700000" algn="tl">
                    <a:srgbClr val="000000"/>
                  </a:outerShdw>
                </a:effectLst>
                <a:latin typeface="Arial" charset="0"/>
                <a:ea typeface="+mn-ea"/>
              </a:rPr>
              <a:t>Frequency </a:t>
            </a:r>
            <a:r>
              <a:rPr lang="el-GR" sz="1400" dirty="0" smtClean="0">
                <a:solidFill>
                  <a:srgbClr val="FFFFFF"/>
                </a:solidFill>
                <a:effectLst>
                  <a:outerShdw blurRad="38100" dist="38100" dir="2700000" algn="tl">
                    <a:srgbClr val="000000"/>
                  </a:outerShdw>
                </a:effectLst>
                <a:latin typeface="Arial" charset="0"/>
                <a:ea typeface="+mn-ea"/>
              </a:rPr>
              <a:t>α </a:t>
            </a:r>
            <a:r>
              <a:rPr lang="en-US" sz="1400" dirty="0" smtClean="0">
                <a:solidFill>
                  <a:srgbClr val="FFFFFF"/>
                </a:solidFill>
                <a:effectLst>
                  <a:outerShdw blurRad="38100" dist="38100" dir="2700000" algn="tl">
                    <a:srgbClr val="000000"/>
                  </a:outerShdw>
                </a:effectLst>
                <a:latin typeface="Arial" charset="0"/>
                <a:ea typeface="+mn-ea"/>
              </a:rPr>
              <a:t>voltage</a:t>
            </a:r>
            <a:r>
              <a:rPr lang="en-US" sz="1400" dirty="0">
                <a:solidFill>
                  <a:srgbClr val="FFFFFF"/>
                </a:solidFill>
                <a:effectLst>
                  <a:outerShdw blurRad="38100" dist="38100" dir="2700000" algn="tl">
                    <a:srgbClr val="000000"/>
                  </a:outerShdw>
                </a:effectLst>
                <a:latin typeface="Arial" charset="0"/>
                <a:ea typeface="+mn-ea"/>
              </a:rPr>
              <a:t>,</a:t>
            </a:r>
          </a:p>
          <a:p>
            <a:r>
              <a:rPr lang="en-US" sz="1400" dirty="0">
                <a:solidFill>
                  <a:srgbClr val="FFFFFF"/>
                </a:solidFill>
                <a:effectLst>
                  <a:outerShdw blurRad="38100" dist="38100" dir="2700000" algn="tl">
                    <a:srgbClr val="000000"/>
                  </a:outerShdw>
                </a:effectLst>
                <a:latin typeface="Arial" charset="0"/>
                <a:ea typeface="+mn-ea"/>
              </a:rPr>
              <a:t>so frequency reduction coupled with voltage reduction results in cubic reduction in power. </a:t>
            </a:r>
          </a:p>
        </p:txBody>
      </p:sp>
      <p:sp>
        <p:nvSpPr>
          <p:cNvPr id="10" name="AutoShape 5"/>
          <p:cNvSpPr>
            <a:spLocks noChangeArrowheads="1"/>
          </p:cNvSpPr>
          <p:nvPr/>
        </p:nvSpPr>
        <p:spPr bwMode="auto">
          <a:xfrm rot="10800000">
            <a:off x="4536359" y="1514408"/>
            <a:ext cx="118755" cy="528147"/>
          </a:xfrm>
          <a:prstGeom prst="downArrow">
            <a:avLst>
              <a:gd name="adj1" fmla="val 50000"/>
              <a:gd name="adj2" fmla="val 75000"/>
            </a:avLst>
          </a:prstGeom>
          <a:solidFill>
            <a:srgbClr val="AA014C"/>
          </a:solidFill>
          <a:ln w="9525">
            <a:solidFill>
              <a:schemeClr val="tx1"/>
            </a:solidFill>
            <a:miter lim="800000"/>
            <a:headEnd/>
            <a:tailEnd/>
          </a:ln>
          <a:effectLst/>
        </p:spPr>
        <p:txBody>
          <a:bodyPr wrap="none" lIns="91435" tIns="45718" rIns="91435" bIns="45718" anchor="ctr"/>
          <a:lstStyle/>
          <a:p>
            <a:endParaRPr lang="en-US">
              <a:solidFill>
                <a:srgbClr val="FFFFFF"/>
              </a:solidFill>
              <a:latin typeface="Arial" charset="0"/>
              <a:ea typeface="+mn-ea"/>
            </a:endParaRPr>
          </a:p>
        </p:txBody>
      </p:sp>
      <p:sp>
        <p:nvSpPr>
          <p:cNvPr id="12" name="AutoShape 5"/>
          <p:cNvSpPr>
            <a:spLocks noChangeArrowheads="1"/>
          </p:cNvSpPr>
          <p:nvPr/>
        </p:nvSpPr>
        <p:spPr bwMode="auto">
          <a:xfrm>
            <a:off x="4605634" y="3638058"/>
            <a:ext cx="118755" cy="528147"/>
          </a:xfrm>
          <a:prstGeom prst="downArrow">
            <a:avLst>
              <a:gd name="adj1" fmla="val 50000"/>
              <a:gd name="adj2" fmla="val 75000"/>
            </a:avLst>
          </a:prstGeom>
          <a:solidFill>
            <a:srgbClr val="AA014C"/>
          </a:solidFill>
          <a:ln w="9525">
            <a:solidFill>
              <a:schemeClr val="tx1"/>
            </a:solidFill>
            <a:miter lim="800000"/>
            <a:headEnd/>
            <a:tailEnd/>
          </a:ln>
          <a:effectLst/>
        </p:spPr>
        <p:txBody>
          <a:bodyPr wrap="none" lIns="91435" tIns="45718" rIns="91435" bIns="45718" anchor="ctr"/>
          <a:lstStyle/>
          <a:p>
            <a:endParaRPr lang="en-US">
              <a:solidFill>
                <a:srgbClr val="FFFFFF"/>
              </a:solidFill>
              <a:latin typeface="Arial" charset="0"/>
              <a:ea typeface="+mn-ea"/>
            </a:endParaRPr>
          </a:p>
        </p:txBody>
      </p:sp>
    </p:spTree>
    <p:extLst>
      <p:ext uri="{BB962C8B-B14F-4D97-AF65-F5344CB8AC3E}">
        <p14:creationId xmlns:p14="http://schemas.microsoft.com/office/powerpoint/2010/main" val="30662911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9513"/>
            <a:ext cx="8229600" cy="715962"/>
          </a:xfrm>
        </p:spPr>
        <p:txBody>
          <a:bodyPr>
            <a:normAutofit/>
          </a:bodyPr>
          <a:lstStyle/>
          <a:p>
            <a:r>
              <a:rPr lang="en-US" sz="3200" dirty="0" smtClean="0"/>
              <a:t>Cumulative Performance Drivers</a:t>
            </a:r>
            <a:endParaRPr lang="en-US" sz="3200" dirty="0"/>
          </a:p>
        </p:txBody>
      </p:sp>
      <p:pic>
        <p:nvPicPr>
          <p:cNvPr id="13" name="Picture 4"/>
          <p:cNvPicPr>
            <a:picLocks noChangeAspect="1" noChangeArrowheads="1"/>
          </p:cNvPicPr>
          <p:nvPr/>
        </p:nvPicPr>
        <p:blipFill>
          <a:blip r:embed="rId2" cstate="print"/>
          <a:srcRect/>
          <a:stretch>
            <a:fillRect/>
          </a:stretch>
        </p:blipFill>
        <p:spPr bwMode="auto">
          <a:xfrm>
            <a:off x="-1473095" y="5903394"/>
            <a:ext cx="12208389" cy="926431"/>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77504"/>
            <a:ext cx="9126537" cy="5091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ounded Rectangle 11"/>
          <p:cNvSpPr/>
          <p:nvPr/>
        </p:nvSpPr>
        <p:spPr bwMode="auto">
          <a:xfrm>
            <a:off x="0" y="5946344"/>
            <a:ext cx="8977745" cy="614948"/>
          </a:xfrm>
          <a:prstGeom prst="roundRect">
            <a:avLst>
              <a:gd name="adj" fmla="val 35942"/>
            </a:avLst>
          </a:prstGeom>
          <a:noFill/>
          <a:ln w="9525" cap="flat" cmpd="sng" algn="ctr">
            <a:noFill/>
            <a:prstDash val="solid"/>
            <a:round/>
            <a:headEnd type="none" w="med" len="med"/>
            <a:tailEnd type="none" w="med" len="med"/>
          </a:ln>
          <a:effectLst>
            <a:outerShdw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3948" tIns="31975" rIns="63948" bIns="31975" numCol="1" rtlCol="0" anchor="ctr" anchorCtr="1" compatLnSpc="1">
            <a:prstTxWarp prst="textNoShape">
              <a:avLst/>
            </a:prstTxWarp>
            <a:noAutofit/>
          </a:bodyPr>
          <a:lstStyle/>
          <a:p>
            <a:pPr algn="ctr" defTabSz="914172" fontAlgn="base">
              <a:lnSpc>
                <a:spcPct val="95000"/>
              </a:lnSpc>
              <a:spcBef>
                <a:spcPct val="30000"/>
              </a:spcBef>
              <a:spcAft>
                <a:spcPct val="0"/>
              </a:spcAft>
              <a:buClr>
                <a:prstClr val="white"/>
              </a:buClr>
            </a:pPr>
            <a:r>
              <a:rPr lang="en-US" sz="2200" i="1" dirty="0" smtClean="0">
                <a:solidFill>
                  <a:prstClr val="white"/>
                </a:solidFill>
                <a:latin typeface="Neo Sans Intel Medium"/>
              </a:rPr>
              <a:t>Core-count &amp; IPC  primarily drive cumulative performance increases provided adequate memory bandwidth</a:t>
            </a:r>
            <a:endParaRPr lang="en-US" sz="2200" i="1" dirty="0">
              <a:solidFill>
                <a:prstClr val="white"/>
              </a:solidFill>
              <a:latin typeface="Neo Sans Intel Medium"/>
            </a:endParaRPr>
          </a:p>
        </p:txBody>
      </p:sp>
      <p:sp>
        <p:nvSpPr>
          <p:cNvPr id="15" name="Content Placeholder 2"/>
          <p:cNvSpPr txBox="1">
            <a:spLocks/>
          </p:cNvSpPr>
          <p:nvPr/>
        </p:nvSpPr>
        <p:spPr>
          <a:xfrm>
            <a:off x="1066800" y="5467707"/>
            <a:ext cx="2476500" cy="40182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00000"/>
              </a:lnSpc>
              <a:buNone/>
            </a:pPr>
            <a:r>
              <a:rPr lang="en-US" sz="2000" b="0" dirty="0" err="1" smtClean="0">
                <a:solidFill>
                  <a:srgbClr val="FFFF66"/>
                </a:solidFill>
              </a:rPr>
              <a:t>SPECint</a:t>
            </a:r>
            <a:r>
              <a:rPr lang="en-US" sz="2000" b="0" dirty="0" smtClean="0">
                <a:solidFill>
                  <a:srgbClr val="FFFF66"/>
                </a:solidFill>
              </a:rPr>
              <a:t> Rate</a:t>
            </a:r>
            <a:endParaRPr lang="en-US" sz="2000" b="0" dirty="0">
              <a:solidFill>
                <a:srgbClr val="FFFF66"/>
              </a:solidFill>
            </a:endParaRPr>
          </a:p>
        </p:txBody>
      </p:sp>
      <p:sp>
        <p:nvSpPr>
          <p:cNvPr id="16" name="Content Placeholder 2"/>
          <p:cNvSpPr txBox="1">
            <a:spLocks/>
          </p:cNvSpPr>
          <p:nvPr/>
        </p:nvSpPr>
        <p:spPr>
          <a:xfrm>
            <a:off x="5507997" y="5500136"/>
            <a:ext cx="2476500" cy="381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00000"/>
              </a:lnSpc>
              <a:buNone/>
            </a:pPr>
            <a:r>
              <a:rPr lang="en-US" sz="2000" b="0" dirty="0" smtClean="0">
                <a:solidFill>
                  <a:srgbClr val="FFFF66"/>
                </a:solidFill>
              </a:rPr>
              <a:t>TPC-C</a:t>
            </a:r>
            <a:endParaRPr lang="en-US" sz="2000" b="0" dirty="0">
              <a:solidFill>
                <a:srgbClr val="FFFF66"/>
              </a:solidFill>
            </a:endParaRPr>
          </a:p>
        </p:txBody>
      </p:sp>
    </p:spTree>
    <p:extLst>
      <p:ext uri="{BB962C8B-B14F-4D97-AF65-F5344CB8AC3E}">
        <p14:creationId xmlns:p14="http://schemas.microsoft.com/office/powerpoint/2010/main" val="17980235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ln w="38100">
          <a:solidFill>
            <a:srgbClr val="008000"/>
          </a:solidFill>
        </a:ln>
      </a:spPr>
      <a:bodyPr rtlCol="0" anchor="ctr"/>
      <a:lstStyle>
        <a:defPPr algn="ctr">
          <a:defRPr/>
        </a:defPPr>
      </a:lstStyle>
      <a:style>
        <a:lnRef idx="1">
          <a:schemeClr val="dk1"/>
        </a:lnRef>
        <a:fillRef idx="0">
          <a:schemeClr val="dk1"/>
        </a:fillRef>
        <a:effectRef idx="0">
          <a:schemeClr val="dk1"/>
        </a:effectRef>
        <a:fontRef idx="minor">
          <a:schemeClr val="tx1"/>
        </a:fontRef>
      </a:style>
    </a:spDef>
    <a:lnDef>
      <a:spPr>
        <a:ln w="28575"/>
      </a:spPr>
      <a:bodyPr/>
      <a:lstStyle/>
      <a:style>
        <a:lnRef idx="1">
          <a:schemeClr val="dk1"/>
        </a:lnRef>
        <a:fillRef idx="0">
          <a:schemeClr val="dk1"/>
        </a:fillRef>
        <a:effectRef idx="0">
          <a:schemeClr val="dk1"/>
        </a:effectRef>
        <a:fontRef idx="minor">
          <a:schemeClr val="tx1"/>
        </a:fontRef>
      </a:style>
    </a:lnDef>
    <a:txDef>
      <a:spPr>
        <a:noFill/>
      </a:spPr>
      <a:bodyPr wrap="none" rtlCol="0">
        <a:spAutoFit/>
      </a:bodyPr>
      <a:lstStyle>
        <a:defPPr>
          <a:defRPr dirty="0" smtClean="0">
            <a:latin typeface="Arial" pitchFamily="34" charset="0"/>
            <a:cs typeface="Arial"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28554</TotalTime>
  <Words>5009</Words>
  <Application>Microsoft Office PowerPoint</Application>
  <PresentationFormat>On-screen Show (4:3)</PresentationFormat>
  <Paragraphs>797</Paragraphs>
  <Slides>39</Slides>
  <Notes>22</Notes>
  <HiddenSlides>0</HiddenSlides>
  <MMClips>0</MMClips>
  <ScaleCrop>false</ScaleCrop>
  <HeadingPairs>
    <vt:vector size="8" baseType="variant">
      <vt:variant>
        <vt:lpstr>Fonts Used</vt:lpstr>
      </vt:variant>
      <vt:variant>
        <vt:i4>20</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61" baseType="lpstr">
      <vt:lpstr>Dotum</vt:lpstr>
      <vt:lpstr>Malgun Gothic</vt:lpstr>
      <vt:lpstr>MS PGothic</vt:lpstr>
      <vt:lpstr>MS PGothic</vt:lpstr>
      <vt:lpstr>Arial</vt:lpstr>
      <vt:lpstr>Arial Narrow</vt:lpstr>
      <vt:lpstr>Calibri</vt:lpstr>
      <vt:lpstr>Corbel</vt:lpstr>
      <vt:lpstr>HGｺﾞｼｯｸM</vt:lpstr>
      <vt:lpstr>Lucida Sans</vt:lpstr>
      <vt:lpstr>Neo Sans Intel</vt:lpstr>
      <vt:lpstr>Neo Sans Intel Medium</vt:lpstr>
      <vt:lpstr>Segoe UI</vt:lpstr>
      <vt:lpstr>华文楷体</vt:lpstr>
      <vt:lpstr>Symbol</vt:lpstr>
      <vt:lpstr>Tahoma</vt:lpstr>
      <vt:lpstr>Times New Roman</vt:lpstr>
      <vt:lpstr>Verdana</vt:lpstr>
      <vt:lpstr>Wingdings</vt:lpstr>
      <vt:lpstr>Wingdings 2</vt:lpstr>
      <vt:lpstr>Module</vt:lpstr>
      <vt:lpstr>Chart</vt:lpstr>
      <vt:lpstr> Big Data and Analytics Systems: Computer System Architecture 1</vt:lpstr>
      <vt:lpstr>PowerPoint Presentation</vt:lpstr>
      <vt:lpstr>Expanding Usage Models Our Collective Future Lies Here</vt:lpstr>
      <vt:lpstr>‘In-Memory Computing’</vt:lpstr>
      <vt:lpstr>Trends to Exascale Performance</vt:lpstr>
      <vt:lpstr>Cores &amp; Uncores: Performance Drivers </vt:lpstr>
      <vt:lpstr>Moore’s Law Is Alive &amp; Well</vt:lpstr>
      <vt:lpstr> Micro-architecture Performance Parameters</vt:lpstr>
      <vt:lpstr>Cumulative Performance Drivers</vt:lpstr>
      <vt:lpstr>Memory Power Challenges</vt:lpstr>
      <vt:lpstr>Role of Caches in HPC Workloads</vt:lpstr>
      <vt:lpstr>Peak Memory Bandwidth</vt:lpstr>
      <vt:lpstr>PowerPoint Presentation</vt:lpstr>
      <vt:lpstr>Three “DRAM Walls”</vt:lpstr>
      <vt:lpstr>DRAM “Scaling Wall”</vt:lpstr>
      <vt:lpstr>DRAM “Power Wall”</vt:lpstr>
      <vt:lpstr>DRAM “Bandwidth Wall”</vt:lpstr>
      <vt:lpstr>DRAM “Replacement Wall”</vt:lpstr>
      <vt:lpstr>Addressing the Memory &amp; Storage Opportunity:  Decentralizing Data  With Distributed Object Based Storage </vt:lpstr>
      <vt:lpstr>The I/O Opportunity: Data Movement is Expensive</vt:lpstr>
      <vt:lpstr>Smart City Big Data Architecture Framework </vt:lpstr>
      <vt:lpstr>Choice of Compute Platforms Optimized for Big Data </vt:lpstr>
      <vt:lpstr>Platform and Software Optimizations for Hadoop*</vt:lpstr>
      <vt:lpstr>Low Density Servers</vt:lpstr>
      <vt:lpstr>Microserver: High Density, Low Power System Innovations</vt:lpstr>
      <vt:lpstr>Transforming Storage</vt:lpstr>
      <vt:lpstr>  Intelligent Distributed Storage Optimizations </vt:lpstr>
      <vt:lpstr>Summary</vt:lpstr>
      <vt:lpstr>Addressing The I/O Opportunity: The Power of Integration</vt:lpstr>
      <vt:lpstr>Addressing The I/O Opportunity: 3-D Integration of Dissimilar Technologies</vt:lpstr>
      <vt:lpstr>Stacking Technology</vt:lpstr>
      <vt:lpstr>Optical Interface</vt:lpstr>
      <vt:lpstr>Controller Offloading</vt:lpstr>
      <vt:lpstr>Utilization of Non-Volatile Memory</vt:lpstr>
      <vt:lpstr>Memory Hierarchy Differentiation</vt:lpstr>
      <vt:lpstr>About the Course</vt:lpstr>
      <vt:lpstr>2015 Comp620 Course Staff</vt:lpstr>
      <vt:lpstr>Course Logistics</vt:lpstr>
      <vt:lpstr>Work for the Course</vt:lpstr>
    </vt:vector>
  </TitlesOfParts>
  <Company>Carnegie Mellon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jure</dc:creator>
  <cp:lastModifiedBy>Faye Briggs</cp:lastModifiedBy>
  <cp:revision>1344</cp:revision>
  <cp:lastPrinted>2011-10-20T04:01:43Z</cp:lastPrinted>
  <dcterms:created xsi:type="dcterms:W3CDTF">2009-06-12T17:14:38Z</dcterms:created>
  <dcterms:modified xsi:type="dcterms:W3CDTF">2015-01-30T17:04:53Z</dcterms:modified>
</cp:coreProperties>
</file>