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21B4E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1744" y="-18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A25E7-6287-47AA-81CF-FFB39E3ECF73}" type="datetimeFigureOut">
              <a:rPr lang="en-US" smtClean="0"/>
              <a:pPr/>
              <a:t>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07431-B2AA-4FA4-B375-12A87511F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enee Reder\Desktop\ALL FILES\Graduate\Third Year\Fall 2012\Work DMC\DMC work\Poster templates\DMCtemplatesdraft\headers\HEAD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9642"/>
            <a:ext cx="43891200" cy="58036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19200" y="31546800"/>
            <a:ext cx="41148000" cy="381000"/>
          </a:xfrm>
          <a:prstGeom prst="rect">
            <a:avLst/>
          </a:prstGeom>
          <a:solidFill>
            <a:srgbClr val="221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19200" y="24688800"/>
            <a:ext cx="12268200" cy="6324600"/>
          </a:xfrm>
          <a:prstGeom prst="rect">
            <a:avLst/>
          </a:prstGeom>
          <a:solidFill>
            <a:srgbClr val="221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0" y="24612600"/>
            <a:ext cx="13411200" cy="6477000"/>
          </a:xfrm>
          <a:prstGeom prst="rect">
            <a:avLst/>
          </a:prstGeom>
          <a:solidFill>
            <a:srgbClr val="221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05000" y="5581471"/>
            <a:ext cx="1196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INTRODUCTION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6858000"/>
            <a:ext cx="12344400" cy="1117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vel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optatur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experferae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Ignisciendel</a:t>
            </a:r>
            <a:r>
              <a:rPr lang="en-US" sz="4800" dirty="0" smtClean="0">
                <a:latin typeface="Trebuchet MS" pitchFamily="34" charset="0"/>
              </a:rPr>
              <a:t> min re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18364200"/>
            <a:ext cx="1196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METHODS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19354800"/>
            <a:ext cx="1234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01800" y="5733871"/>
            <a:ext cx="1287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RESULTS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325600" y="7010400"/>
            <a:ext cx="13106400" cy="1708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vel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optatur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experferae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Ignisciendel</a:t>
            </a:r>
            <a:r>
              <a:rPr lang="en-US" sz="4800" dirty="0" smtClean="0">
                <a:latin typeface="Trebuchet MS" pitchFamily="34" charset="0"/>
              </a:rPr>
              <a:t> min re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337000" y="5638800"/>
            <a:ext cx="134112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rebuchet MS" pitchFamily="34" charset="0"/>
              </a:rPr>
              <a:t>CONCLUSIONS</a:t>
            </a:r>
            <a:endParaRPr lang="en-US" sz="7200" b="1" dirty="0"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651200" y="7162800"/>
            <a:ext cx="13563600" cy="1708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vel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optatur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experferae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Ignisciendel</a:t>
            </a:r>
            <a:r>
              <a:rPr lang="en-US" sz="4800" dirty="0" smtClean="0">
                <a:latin typeface="Trebuchet MS" pitchFamily="34" charset="0"/>
              </a:rPr>
              <a:t> min re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excessed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niatur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faceatiatium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hicipsapel</a:t>
            </a:r>
            <a:r>
              <a:rPr lang="en-US" sz="4800" dirty="0" smtClean="0">
                <a:latin typeface="Trebuchet MS" pitchFamily="34" charset="0"/>
              </a:rPr>
              <a:t> ma nest, </a:t>
            </a:r>
            <a:r>
              <a:rPr lang="en-US" sz="4800" dirty="0" err="1" smtClean="0">
                <a:latin typeface="Trebuchet MS" pitchFamily="34" charset="0"/>
              </a:rPr>
              <a:t>volent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ipsum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etus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sequi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volupite</a:t>
            </a:r>
            <a:r>
              <a:rPr lang="en-US" sz="4800" dirty="0" smtClean="0">
                <a:latin typeface="Trebuchet MS" pitchFamily="34" charset="0"/>
              </a:rPr>
              <a:t> net </a:t>
            </a:r>
            <a:r>
              <a:rPr lang="en-US" sz="4800" dirty="0" err="1" smtClean="0">
                <a:latin typeface="Trebuchet MS" pitchFamily="34" charset="0"/>
              </a:rPr>
              <a:t>rerferum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lanturecae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pere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quodis</a:t>
            </a:r>
            <a:r>
              <a:rPr lang="en-US" sz="4800" dirty="0" smtClean="0">
                <a:latin typeface="Trebuchet MS" pitchFamily="34" charset="0"/>
              </a:rPr>
              <a:t> del </a:t>
            </a:r>
            <a:r>
              <a:rPr lang="en-US" sz="4800" dirty="0" err="1" smtClean="0">
                <a:latin typeface="Trebuchet MS" pitchFamily="34" charset="0"/>
              </a:rPr>
              <a:t>mos</a:t>
            </a:r>
            <a:r>
              <a:rPr lang="en-US" sz="4800" dirty="0" smtClean="0">
                <a:latin typeface="Trebuchet MS" pitchFamily="34" charset="0"/>
              </a:rPr>
              <a:t> et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si</a:t>
            </a:r>
            <a:r>
              <a:rPr lang="en-US" sz="4800" dirty="0" smtClean="0">
                <a:latin typeface="Trebuchet MS" pitchFamily="34" charset="0"/>
              </a:rPr>
              <a:t> is </a:t>
            </a:r>
            <a:r>
              <a:rPr lang="en-US" sz="4800" dirty="0" err="1" smtClean="0">
                <a:latin typeface="Trebuchet MS" pitchFamily="34" charset="0"/>
              </a:rPr>
              <a:t>eatem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faccupitae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sunt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officat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eossitate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sant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quossequo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delenti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ationes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placcae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volor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maximpe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nossequis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di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latius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molupta</a:t>
            </a:r>
            <a:r>
              <a:rPr lang="en-US" sz="4800" dirty="0" smtClean="0">
                <a:latin typeface="Trebuchet MS" pitchFamily="34" charset="0"/>
              </a:rPr>
              <a:t> 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27400" y="24536400"/>
            <a:ext cx="1341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rebuchet MS" pitchFamily="34" charset="0"/>
              </a:rPr>
              <a:t>ACKNOWLEDGEMENT/ BIBLIOGRAPHY</a:t>
            </a:r>
            <a:endParaRPr lang="en-US" sz="6000" b="1" dirty="0"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51200" y="25527000"/>
            <a:ext cx="13792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rebuchet MS" pitchFamily="34" charset="0"/>
              </a:rPr>
              <a:t>Il </a:t>
            </a:r>
            <a:r>
              <a:rPr lang="en-US" sz="4800" dirty="0" err="1" smtClean="0">
                <a:latin typeface="Trebuchet MS" pitchFamily="34" charset="0"/>
              </a:rPr>
              <a:t>iniam</a:t>
            </a:r>
            <a:r>
              <a:rPr lang="en-US" sz="4800" dirty="0" smtClean="0">
                <a:latin typeface="Trebuchet MS" pitchFamily="34" charset="0"/>
              </a:rPr>
              <a:t> as et re </a:t>
            </a:r>
            <a:r>
              <a:rPr lang="en-US" sz="4800" dirty="0" err="1" smtClean="0">
                <a:latin typeface="Trebuchet MS" pitchFamily="34" charset="0"/>
              </a:rPr>
              <a:t>endaest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eos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sed</a:t>
            </a:r>
            <a:r>
              <a:rPr lang="en-US" sz="4800" dirty="0" smtClean="0">
                <a:latin typeface="Trebuchet MS" pitchFamily="34" charset="0"/>
              </a:rPr>
              <a:t> qui </a:t>
            </a:r>
            <a:r>
              <a:rPr lang="en-US" sz="4800" dirty="0" err="1" smtClean="0">
                <a:latin typeface="Trebuchet MS" pitchFamily="34" charset="0"/>
              </a:rPr>
              <a:t>omnit</a:t>
            </a:r>
            <a:r>
              <a:rPr lang="en-US" sz="4800" dirty="0" smtClean="0">
                <a:latin typeface="Trebuchet MS" pitchFamily="34" charset="0"/>
              </a:rPr>
              <a:t> a non </a:t>
            </a:r>
            <a:r>
              <a:rPr lang="en-US" sz="4800" dirty="0" err="1" smtClean="0">
                <a:latin typeface="Trebuchet MS" pitchFamily="34" charset="0"/>
              </a:rPr>
              <a:t>ped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millabo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Omnim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laboruptas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versperum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endusam</a:t>
            </a:r>
            <a:r>
              <a:rPr lang="en-US" sz="4800" dirty="0" smtClean="0">
                <a:latin typeface="Trebuchet MS" pitchFamily="34" charset="0"/>
              </a:rPr>
              <a:t> as </a:t>
            </a:r>
            <a:r>
              <a:rPr lang="en-US" sz="4800" dirty="0" err="1" smtClean="0">
                <a:latin typeface="Trebuchet MS" pitchFamily="34" charset="0"/>
              </a:rPr>
              <a:t>rehenienis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paruptatem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ipsusdam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incte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posam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cusam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nim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ratem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conesto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ribus</a:t>
            </a:r>
            <a:r>
              <a:rPr lang="en-US" sz="4800" dirty="0" smtClean="0">
                <a:latin typeface="Trebuchet MS" pitchFamily="34" charset="0"/>
              </a:rPr>
              <a:t>, </a:t>
            </a:r>
            <a:r>
              <a:rPr lang="en-US" sz="4800" dirty="0" err="1" smtClean="0">
                <a:latin typeface="Trebuchet MS" pitchFamily="34" charset="0"/>
              </a:rPr>
              <a:t>nonectatia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corae</a:t>
            </a:r>
            <a:r>
              <a:rPr lang="en-US" sz="4800" dirty="0" smtClean="0">
                <a:latin typeface="Trebuchet MS" pitchFamily="34" charset="0"/>
              </a:rPr>
              <a:t>. </a:t>
            </a:r>
            <a:r>
              <a:rPr lang="en-US" sz="4800" dirty="0" err="1" smtClean="0">
                <a:latin typeface="Trebuchet MS" pitchFamily="34" charset="0"/>
              </a:rPr>
              <a:t>Elenime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vidusciur</a:t>
            </a:r>
            <a:r>
              <a:rPr lang="en-US" sz="4800" dirty="0" smtClean="0">
                <a:latin typeface="Trebuchet MS" pitchFamily="34" charset="0"/>
              </a:rPr>
              <a:t>, sit </a:t>
            </a:r>
            <a:r>
              <a:rPr lang="en-US" sz="4800" dirty="0" err="1" smtClean="0">
                <a:latin typeface="Trebuchet MS" pitchFamily="34" charset="0"/>
              </a:rPr>
              <a:t>aut</a:t>
            </a:r>
            <a:r>
              <a:rPr lang="en-US" sz="4800" dirty="0" smtClean="0">
                <a:latin typeface="Trebuchet MS" pitchFamily="34" charset="0"/>
              </a:rPr>
              <a:t> </a:t>
            </a:r>
            <a:r>
              <a:rPr lang="en-US" sz="4800" dirty="0" err="1" smtClean="0">
                <a:latin typeface="Trebuchet MS" pitchFamily="34" charset="0"/>
              </a:rPr>
              <a:t>minimus</a:t>
            </a:r>
            <a:endParaRPr lang="en-US" sz="4800" dirty="0">
              <a:latin typeface="Trebuchet MS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3400" y="265176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Place Image here and delete this black box</a:t>
            </a:r>
          </a:p>
          <a:p>
            <a:endParaRPr lang="en-US" sz="3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9400" y="266700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rebuchet MS" pitchFamily="34" charset="0"/>
              </a:rPr>
              <a:t>Place Image here and delete this black box</a:t>
            </a:r>
          </a:p>
          <a:p>
            <a:endParaRPr lang="en-US" sz="3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29600" y="2057400"/>
            <a:ext cx="27355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 smtClean="0">
                <a:latin typeface="Trebuchet MS" pitchFamily="34" charset="0"/>
              </a:rPr>
              <a:t>TITLE TO EXPLAIN YOUR PROJECT GOES HERE</a:t>
            </a:r>
          </a:p>
          <a:p>
            <a:pPr algn="ctr"/>
            <a:r>
              <a:rPr lang="en-US" sz="4800" i="1" dirty="0" smtClean="0">
                <a:latin typeface="Trebuchet MS" pitchFamily="34" charset="0"/>
              </a:rPr>
              <a:t>YOUR NAME / YEAR AND OTHER IMPORTANT INFO</a:t>
            </a:r>
            <a:endParaRPr lang="en-US" sz="4800" i="1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598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Renee Reder</dc:creator>
  <cp:lastModifiedBy>Jane Zhao</cp:lastModifiedBy>
  <cp:revision>10</cp:revision>
  <dcterms:created xsi:type="dcterms:W3CDTF">2013-02-11T16:28:01Z</dcterms:created>
  <dcterms:modified xsi:type="dcterms:W3CDTF">2013-02-11T16:28:25Z</dcterms:modified>
</cp:coreProperties>
</file>