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9" r:id="rId2"/>
  </p:sldIdLst>
  <p:sldSz cx="43891200" cy="32918400"/>
  <p:notesSz cx="6858000" cy="91440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21B4E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27" d="100"/>
          <a:sy n="27" d="100"/>
        </p:scale>
        <p:origin x="-1744" y="-184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12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2877800" y="0"/>
            <a:ext cx="31013400" cy="32918400"/>
          </a:xfrm>
          <a:prstGeom prst="rect">
            <a:avLst/>
          </a:prstGeom>
          <a:solidFill>
            <a:srgbClr val="221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422600" y="25146000"/>
            <a:ext cx="13563600" cy="5943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0" y="25298400"/>
            <a:ext cx="13411200" cy="5791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371600" y="1600200"/>
            <a:ext cx="1074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Trebuchet MS" pitchFamily="34" charset="0"/>
              </a:rPr>
              <a:t>INTRODUCTION</a:t>
            </a:r>
            <a:endParaRPr lang="en-US" sz="7200" b="1" dirty="0">
              <a:latin typeface="Trebuchet MS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2971800"/>
            <a:ext cx="11049000" cy="1486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rebuchet MS" pitchFamily="34" charset="0"/>
              </a:rPr>
              <a:t>Il </a:t>
            </a:r>
            <a:r>
              <a:rPr lang="en-US" sz="4800" dirty="0" err="1" smtClean="0">
                <a:latin typeface="Trebuchet MS" pitchFamily="34" charset="0"/>
              </a:rPr>
              <a:t>iniam</a:t>
            </a:r>
            <a:r>
              <a:rPr lang="en-US" sz="4800" dirty="0" smtClean="0">
                <a:latin typeface="Trebuchet MS" pitchFamily="34" charset="0"/>
              </a:rPr>
              <a:t> as et re </a:t>
            </a:r>
            <a:r>
              <a:rPr lang="en-US" sz="4800" dirty="0" err="1" smtClean="0">
                <a:latin typeface="Trebuchet MS" pitchFamily="34" charset="0"/>
              </a:rPr>
              <a:t>endaest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sed</a:t>
            </a:r>
            <a:r>
              <a:rPr lang="en-US" sz="4800" dirty="0" smtClean="0">
                <a:latin typeface="Trebuchet MS" pitchFamily="34" charset="0"/>
              </a:rPr>
              <a:t> qui </a:t>
            </a:r>
            <a:r>
              <a:rPr lang="en-US" sz="4800" dirty="0" err="1" smtClean="0">
                <a:latin typeface="Trebuchet MS" pitchFamily="34" charset="0"/>
              </a:rPr>
              <a:t>omnit</a:t>
            </a:r>
            <a:r>
              <a:rPr lang="en-US" sz="4800" dirty="0" smtClean="0">
                <a:latin typeface="Trebuchet MS" pitchFamily="34" charset="0"/>
              </a:rPr>
              <a:t> a non </a:t>
            </a:r>
            <a:r>
              <a:rPr lang="en-US" sz="4800" dirty="0" err="1" smtClean="0">
                <a:latin typeface="Trebuchet MS" pitchFamily="34" charset="0"/>
              </a:rPr>
              <a:t>ped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millabo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Omnim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laboruptas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versperum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endusam</a:t>
            </a:r>
            <a:r>
              <a:rPr lang="en-US" sz="4800" dirty="0" smtClean="0">
                <a:latin typeface="Trebuchet MS" pitchFamily="34" charset="0"/>
              </a:rPr>
              <a:t> as </a:t>
            </a:r>
            <a:r>
              <a:rPr lang="en-US" sz="4800" dirty="0" err="1" smtClean="0">
                <a:latin typeface="Trebuchet MS" pitchFamily="34" charset="0"/>
              </a:rPr>
              <a:t>rehenienis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paruptatem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conesto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ribus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nonectatia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Elenime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vidusciur</a:t>
            </a:r>
            <a:r>
              <a:rPr lang="en-US" sz="4800" dirty="0" smtClean="0">
                <a:latin typeface="Trebuchet MS" pitchFamily="34" charset="0"/>
              </a:rPr>
              <a:t>, sit </a:t>
            </a:r>
            <a:r>
              <a:rPr lang="en-US" sz="4800" dirty="0" err="1" smtClean="0">
                <a:latin typeface="Trebuchet MS" pitchFamily="34" charset="0"/>
              </a:rPr>
              <a:t>aut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minimus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ipsusdam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incte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posam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cusam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vel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eatur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optatur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experferae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Ignisciendel</a:t>
            </a:r>
            <a:r>
              <a:rPr lang="en-US" sz="4800" dirty="0" smtClean="0">
                <a:latin typeface="Trebuchet MS" pitchFamily="34" charset="0"/>
              </a:rPr>
              <a:t> min re </a:t>
            </a:r>
            <a:r>
              <a:rPr lang="en-US" sz="4800" dirty="0" err="1" smtClean="0">
                <a:latin typeface="Trebuchet MS" pitchFamily="34" charset="0"/>
              </a:rPr>
              <a:t>sunt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excessed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niatur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faceatiatium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hicipsapel</a:t>
            </a:r>
            <a:r>
              <a:rPr lang="en-US" sz="4800" dirty="0" smtClean="0">
                <a:latin typeface="Trebuchet MS" pitchFamily="34" charset="0"/>
              </a:rPr>
              <a:t> ma nest, </a:t>
            </a:r>
            <a:r>
              <a:rPr lang="en-US" sz="4800" dirty="0" err="1" smtClean="0">
                <a:latin typeface="Trebuchet MS" pitchFamily="34" charset="0"/>
              </a:rPr>
              <a:t>volent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ipsum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etus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sequi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delenti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ationes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placcae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volor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maximpe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nossequis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latius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volupite</a:t>
            </a:r>
            <a:r>
              <a:rPr lang="en-US" sz="4800" dirty="0" smtClean="0">
                <a:latin typeface="Trebuchet MS" pitchFamily="34" charset="0"/>
              </a:rPr>
              <a:t> net </a:t>
            </a:r>
            <a:r>
              <a:rPr lang="en-US" sz="4800" dirty="0" err="1" smtClean="0">
                <a:latin typeface="Trebuchet MS" pitchFamily="34" charset="0"/>
              </a:rPr>
              <a:t>rerferum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lanturecae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pere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quodis</a:t>
            </a:r>
            <a:r>
              <a:rPr lang="en-US" sz="4800" dirty="0" smtClean="0">
                <a:latin typeface="Trebuchet MS" pitchFamily="34" charset="0"/>
              </a:rPr>
              <a:t> del </a:t>
            </a:r>
            <a:r>
              <a:rPr lang="en-US" sz="4800" dirty="0" err="1" smtClean="0">
                <a:latin typeface="Trebuchet MS" pitchFamily="34" charset="0"/>
              </a:rPr>
              <a:t>mos</a:t>
            </a:r>
            <a:r>
              <a:rPr lang="en-US" sz="4800" dirty="0" smtClean="0">
                <a:latin typeface="Trebuchet MS" pitchFamily="34" charset="0"/>
              </a:rPr>
              <a:t> et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si</a:t>
            </a:r>
            <a:r>
              <a:rPr lang="en-US" sz="4800" dirty="0" smtClean="0">
                <a:latin typeface="Trebuchet MS" pitchFamily="34" charset="0"/>
              </a:rPr>
              <a:t> is </a:t>
            </a:r>
            <a:r>
              <a:rPr lang="en-US" sz="4800" dirty="0" err="1" smtClean="0">
                <a:latin typeface="Trebuchet MS" pitchFamily="34" charset="0"/>
              </a:rPr>
              <a:t>eatem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faccupitae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officat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eossitate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sant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quossequo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volor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maximpe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nossequis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latius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volupite</a:t>
            </a:r>
            <a:r>
              <a:rPr lang="en-US" sz="4800" dirty="0" smtClean="0">
                <a:latin typeface="Trebuchet MS" pitchFamily="34" charset="0"/>
              </a:rPr>
              <a:t> net </a:t>
            </a:r>
            <a:r>
              <a:rPr lang="en-US" sz="4800" dirty="0" err="1" smtClean="0">
                <a:latin typeface="Trebuchet MS" pitchFamily="34" charset="0"/>
              </a:rPr>
              <a:t>rerferum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lanturecae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pere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quodis</a:t>
            </a:r>
            <a:r>
              <a:rPr lang="en-US" sz="4800" dirty="0" smtClean="0">
                <a:latin typeface="Trebuchet MS" pitchFamily="34" charset="0"/>
              </a:rPr>
              <a:t> del </a:t>
            </a:r>
            <a:r>
              <a:rPr lang="en-US" sz="4800" dirty="0" err="1" smtClean="0">
                <a:latin typeface="Trebuchet MS" pitchFamily="34" charset="0"/>
              </a:rPr>
              <a:t>mos</a:t>
            </a:r>
            <a:endParaRPr lang="en-US" sz="4800" dirty="0">
              <a:latin typeface="Trebuchet MS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18135600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Trebuchet MS" pitchFamily="34" charset="0"/>
              </a:rPr>
              <a:t>METHODS</a:t>
            </a:r>
            <a:endParaRPr lang="en-US" sz="7200" b="1" dirty="0"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19354800"/>
            <a:ext cx="10896600" cy="11910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rebuchet MS" pitchFamily="34" charset="0"/>
              </a:rPr>
              <a:t>Il </a:t>
            </a:r>
            <a:r>
              <a:rPr lang="en-US" sz="4800" dirty="0" err="1" smtClean="0">
                <a:latin typeface="Trebuchet MS" pitchFamily="34" charset="0"/>
              </a:rPr>
              <a:t>iniam</a:t>
            </a:r>
            <a:r>
              <a:rPr lang="en-US" sz="4800" dirty="0" smtClean="0">
                <a:latin typeface="Trebuchet MS" pitchFamily="34" charset="0"/>
              </a:rPr>
              <a:t> as et re </a:t>
            </a:r>
            <a:r>
              <a:rPr lang="en-US" sz="4800" dirty="0" err="1" smtClean="0">
                <a:latin typeface="Trebuchet MS" pitchFamily="34" charset="0"/>
              </a:rPr>
              <a:t>endaest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sed</a:t>
            </a:r>
            <a:r>
              <a:rPr lang="en-US" sz="4800" dirty="0" smtClean="0">
                <a:latin typeface="Trebuchet MS" pitchFamily="34" charset="0"/>
              </a:rPr>
              <a:t> qui </a:t>
            </a:r>
            <a:r>
              <a:rPr lang="en-US" sz="4800" dirty="0" err="1" smtClean="0">
                <a:latin typeface="Trebuchet MS" pitchFamily="34" charset="0"/>
              </a:rPr>
              <a:t>omnit</a:t>
            </a:r>
            <a:r>
              <a:rPr lang="en-US" sz="4800" dirty="0" smtClean="0">
                <a:latin typeface="Trebuchet MS" pitchFamily="34" charset="0"/>
              </a:rPr>
              <a:t> a non </a:t>
            </a:r>
            <a:r>
              <a:rPr lang="en-US" sz="4800" dirty="0" err="1" smtClean="0">
                <a:latin typeface="Trebuchet MS" pitchFamily="34" charset="0"/>
              </a:rPr>
              <a:t>ped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millabo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Omnim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laboruptas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versperum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endusam</a:t>
            </a:r>
            <a:r>
              <a:rPr lang="en-US" sz="4800" dirty="0" smtClean="0">
                <a:latin typeface="Trebuchet MS" pitchFamily="34" charset="0"/>
              </a:rPr>
              <a:t> as </a:t>
            </a:r>
            <a:r>
              <a:rPr lang="en-US" sz="4800" dirty="0" err="1" smtClean="0">
                <a:latin typeface="Trebuchet MS" pitchFamily="34" charset="0"/>
              </a:rPr>
              <a:t>rehenienis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paruptatem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conesto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ribus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nonectatia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Elenime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vidusciur</a:t>
            </a:r>
            <a:r>
              <a:rPr lang="en-US" sz="4800" dirty="0" smtClean="0">
                <a:latin typeface="Trebuchet MS" pitchFamily="34" charset="0"/>
              </a:rPr>
              <a:t>, sit </a:t>
            </a:r>
            <a:r>
              <a:rPr lang="en-US" sz="4800" dirty="0" err="1" smtClean="0">
                <a:latin typeface="Trebuchet MS" pitchFamily="34" charset="0"/>
              </a:rPr>
              <a:t>aut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minimus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ipsusdam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incte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posam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cusam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nim</a:t>
            </a:r>
            <a:r>
              <a:rPr lang="en-US" sz="4800" dirty="0" smtClean="0">
                <a:latin typeface="Trebuchet MS" pitchFamily="34" charset="0"/>
              </a:rPr>
              <a:t> Il </a:t>
            </a:r>
            <a:r>
              <a:rPr lang="en-US" sz="4800" dirty="0" err="1" smtClean="0">
                <a:latin typeface="Trebuchet MS" pitchFamily="34" charset="0"/>
              </a:rPr>
              <a:t>iniam</a:t>
            </a:r>
            <a:r>
              <a:rPr lang="en-US" sz="4800" dirty="0" smtClean="0">
                <a:latin typeface="Trebuchet MS" pitchFamily="34" charset="0"/>
              </a:rPr>
              <a:t> as et re </a:t>
            </a:r>
            <a:r>
              <a:rPr lang="en-US" sz="4800" dirty="0" err="1" smtClean="0">
                <a:latin typeface="Trebuchet MS" pitchFamily="34" charset="0"/>
              </a:rPr>
              <a:t>endaest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sed</a:t>
            </a:r>
            <a:r>
              <a:rPr lang="en-US" sz="4800" dirty="0" smtClean="0">
                <a:latin typeface="Trebuchet MS" pitchFamily="34" charset="0"/>
              </a:rPr>
              <a:t> qui </a:t>
            </a:r>
            <a:r>
              <a:rPr lang="en-US" sz="4800" dirty="0" err="1" smtClean="0">
                <a:latin typeface="Trebuchet MS" pitchFamily="34" charset="0"/>
              </a:rPr>
              <a:t>omnit</a:t>
            </a:r>
            <a:r>
              <a:rPr lang="en-US" sz="4800" dirty="0" smtClean="0">
                <a:latin typeface="Trebuchet MS" pitchFamily="34" charset="0"/>
              </a:rPr>
              <a:t> a non </a:t>
            </a:r>
            <a:r>
              <a:rPr lang="en-US" sz="4800" dirty="0" err="1" smtClean="0">
                <a:latin typeface="Trebuchet MS" pitchFamily="34" charset="0"/>
              </a:rPr>
              <a:t>ped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millabo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Omnim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laboruptas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versperum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endusam</a:t>
            </a:r>
            <a:r>
              <a:rPr lang="en-US" sz="4800" dirty="0" smtClean="0">
                <a:latin typeface="Trebuchet MS" pitchFamily="34" charset="0"/>
              </a:rPr>
              <a:t> as </a:t>
            </a:r>
            <a:r>
              <a:rPr lang="en-US" sz="4800" dirty="0" err="1" smtClean="0">
                <a:latin typeface="Trebuchet MS" pitchFamily="34" charset="0"/>
              </a:rPr>
              <a:t>rehenienis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paruptatem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conesto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ribus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nonectatia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Elenime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vidusciur</a:t>
            </a:r>
            <a:r>
              <a:rPr lang="en-US" sz="4800" dirty="0" smtClean="0">
                <a:latin typeface="Trebuchet MS" pitchFamily="34" charset="0"/>
              </a:rPr>
              <a:t>, sit </a:t>
            </a:r>
            <a:r>
              <a:rPr lang="en-US" sz="4800" dirty="0" err="1" smtClean="0">
                <a:latin typeface="Trebuchet MS" pitchFamily="34" charset="0"/>
              </a:rPr>
              <a:t>aut</a:t>
            </a:r>
            <a:r>
              <a:rPr lang="en-US" sz="4800" dirty="0" smtClean="0">
                <a:latin typeface="Trebuchet MS" pitchFamily="34" charset="0"/>
              </a:rPr>
              <a:t> Il </a:t>
            </a:r>
            <a:r>
              <a:rPr lang="en-US" sz="4800" dirty="0" err="1" smtClean="0">
                <a:latin typeface="Trebuchet MS" pitchFamily="34" charset="0"/>
              </a:rPr>
              <a:t>iniam</a:t>
            </a:r>
            <a:r>
              <a:rPr lang="en-US" sz="4800" dirty="0" smtClean="0">
                <a:latin typeface="Trebuchet MS" pitchFamily="34" charset="0"/>
              </a:rPr>
              <a:t> as et re </a:t>
            </a:r>
            <a:r>
              <a:rPr lang="en-US" sz="4800" dirty="0" err="1" smtClean="0">
                <a:latin typeface="Trebuchet MS" pitchFamily="34" charset="0"/>
              </a:rPr>
              <a:t>endaest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sed</a:t>
            </a:r>
            <a:r>
              <a:rPr lang="en-US" sz="4800" dirty="0" smtClean="0">
                <a:latin typeface="Trebuchet MS" pitchFamily="34" charset="0"/>
              </a:rPr>
              <a:t> qui </a:t>
            </a:r>
            <a:r>
              <a:rPr lang="en-US" sz="4800" dirty="0" err="1" smtClean="0">
                <a:latin typeface="Trebuchet MS" pitchFamily="34" charset="0"/>
              </a:rPr>
              <a:t>omnit</a:t>
            </a:r>
            <a:r>
              <a:rPr lang="en-US" sz="4800" dirty="0" smtClean="0">
                <a:latin typeface="Trebuchet MS" pitchFamily="34" charset="0"/>
              </a:rPr>
              <a:t> a non </a:t>
            </a:r>
            <a:r>
              <a:rPr lang="en-US" sz="4800" dirty="0" err="1" smtClean="0">
                <a:latin typeface="Trebuchet MS" pitchFamily="34" charset="0"/>
              </a:rPr>
              <a:t>ped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millabo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Omnim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laboruptas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versperum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endusam</a:t>
            </a:r>
            <a:r>
              <a:rPr lang="en-US" sz="4800" dirty="0" smtClean="0">
                <a:latin typeface="Trebuchet MS" pitchFamily="34" charset="0"/>
              </a:rPr>
              <a:t> as</a:t>
            </a:r>
            <a:endParaRPr lang="en-US" sz="4800" dirty="0">
              <a:latin typeface="Trebuchet M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01800" y="6096000"/>
            <a:ext cx="1287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Trebuchet MS" pitchFamily="34" charset="0"/>
              </a:rPr>
              <a:t>RESULTS</a:t>
            </a:r>
            <a:endParaRPr lang="en-US" sz="72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325600" y="7696200"/>
            <a:ext cx="13106400" cy="1708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Il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iniam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as et re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endaest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natem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ipis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sed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qui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omnit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a non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ped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millabo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.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Omnim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laboruptas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versperum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endusam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as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rehenienis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paruptatem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ratem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conesto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ribus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nonectatia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corae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.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Elenime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vidusciur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sit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aut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minimus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ipsusdam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incte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posam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cusam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nim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vel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eatur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optatur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experferae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.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Ignisciendel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min re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sunt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excessed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niatur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sundit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faceatiatium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hicipsapel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ma nest,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volent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ipsum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etus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sequi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delenti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ationes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placcae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volor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maximpe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nossequis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ut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latius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molupta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volupite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net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rerferum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lanturecae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pere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veres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dolupta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quodis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del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et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ut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est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is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eatem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faccupitae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sunt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officat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eossitate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sant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resto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quossequo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excessed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niatur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sundit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faceatiatium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hicipsapel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ma nest,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volent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ipsum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etus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sequi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delenti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ationes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placcae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volor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maximpe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nossequis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ut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latius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molupta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volupite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net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rerferum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lanturecae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pere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veres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dolupta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quodis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del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et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ut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est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is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volor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maximpe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nossequis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ut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latius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molupta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volupite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net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rerferum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lanturecae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pere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veres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dolupta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quodis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del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et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ut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est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is</a:t>
            </a:r>
            <a:endParaRPr lang="en-US" sz="48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727400" y="6096000"/>
            <a:ext cx="13411200" cy="121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Trebuchet MS" pitchFamily="34" charset="0"/>
              </a:rPr>
              <a:t>CONCLUSIONS</a:t>
            </a:r>
            <a:endParaRPr lang="en-US" sz="72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651200" y="7467600"/>
            <a:ext cx="13563600" cy="11910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Il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iniam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as et re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endaest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natem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ipis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sed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qui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omnit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a non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ped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millabo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.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Omnim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laboruptas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versperum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endusam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as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rehenienis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paruptatem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ratem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conesto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ribus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nonectatia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corae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.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Elenime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vidusciur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sit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aut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minimus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ipsusdam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incte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posam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cusam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nim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vel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eatur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optatur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experferae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.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Ignisciendel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min re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sunt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excessed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niatur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sundit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faceatiatium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hicipsapel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ma nest,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volent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ipsum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etus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sequi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delenti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ationes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placcae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volor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maximpe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nossequis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ut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latius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molupta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volupite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net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rerferum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lanturecae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pere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veres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dolupta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quodis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del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et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ut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est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si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is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eatem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faccupitae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sunt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officat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eossitate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sant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resto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quossequo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excessed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niatur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sundit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faceatiatium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sunt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officat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eossitate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sant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resto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quossequo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excessed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que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niatur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sundit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faceatiatium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endParaRPr lang="en-US" sz="48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727400" y="19812000"/>
            <a:ext cx="1341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Trebuchet MS" pitchFamily="34" charset="0"/>
              </a:rPr>
              <a:t>ACKNOWLEDGEMENT/ BIBLIOGRAPHY</a:t>
            </a:r>
            <a:endParaRPr lang="en-US" sz="6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651200" y="20878800"/>
            <a:ext cx="13792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Il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iniam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as et re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endaest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natem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eos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ipis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sed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qui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omnit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a non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ped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millabo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.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Omnim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laboruptas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versperum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endusam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as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rehenienis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paruptatem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ratem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conesto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ribus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nonectatia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corae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.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Elenime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vidusciur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, sit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aut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minimus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ipsusdam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incte</a:t>
            </a:r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rebuchet MS" pitchFamily="34" charset="0"/>
              </a:rPr>
              <a:t>posam</a:t>
            </a:r>
            <a:endParaRPr lang="en-US" sz="48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37400" y="27127200"/>
            <a:ext cx="6172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Place Image here and delete this black box</a:t>
            </a:r>
          </a:p>
          <a:p>
            <a:endParaRPr lang="en-US" sz="36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983200" y="27279600"/>
            <a:ext cx="6172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Place Image here and delete this black box</a:t>
            </a:r>
          </a:p>
          <a:p>
            <a:endParaRPr lang="en-US" sz="36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163800" y="1295400"/>
            <a:ext cx="153924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b="1" dirty="0" smtClean="0">
                <a:solidFill>
                  <a:schemeClr val="bg1"/>
                </a:solidFill>
                <a:latin typeface="Trebuchet MS" pitchFamily="34" charset="0"/>
              </a:rPr>
              <a:t>TITLE TO EXPLAIN YOUR PROJECT GOES HERE</a:t>
            </a:r>
          </a:p>
          <a:p>
            <a:r>
              <a:rPr lang="en-US" sz="4800" i="1" dirty="0" smtClean="0">
                <a:solidFill>
                  <a:schemeClr val="bg1"/>
                </a:solidFill>
                <a:latin typeface="Trebuchet MS" pitchFamily="34" charset="0"/>
              </a:rPr>
              <a:t>YOUR NAME / YEAR AND OTHER IMPORTANT INFO</a:t>
            </a:r>
            <a:endParaRPr lang="en-US" sz="4800" i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3075" name="Picture 3" descr="C:\Users\Renee Reder\Desktop\ALL FILES\Graduate\Third Year\Fall 2012\Work DMC\DMC work\Poster templates\DMCtemplatesdraft\headers\HEAD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0" y="1371600"/>
            <a:ext cx="9982200" cy="3943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615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Renee Reder</dc:creator>
  <cp:lastModifiedBy>Jane Zhao</cp:lastModifiedBy>
  <cp:revision>10</cp:revision>
  <dcterms:created xsi:type="dcterms:W3CDTF">2013-02-11T16:29:24Z</dcterms:created>
  <dcterms:modified xsi:type="dcterms:W3CDTF">2013-02-11T16:29:40Z</dcterms:modified>
</cp:coreProperties>
</file>