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51" autoAdjust="0"/>
    <p:restoredTop sz="86475" autoAdjust="0"/>
  </p:normalViewPr>
  <p:slideViewPr>
    <p:cSldViewPr snapToGrid="0" snapToObjects="1">
      <p:cViewPr varScale="1">
        <p:scale>
          <a:sx n="102" d="100"/>
          <a:sy n="102" d="100"/>
        </p:scale>
        <p:origin x="-3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1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55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9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6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8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4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9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9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B0841-4DD5-8542-AE74-8DE8F8F81E3B}" type="datetimeFigureOut">
              <a:rPr lang="en-US" smtClean="0"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EE1D-74A2-A640-9F17-778C0E9A9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7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4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0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8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7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5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0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4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3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8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2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2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0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8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9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Rice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Zhao</dc:creator>
  <cp:lastModifiedBy>Jane Zhao</cp:lastModifiedBy>
  <cp:revision>2</cp:revision>
  <dcterms:created xsi:type="dcterms:W3CDTF">2016-02-26T20:58:39Z</dcterms:created>
  <dcterms:modified xsi:type="dcterms:W3CDTF">2016-03-04T16:46:05Z</dcterms:modified>
</cp:coreProperties>
</file>