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74" r:id="rId13"/>
    <p:sldId id="273" r:id="rId14"/>
    <p:sldId id="268" r:id="rId15"/>
    <p:sldId id="269" r:id="rId16"/>
    <p:sldId id="270" r:id="rId17"/>
    <p:sldId id="271" r:id="rId18"/>
    <p:sldId id="272" r:id="rId19"/>
    <p:sldId id="26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80" autoAdjust="0"/>
    <p:restoredTop sz="94660"/>
  </p:normalViewPr>
  <p:slideViewPr>
    <p:cSldViewPr snapToGrid="0">
      <p:cViewPr>
        <p:scale>
          <a:sx n="125" d="100"/>
          <a:sy n="125" d="100"/>
        </p:scale>
        <p:origin x="80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EB044-9C3C-4EB1-AAE4-66ADC2C72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9692F3-B5F3-4B73-ADC0-21B88F0BD5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FF1E0-9C89-4A69-AC33-CB875D7BD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5F03-E2D5-42E4-9C42-0BBE2504A9B3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3E4C36-0DC8-49F6-81A7-C031BD5A1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065BA-11C7-4076-A8C8-D8441BD47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D4CC-3801-4DC7-BE11-2AB564AE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096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5B24F-5C96-45C8-B21E-19CA34720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9F8966-DD4B-4514-BB5B-D3F124FC76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464CB8-3118-42F2-BE41-D8485FD3D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5F03-E2D5-42E4-9C42-0BBE2504A9B3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E3668-4E7C-4E63-B94D-D6F946661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D4F7A-F05B-4828-BEF1-4E682CF66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D4CC-3801-4DC7-BE11-2AB564AE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6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F35C53-6ABA-40E6-8728-DD546642C5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7D1919-59FC-468A-93B3-A2E0D0C73F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FA3327-5976-42BF-B79D-EE9863AB6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5F03-E2D5-42E4-9C42-0BBE2504A9B3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63BD2-05C9-4A8F-96DE-7896B4CFF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EBBF5-B0F0-4B3B-941A-D279F22C8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D4CC-3801-4DC7-BE11-2AB564AE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399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55664-8B64-435A-8C05-F36CCD1DC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E642E-4281-4E4F-910F-95EDB32DC9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E14BC-C418-40F1-ACD1-8A07DF3CD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5F03-E2D5-42E4-9C42-0BBE2504A9B3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397A9-A4E1-40B7-87F6-74947B2D2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6EBC1-BE51-48BC-8848-1E574D24C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D4CC-3801-4DC7-BE11-2AB564AE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388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DCC276B-E1FB-4AE0-B9A9-80CEB4A8DD3E}"/>
              </a:ext>
            </a:extLst>
          </p:cNvPr>
          <p:cNvSpPr/>
          <p:nvPr userDrawn="1"/>
        </p:nvSpPr>
        <p:spPr>
          <a:xfrm>
            <a:off x="0" y="0"/>
            <a:ext cx="12192000" cy="6858001"/>
          </a:xfrm>
          <a:prstGeom prst="rect">
            <a:avLst/>
          </a:prstGeom>
          <a:noFill/>
          <a:ln w="155575" cap="flat" cmpd="tri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8386D4-408E-47B2-9C38-890CA1F56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66FA49-06AD-4BDE-A52E-4C13E6A8A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F68B2-C1E0-4141-9D0D-BA4745DAC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5F03-E2D5-42E4-9C42-0BBE2504A9B3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6D902E-A8E7-4434-B4BE-B12F2EA24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80371-04B4-4654-A28A-A29F02E6D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D4CC-3801-4DC7-BE11-2AB564AE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78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BABEF-B035-42F2-9E97-B21F2792F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F5629-16E4-4AE9-8B0F-D9A43F941C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1273ED-152B-42A0-A657-39961E45EB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47E418-93A5-425C-A5DC-86CAFC622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5F03-E2D5-42E4-9C42-0BBE2504A9B3}" type="datetimeFigureOut">
              <a:rPr lang="en-US" smtClean="0"/>
              <a:t>11/4/19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3E89DE-5F3C-4D0A-9968-5958BE602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C78A10-B615-445D-8C96-A086B0142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D4CC-3801-4DC7-BE11-2AB564AE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79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3A4A5-E01D-4DA1-8552-E4E354B4D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42CBFE-BA73-4197-9714-9E33312982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E95526-3B34-44D4-985E-C14F85E5AF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56C593-2688-42D8-A6B4-6303F72ABC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949970-5E42-4FD7-B2B0-72C08732C4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3E15D8-93E6-4AD1-940E-D75C300F7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5F03-E2D5-42E4-9C42-0BBE2504A9B3}" type="datetimeFigureOut">
              <a:rPr lang="en-US" smtClean="0"/>
              <a:t>11/4/19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58CD14-330F-48EB-A119-470F10789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1D0A67-C998-495D-AF0B-7073AAACE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D4CC-3801-4DC7-BE11-2AB564AE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71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7F1DE-D372-490F-8E1E-A61D4D5E3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84B592-275C-4EA3-984A-A015DC183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5F03-E2D5-42E4-9C42-0BBE2504A9B3}" type="datetimeFigureOut">
              <a:rPr lang="en-US" smtClean="0"/>
              <a:t>11/4/19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C2493A-40C9-4039-A550-A439822AF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68530B-B67D-4D9B-AABF-ED03D463B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D4CC-3801-4DC7-BE11-2AB564AE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881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413E06-2F48-4C01-A71D-BF74F38E0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5F03-E2D5-42E4-9C42-0BBE2504A9B3}" type="datetimeFigureOut">
              <a:rPr lang="en-US" smtClean="0"/>
              <a:t>11/4/19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060FC3-3920-4F8D-A8EF-175E14E6E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E6908B-85F8-48AA-9172-B065A489C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D4CC-3801-4DC7-BE11-2AB564AE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234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C3B93-465E-4714-99B2-8E8CE789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F7F2D5-AD91-46B3-BD34-E7C7C44D9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315108-FF85-4762-BB07-9BF75DD41C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D886EE-F779-4507-BDA2-D75EC4E54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5F03-E2D5-42E4-9C42-0BBE2504A9B3}" type="datetimeFigureOut">
              <a:rPr lang="en-US" smtClean="0"/>
              <a:t>11/4/19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02E6AA-77D4-4687-991B-76C37D2E1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6C9858-F1E0-478B-AACB-31FF6C0C8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D4CC-3801-4DC7-BE11-2AB564AE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33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C3D1A-7108-4C32-AC27-2954126A3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42CD51-8929-4DF9-B77D-A7C8F7731C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41BB73-E327-4BCC-91B2-65D1FA9F35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03AABB-61DB-48F3-AACC-21D9B1056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B5F03-E2D5-42E4-9C42-0BBE2504A9B3}" type="datetimeFigureOut">
              <a:rPr lang="en-US" smtClean="0"/>
              <a:t>11/4/19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A68F9E-1425-4280-BEFE-6A0569134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D2DD29-E204-4FB8-A5DD-040EC707E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D4CC-3801-4DC7-BE11-2AB564AE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556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1AD922-118D-42F7-861F-8DFF264C4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328A3A-4CC6-444A-ADF2-2498D0C2F2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54C9E-4CFC-4ECE-9995-77BBDE189E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B5F03-E2D5-42E4-9C42-0BBE2504A9B3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406BC0-281E-4777-9348-3B04E23F00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C288B-372C-427A-B65B-B9FDFE7803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1D4CC-3801-4DC7-BE11-2AB564AE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08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dmc-info@rice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1163B-70DE-4C30-BB9A-B9507DB5A0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53045"/>
            <a:ext cx="9144000" cy="1035211"/>
          </a:xfrm>
        </p:spPr>
        <p:txBody>
          <a:bodyPr>
            <a:normAutofit/>
          </a:bodyPr>
          <a:lstStyle/>
          <a:p>
            <a:r>
              <a:rPr lang="en-US" dirty="0"/>
              <a:t>Intro to GarageBand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66E5B-9760-4427-81D7-6937E16468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240124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Digital Media Commons</a:t>
            </a:r>
          </a:p>
          <a:p>
            <a:r>
              <a:rPr lang="en-US" dirty="0"/>
              <a:t>Fondren Library B42</a:t>
            </a:r>
          </a:p>
          <a:p>
            <a:r>
              <a:rPr lang="en-US" dirty="0"/>
              <a:t>dmc.rice.edu</a:t>
            </a:r>
          </a:p>
          <a:p>
            <a:r>
              <a:rPr lang="en-US" dirty="0">
                <a:hlinkClick r:id="rId2"/>
              </a:rPr>
              <a:t>dmc-info@rice.edu</a:t>
            </a:r>
            <a:r>
              <a:rPr lang="en-US" dirty="0"/>
              <a:t> | (713) 348-3635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154F41-3F4C-4131-9B57-E28EAC7972E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Shape 86">
            <a:extLst>
              <a:ext uri="{FF2B5EF4-FFF2-40B4-BE49-F238E27FC236}">
                <a16:creationId xmlns:a16="http://schemas.microsoft.com/office/drawing/2014/main" id="{2B4A1E3F-10FC-4836-8613-0963DF8DBA6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8812" y="446048"/>
            <a:ext cx="8334375" cy="20192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79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655" y="846622"/>
            <a:ext cx="5687144" cy="28724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1595094" y="4565685"/>
            <a:ext cx="90018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the new Record Enable button on each track.</a:t>
            </a:r>
          </a:p>
          <a:p>
            <a:pPr algn="ctr"/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Once they are primed for recording, the buttons will flash red.</a:t>
            </a:r>
          </a:p>
          <a:p>
            <a:pPr algn="ctr"/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Once you start recording, they will turn solid red.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115A4AE-801F-4396-AA24-D3B0DB57CE8B}"/>
              </a:ext>
            </a:extLst>
          </p:cNvPr>
          <p:cNvCxnSpPr>
            <a:cxnSpLocks/>
          </p:cNvCxnSpPr>
          <p:nvPr/>
        </p:nvCxnSpPr>
        <p:spPr>
          <a:xfrm flipV="1">
            <a:off x="4155311" y="2694185"/>
            <a:ext cx="1556" cy="119490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115A4AE-801F-4396-AA24-D3B0DB57CE8B}"/>
              </a:ext>
            </a:extLst>
          </p:cNvPr>
          <p:cNvCxnSpPr>
            <a:cxnSpLocks/>
          </p:cNvCxnSpPr>
          <p:nvPr/>
        </p:nvCxnSpPr>
        <p:spPr>
          <a:xfrm>
            <a:off x="4178458" y="367350"/>
            <a:ext cx="1" cy="118668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1919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45907" y="40091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Smart Controls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948906" y="1591732"/>
            <a:ext cx="47715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the smart controls panel by either using the dial icon at the top or by double clicking the track you want to edit.</a:t>
            </a:r>
          </a:p>
          <a:p>
            <a:pPr algn="r"/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default, every recording track has compressor and Channel EQ.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023" y="1652371"/>
            <a:ext cx="5541034" cy="16255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628" y="3579961"/>
            <a:ext cx="2010164" cy="29474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783" y="4149984"/>
            <a:ext cx="2414274" cy="18073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1312104" y="4730503"/>
            <a:ext cx="4546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Plug-Ins panel is where you can add or toggle plug-ins.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958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45907" y="40091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Pitch Correction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768633" y="1583818"/>
            <a:ext cx="454653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the editor by either using the scissors at the top or by double clicking the audio you want to edit.</a:t>
            </a:r>
          </a:p>
          <a:p>
            <a:pPr algn="r"/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split tracks but double-clicking in the bottom half of the track (below the waveform).</a:t>
            </a:r>
          </a:p>
          <a:p>
            <a:pPr algn="r"/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pitch correction slider to add correction for the *entire track*.</a:t>
            </a:r>
          </a:p>
          <a:p>
            <a:pPr algn="r"/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 much pitch correction will result in robotic sounds.</a:t>
            </a:r>
          </a:p>
          <a:p>
            <a:pPr algn="r"/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to the Region tab to transpose sections manually.</a:t>
            </a:r>
          </a:p>
          <a:p>
            <a:pPr algn="r"/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698" y="1658323"/>
            <a:ext cx="6049715" cy="18407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799" y="4329705"/>
            <a:ext cx="5541034" cy="212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759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89039" y="990082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Using GarageBand’s</a:t>
            </a:r>
          </a:p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Loop Library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89"/>
          <a:stretch/>
        </p:blipFill>
        <p:spPr>
          <a:xfrm>
            <a:off x="8044835" y="3507172"/>
            <a:ext cx="1930400" cy="10796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576712" y="3723831"/>
            <a:ext cx="5172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top right, you’ll find three icons.</a:t>
            </a:r>
          </a:p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center icon will open the loop library.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115A4AE-801F-4396-AA24-D3B0DB57CE8B}"/>
              </a:ext>
            </a:extLst>
          </p:cNvPr>
          <p:cNvCxnSpPr>
            <a:cxnSpLocks/>
          </p:cNvCxnSpPr>
          <p:nvPr/>
        </p:nvCxnSpPr>
        <p:spPr>
          <a:xfrm>
            <a:off x="9010035" y="3143353"/>
            <a:ext cx="0" cy="6756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055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207" y="747252"/>
            <a:ext cx="2844732" cy="58079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246102" y="944580"/>
            <a:ext cx="44377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browse for loops and sounds using the three tabs at the top:</a:t>
            </a:r>
          </a:p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instrument, genre, and moods.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115A4AE-801F-4396-AA24-D3B0DB57CE8B}"/>
              </a:ext>
            </a:extLst>
          </p:cNvPr>
          <p:cNvCxnSpPr>
            <a:cxnSpLocks/>
          </p:cNvCxnSpPr>
          <p:nvPr/>
        </p:nvCxnSpPr>
        <p:spPr>
          <a:xfrm flipV="1">
            <a:off x="4683842" y="1110185"/>
            <a:ext cx="563511" cy="38096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315234" y="3651250"/>
            <a:ext cx="4650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on a sound or loop to play it back.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115A4AE-801F-4396-AA24-D3B0DB57CE8B}"/>
              </a:ext>
            </a:extLst>
          </p:cNvPr>
          <p:cNvCxnSpPr>
            <a:cxnSpLocks/>
          </p:cNvCxnSpPr>
          <p:nvPr/>
        </p:nvCxnSpPr>
        <p:spPr>
          <a:xfrm flipV="1">
            <a:off x="4874204" y="3651250"/>
            <a:ext cx="406627" cy="1814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8341304" y="2920321"/>
            <a:ext cx="35425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beats column will tell you if the sound is a loop or just a sound.</a:t>
            </a:r>
          </a:p>
          <a:p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Loops have a beat count, letting you know their length in beats.</a:t>
            </a:r>
          </a:p>
          <a:p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Regular sounds have a playback time.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115A4AE-801F-4396-AA24-D3B0DB57CE8B}"/>
              </a:ext>
            </a:extLst>
          </p:cNvPr>
          <p:cNvCxnSpPr>
            <a:cxnSpLocks/>
          </p:cNvCxnSpPr>
          <p:nvPr/>
        </p:nvCxnSpPr>
        <p:spPr>
          <a:xfrm flipH="1" flipV="1">
            <a:off x="7521677" y="2438400"/>
            <a:ext cx="819627" cy="6920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115A4AE-801F-4396-AA24-D3B0DB57CE8B}"/>
              </a:ext>
            </a:extLst>
          </p:cNvPr>
          <p:cNvCxnSpPr>
            <a:cxnSpLocks/>
          </p:cNvCxnSpPr>
          <p:nvPr/>
        </p:nvCxnSpPr>
        <p:spPr>
          <a:xfrm flipH="1" flipV="1">
            <a:off x="7476065" y="3531686"/>
            <a:ext cx="819627" cy="6920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115A4AE-801F-4396-AA24-D3B0DB57CE8B}"/>
              </a:ext>
            </a:extLst>
          </p:cNvPr>
          <p:cNvCxnSpPr>
            <a:cxnSpLocks/>
          </p:cNvCxnSpPr>
          <p:nvPr/>
        </p:nvCxnSpPr>
        <p:spPr>
          <a:xfrm flipH="1" flipV="1">
            <a:off x="7525226" y="4624972"/>
            <a:ext cx="819627" cy="6920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6863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64888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Using a Virtual Instrument</a:t>
            </a:r>
          </a:p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in GarageBand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309" y="2991683"/>
            <a:ext cx="5725046" cy="28490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308021" y="4093059"/>
            <a:ext cx="5012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a new track and</a:t>
            </a:r>
          </a:p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“Software Instrument”</a:t>
            </a:r>
          </a:p>
        </p:txBody>
      </p:sp>
    </p:spTree>
    <p:extLst>
      <p:ext uri="{BB962C8B-B14F-4D97-AF65-F5344CB8AC3E}">
        <p14:creationId xmlns:p14="http://schemas.microsoft.com/office/powerpoint/2010/main" val="19290874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330" y="348018"/>
            <a:ext cx="5023340" cy="61619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947484" y="498618"/>
            <a:ext cx="4650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this icon to bring up the library</a:t>
            </a:r>
          </a:p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it’s not open yet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115A4AE-801F-4396-AA24-D3B0DB57CE8B}"/>
              </a:ext>
            </a:extLst>
          </p:cNvPr>
          <p:cNvCxnSpPr>
            <a:cxnSpLocks/>
          </p:cNvCxnSpPr>
          <p:nvPr/>
        </p:nvCxnSpPr>
        <p:spPr>
          <a:xfrm flipV="1">
            <a:off x="5597847" y="668740"/>
            <a:ext cx="1144147" cy="203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750820" y="2804053"/>
            <a:ext cx="4650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where you select what instrument you want to use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115A4AE-801F-4396-AA24-D3B0DB57CE8B}"/>
              </a:ext>
            </a:extLst>
          </p:cNvPr>
          <p:cNvCxnSpPr>
            <a:cxnSpLocks/>
          </p:cNvCxnSpPr>
          <p:nvPr/>
        </p:nvCxnSpPr>
        <p:spPr>
          <a:xfrm flipV="1">
            <a:off x="5401183" y="2974175"/>
            <a:ext cx="1144147" cy="2036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865160" y="5109488"/>
            <a:ext cx="44216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where you control how much impact you want your keystrokes to have if you’re just using </a:t>
            </a:r>
            <a:r>
              <a:rPr lang="en-US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computer keyboard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115A4AE-801F-4396-AA24-D3B0DB57CE8B}"/>
              </a:ext>
            </a:extLst>
          </p:cNvPr>
          <p:cNvCxnSpPr>
            <a:cxnSpLocks/>
          </p:cNvCxnSpPr>
          <p:nvPr/>
        </p:nvCxnSpPr>
        <p:spPr>
          <a:xfrm flipV="1">
            <a:off x="5401183" y="5109488"/>
            <a:ext cx="4275080" cy="36060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55940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490" y="3119220"/>
            <a:ext cx="6432454" cy="28528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532262" y="1374944"/>
            <a:ext cx="464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Window &gt; Show Musical Typing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764" y="996982"/>
            <a:ext cx="5668180" cy="12362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477672" y="3529963"/>
            <a:ext cx="39851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will bring up the Musical Typing interface that lets you use your computer keyboard to create music!</a:t>
            </a:r>
          </a:p>
          <a:p>
            <a:pPr algn="r"/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(Alternatively, you can use a MIDI keyboard to create)</a:t>
            </a:r>
          </a:p>
        </p:txBody>
      </p:sp>
    </p:spTree>
    <p:extLst>
      <p:ext uri="{BB962C8B-B14F-4D97-AF65-F5344CB8AC3E}">
        <p14:creationId xmlns:p14="http://schemas.microsoft.com/office/powerpoint/2010/main" val="19290527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877424" y="770134"/>
            <a:ext cx="464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 record and start playing the keys</a:t>
            </a:r>
          </a:p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(you may want to use the </a:t>
            </a:r>
          </a:p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metronome function)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877" y="2191674"/>
            <a:ext cx="5841910" cy="20379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877" y="4526370"/>
            <a:ext cx="5824547" cy="20349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831" y="535508"/>
            <a:ext cx="3770463" cy="12642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877424" y="2333502"/>
            <a:ext cx="46402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double-click the recorded section, you’ll bring up the piano roll.</a:t>
            </a:r>
          </a:p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you can interact with the individual notes by lengthening or shortening them. You can even change the note or remove it completely.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860061" y="5082163"/>
            <a:ext cx="464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also click “Score” to bring the actual musical notation where you can interact with notes in the same way.</a:t>
            </a:r>
          </a:p>
        </p:txBody>
      </p:sp>
    </p:spTree>
    <p:extLst>
      <p:ext uri="{BB962C8B-B14F-4D97-AF65-F5344CB8AC3E}">
        <p14:creationId xmlns:p14="http://schemas.microsoft.com/office/powerpoint/2010/main" val="12106972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6980940" y="1261305"/>
            <a:ext cx="4973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export your final product,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Share &gt; Export Song to Disk…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22DDEE-606D-434B-94E3-988D2F9DBA57}"/>
              </a:ext>
            </a:extLst>
          </p:cNvPr>
          <p:cNvCxnSpPr>
            <a:cxnSpLocks/>
          </p:cNvCxnSpPr>
          <p:nvPr/>
        </p:nvCxnSpPr>
        <p:spPr>
          <a:xfrm>
            <a:off x="301690" y="3168941"/>
            <a:ext cx="1158862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F48666DA-6FEE-47D5-B771-62804F7C52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47" y="334380"/>
            <a:ext cx="5687080" cy="25001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A5E12D7C-7D94-4CEA-A9DA-9C07763195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55" y="3423626"/>
            <a:ext cx="3917207" cy="21616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5E64967-C5BF-4639-9296-7BE29D830C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940" y="3423626"/>
            <a:ext cx="3917207" cy="21541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0A75B7B-3F09-494D-8981-68A966C999E6}"/>
              </a:ext>
            </a:extLst>
          </p:cNvPr>
          <p:cNvSpPr txBox="1"/>
          <p:nvPr/>
        </p:nvSpPr>
        <p:spPr>
          <a:xfrm>
            <a:off x="830168" y="5743216"/>
            <a:ext cx="5265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most cases, just choose MP3 at highest quality. This will result in high quality at a small, manageable file size.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BDF114-D311-4952-9660-545AE3D71058}"/>
              </a:ext>
            </a:extLst>
          </p:cNvPr>
          <p:cNvSpPr txBox="1"/>
          <p:nvPr/>
        </p:nvSpPr>
        <p:spPr>
          <a:xfrm>
            <a:off x="6306627" y="5743216"/>
            <a:ext cx="5265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an uncompressed file, choose WAVE at 24-bit. This is the best choice for an archival backup.</a:t>
            </a:r>
          </a:p>
        </p:txBody>
      </p:sp>
    </p:spTree>
    <p:extLst>
      <p:ext uri="{BB962C8B-B14F-4D97-AF65-F5344CB8AC3E}">
        <p14:creationId xmlns:p14="http://schemas.microsoft.com/office/powerpoint/2010/main" val="33692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0BAC04-010B-4EE4-BB0F-E4DC7EDF3F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753" y="393496"/>
            <a:ext cx="5052969" cy="26420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91FAF1B-5C34-49CB-B1AF-6FB54927EF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753" y="3775511"/>
            <a:ext cx="4654434" cy="27359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2495371" y="1501002"/>
            <a:ext cx="2905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“Empty Project”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43E39D-DBEB-45DA-8141-E08491A703A0}"/>
              </a:ext>
            </a:extLst>
          </p:cNvPr>
          <p:cNvSpPr txBox="1"/>
          <p:nvPr/>
        </p:nvSpPr>
        <p:spPr>
          <a:xfrm>
            <a:off x="427847" y="4266337"/>
            <a:ext cx="49732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the microphone option</a:t>
            </a:r>
          </a:p>
          <a:p>
            <a:pPr algn="r"/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input accordingly</a:t>
            </a:r>
          </a:p>
          <a:p>
            <a:pPr algn="r"/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“I want to hear…” if you are not using an audio interface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938F057-DD2E-4EAD-8AA8-FB5263E7743D}"/>
              </a:ext>
            </a:extLst>
          </p:cNvPr>
          <p:cNvCxnSpPr>
            <a:cxnSpLocks/>
          </p:cNvCxnSpPr>
          <p:nvPr/>
        </p:nvCxnSpPr>
        <p:spPr>
          <a:xfrm>
            <a:off x="301690" y="3429000"/>
            <a:ext cx="1158862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140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4CF6D3-DFAC-41DE-B3CF-BF1853DD1D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792" y="1131456"/>
            <a:ext cx="8478416" cy="43098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43E39D-DBEB-45DA-8141-E08491A703A0}"/>
              </a:ext>
            </a:extLst>
          </p:cNvPr>
          <p:cNvSpPr txBox="1"/>
          <p:nvPr/>
        </p:nvSpPr>
        <p:spPr>
          <a:xfrm>
            <a:off x="2799443" y="610395"/>
            <a:ext cx="1586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 List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1522C3-AEC8-4ABF-B1CE-0CDB27DE85C6}"/>
              </a:ext>
            </a:extLst>
          </p:cNvPr>
          <p:cNvSpPr txBox="1"/>
          <p:nvPr/>
        </p:nvSpPr>
        <p:spPr>
          <a:xfrm>
            <a:off x="3306147" y="5893902"/>
            <a:ext cx="1586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Recording Settings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755A6E-EEA4-408B-BE1C-E7B72333A22B}"/>
              </a:ext>
            </a:extLst>
          </p:cNvPr>
          <p:cNvSpPr txBox="1"/>
          <p:nvPr/>
        </p:nvSpPr>
        <p:spPr>
          <a:xfrm>
            <a:off x="8479701" y="602661"/>
            <a:ext cx="1586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C859CF-A5F4-4B28-9DCD-2689175D0B20}"/>
              </a:ext>
            </a:extLst>
          </p:cNvPr>
          <p:cNvSpPr txBox="1"/>
          <p:nvPr/>
        </p:nvSpPr>
        <p:spPr>
          <a:xfrm>
            <a:off x="135294" y="1593873"/>
            <a:ext cx="1586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9AE5AB6-61E8-427D-AEDE-2F4C7C19F9BC}"/>
              </a:ext>
            </a:extLst>
          </p:cNvPr>
          <p:cNvCxnSpPr/>
          <p:nvPr/>
        </p:nvCxnSpPr>
        <p:spPr>
          <a:xfrm flipH="1">
            <a:off x="3671670" y="971181"/>
            <a:ext cx="1408" cy="63241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61D376F-9643-459C-B27E-F08D5254B5DC}"/>
              </a:ext>
            </a:extLst>
          </p:cNvPr>
          <p:cNvCxnSpPr/>
          <p:nvPr/>
        </p:nvCxnSpPr>
        <p:spPr>
          <a:xfrm flipH="1">
            <a:off x="5035890" y="724619"/>
            <a:ext cx="1936" cy="51905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B3BE9B0-19D9-4F59-93EC-4BF9F8760CEC}"/>
              </a:ext>
            </a:extLst>
          </p:cNvPr>
          <p:cNvCxnSpPr>
            <a:cxnSpLocks/>
          </p:cNvCxnSpPr>
          <p:nvPr/>
        </p:nvCxnSpPr>
        <p:spPr>
          <a:xfrm>
            <a:off x="1430695" y="1778539"/>
            <a:ext cx="1676399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F2CBD8E-1F0A-4218-980C-5E32F0AD71EC}"/>
              </a:ext>
            </a:extLst>
          </p:cNvPr>
          <p:cNvCxnSpPr>
            <a:cxnSpLocks/>
          </p:cNvCxnSpPr>
          <p:nvPr/>
        </p:nvCxnSpPr>
        <p:spPr>
          <a:xfrm>
            <a:off x="9272803" y="1050702"/>
            <a:ext cx="0" cy="97146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2BBC8AE-14B7-4F57-8CDA-36EE76306D37}"/>
              </a:ext>
            </a:extLst>
          </p:cNvPr>
          <p:cNvCxnSpPr>
            <a:cxnSpLocks/>
          </p:cNvCxnSpPr>
          <p:nvPr/>
        </p:nvCxnSpPr>
        <p:spPr>
          <a:xfrm flipV="1">
            <a:off x="4099249" y="5006541"/>
            <a:ext cx="0" cy="87396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F5CAE6C-9C4C-4F07-AAF7-FCA9E38503B9}"/>
              </a:ext>
            </a:extLst>
          </p:cNvPr>
          <p:cNvCxnSpPr>
            <a:cxnSpLocks/>
          </p:cNvCxnSpPr>
          <p:nvPr/>
        </p:nvCxnSpPr>
        <p:spPr>
          <a:xfrm flipV="1">
            <a:off x="8479701" y="5368667"/>
            <a:ext cx="0" cy="51184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5976BFD-9984-4EAD-BF4D-9AC56ABEDD32}"/>
              </a:ext>
            </a:extLst>
          </p:cNvPr>
          <p:cNvSpPr txBox="1"/>
          <p:nvPr/>
        </p:nvSpPr>
        <p:spPr>
          <a:xfrm>
            <a:off x="7392853" y="6013283"/>
            <a:ext cx="2173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to add reverb to your voice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755A6E-EEA4-408B-BE1C-E7B72333A22B}"/>
              </a:ext>
            </a:extLst>
          </p:cNvPr>
          <p:cNvSpPr txBox="1"/>
          <p:nvPr/>
        </p:nvSpPr>
        <p:spPr>
          <a:xfrm>
            <a:off x="6061407" y="78288"/>
            <a:ext cx="2231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toggle metronome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F2CBD8E-1F0A-4218-980C-5E32F0AD71EC}"/>
              </a:ext>
            </a:extLst>
          </p:cNvPr>
          <p:cNvCxnSpPr>
            <a:cxnSpLocks/>
          </p:cNvCxnSpPr>
          <p:nvPr/>
        </p:nvCxnSpPr>
        <p:spPr>
          <a:xfrm>
            <a:off x="7177177" y="724619"/>
            <a:ext cx="5158" cy="51021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643E39D-DBEB-45DA-8141-E08491A703A0}"/>
              </a:ext>
            </a:extLst>
          </p:cNvPr>
          <p:cNvSpPr txBox="1"/>
          <p:nvPr/>
        </p:nvSpPr>
        <p:spPr>
          <a:xfrm>
            <a:off x="3974482" y="78288"/>
            <a:ext cx="2119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Playback/Record</a:t>
            </a:r>
          </a:p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9AE5AB6-61E8-427D-AEDE-2F4C7C19F9BC}"/>
              </a:ext>
            </a:extLst>
          </p:cNvPr>
          <p:cNvCxnSpPr/>
          <p:nvPr/>
        </p:nvCxnSpPr>
        <p:spPr>
          <a:xfrm>
            <a:off x="2561058" y="559490"/>
            <a:ext cx="13549" cy="76867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643E39D-DBEB-45DA-8141-E08491A703A0}"/>
              </a:ext>
            </a:extLst>
          </p:cNvPr>
          <p:cNvSpPr txBox="1"/>
          <p:nvPr/>
        </p:nvSpPr>
        <p:spPr>
          <a:xfrm>
            <a:off x="1800759" y="223415"/>
            <a:ext cx="1586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Editor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9AE5AB6-61E8-427D-AEDE-2F4C7C19F9BC}"/>
              </a:ext>
            </a:extLst>
          </p:cNvPr>
          <p:cNvCxnSpPr/>
          <p:nvPr/>
        </p:nvCxnSpPr>
        <p:spPr>
          <a:xfrm>
            <a:off x="1589359" y="616905"/>
            <a:ext cx="734974" cy="693838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643E39D-DBEB-45DA-8141-E08491A703A0}"/>
              </a:ext>
            </a:extLst>
          </p:cNvPr>
          <p:cNvSpPr txBox="1"/>
          <p:nvPr/>
        </p:nvSpPr>
        <p:spPr>
          <a:xfrm>
            <a:off x="295560" y="257728"/>
            <a:ext cx="1586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Controls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80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1809024" y="1391335"/>
            <a:ext cx="3520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Record Level changes your mic’s input volume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43E39D-DBEB-45DA-8141-E08491A703A0}"/>
              </a:ext>
            </a:extLst>
          </p:cNvPr>
          <p:cNvSpPr txBox="1"/>
          <p:nvPr/>
        </p:nvSpPr>
        <p:spPr>
          <a:xfrm>
            <a:off x="4128268" y="3850508"/>
            <a:ext cx="2981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Changes Track’s volume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F0056A-8477-47FA-81BF-4B306D1876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522" y="323342"/>
            <a:ext cx="3114675" cy="27823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B356F66A-43CB-4424-B0B1-3FFEF9C040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10" y="4616646"/>
            <a:ext cx="3114675" cy="12382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D7C02DE-DB93-4B24-9D1E-E4733EABE21D}"/>
              </a:ext>
            </a:extLst>
          </p:cNvPr>
          <p:cNvSpPr txBox="1"/>
          <p:nvPr/>
        </p:nvSpPr>
        <p:spPr>
          <a:xfrm>
            <a:off x="795185" y="6028899"/>
            <a:ext cx="2981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Mutes Track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4BC518-05E8-4D7F-98E3-02E2646DE83F}"/>
              </a:ext>
            </a:extLst>
          </p:cNvPr>
          <p:cNvSpPr txBox="1"/>
          <p:nvPr/>
        </p:nvSpPr>
        <p:spPr>
          <a:xfrm>
            <a:off x="4676719" y="6067160"/>
            <a:ext cx="2981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“Solos” Track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18435AC-87F0-4A14-8CCF-75F3E89D4CD1}"/>
              </a:ext>
            </a:extLst>
          </p:cNvPr>
          <p:cNvCxnSpPr/>
          <p:nvPr/>
        </p:nvCxnSpPr>
        <p:spPr>
          <a:xfrm>
            <a:off x="5619235" y="4295341"/>
            <a:ext cx="0" cy="89980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08353F9-299E-4F2F-AAB8-117E54F4DE7E}"/>
              </a:ext>
            </a:extLst>
          </p:cNvPr>
          <p:cNvCxnSpPr>
            <a:cxnSpLocks/>
          </p:cNvCxnSpPr>
          <p:nvPr/>
        </p:nvCxnSpPr>
        <p:spPr>
          <a:xfrm flipV="1">
            <a:off x="3098851" y="5442581"/>
            <a:ext cx="934179" cy="635678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F45FF36-AB6D-4EE6-8D9F-72BF6870F1C7}"/>
              </a:ext>
            </a:extLst>
          </p:cNvPr>
          <p:cNvCxnSpPr>
            <a:cxnSpLocks/>
          </p:cNvCxnSpPr>
          <p:nvPr/>
        </p:nvCxnSpPr>
        <p:spPr>
          <a:xfrm flipH="1" flipV="1">
            <a:off x="4350271" y="5442581"/>
            <a:ext cx="961053" cy="63568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85654B0-88A5-482A-A86E-95863078AA83}"/>
              </a:ext>
            </a:extLst>
          </p:cNvPr>
          <p:cNvCxnSpPr>
            <a:cxnSpLocks/>
          </p:cNvCxnSpPr>
          <p:nvPr/>
        </p:nvCxnSpPr>
        <p:spPr>
          <a:xfrm flipH="1">
            <a:off x="6336697" y="5247671"/>
            <a:ext cx="99937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2940BCE-A5F8-4287-856B-3F8B0ADF993F}"/>
              </a:ext>
            </a:extLst>
          </p:cNvPr>
          <p:cNvSpPr txBox="1"/>
          <p:nvPr/>
        </p:nvSpPr>
        <p:spPr>
          <a:xfrm>
            <a:off x="7503894" y="5051105"/>
            <a:ext cx="2981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Pans Track to left or right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E0F46C9-D0F9-4F8D-9736-9E591DFA9B0F}"/>
              </a:ext>
            </a:extLst>
          </p:cNvPr>
          <p:cNvCxnSpPr>
            <a:cxnSpLocks/>
          </p:cNvCxnSpPr>
          <p:nvPr/>
        </p:nvCxnSpPr>
        <p:spPr>
          <a:xfrm>
            <a:off x="301690" y="3429000"/>
            <a:ext cx="1158862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41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895176" y="1252835"/>
            <a:ext cx="4973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a recording to bring up options</a:t>
            </a:r>
          </a:p>
          <a:p>
            <a:pPr algn="r"/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“Split at Playhead” (or Command-T)</a:t>
            </a:r>
          </a:p>
        </p:txBody>
      </p:sp>
      <p:pic>
        <p:nvPicPr>
          <p:cNvPr id="3" name="Picture 2" descr="A screenshot of a video game&#10;&#10;Description generated with high confidence">
            <a:extLst>
              <a:ext uri="{FF2B5EF4-FFF2-40B4-BE49-F238E27FC236}">
                <a16:creationId xmlns:a16="http://schemas.microsoft.com/office/drawing/2014/main" id="{E47F52E2-EE0E-4176-8CA1-490D6B4A3F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568" y="431797"/>
            <a:ext cx="4065928" cy="25654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A screenshot of a computer&#10;&#10;Description generated with very high confidence">
            <a:extLst>
              <a:ext uri="{FF2B5EF4-FFF2-40B4-BE49-F238E27FC236}">
                <a16:creationId xmlns:a16="http://schemas.microsoft.com/office/drawing/2014/main" id="{C887E475-9694-466E-AA0F-02686643CF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90" y="4016950"/>
            <a:ext cx="3437588" cy="22531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22DDEE-606D-434B-94E3-988D2F9DBA57}"/>
              </a:ext>
            </a:extLst>
          </p:cNvPr>
          <p:cNvCxnSpPr>
            <a:cxnSpLocks/>
          </p:cNvCxnSpPr>
          <p:nvPr/>
        </p:nvCxnSpPr>
        <p:spPr>
          <a:xfrm>
            <a:off x="301690" y="3504501"/>
            <a:ext cx="1158862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344C11D-33B6-47DE-9364-0B9CAD02B2DD}"/>
              </a:ext>
            </a:extLst>
          </p:cNvPr>
          <p:cNvSpPr txBox="1"/>
          <p:nvPr/>
        </p:nvSpPr>
        <p:spPr>
          <a:xfrm>
            <a:off x="6521417" y="4681836"/>
            <a:ext cx="56705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and drag to loop segment</a:t>
            </a:r>
          </a:p>
          <a:p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and drag to shorten or lengthen segment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12807C3-5482-470C-B262-2C8EC23BF098}"/>
              </a:ext>
            </a:extLst>
          </p:cNvPr>
          <p:cNvCxnSpPr>
            <a:cxnSpLocks/>
          </p:cNvCxnSpPr>
          <p:nvPr/>
        </p:nvCxnSpPr>
        <p:spPr>
          <a:xfrm flipH="1">
            <a:off x="5024301" y="4869625"/>
            <a:ext cx="1359004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63F67EA-AAE8-4EB0-85B8-8241E11F156C}"/>
              </a:ext>
            </a:extLst>
          </p:cNvPr>
          <p:cNvCxnSpPr>
            <a:cxnSpLocks/>
          </p:cNvCxnSpPr>
          <p:nvPr/>
        </p:nvCxnSpPr>
        <p:spPr>
          <a:xfrm flipH="1">
            <a:off x="5024301" y="5700051"/>
            <a:ext cx="1359004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258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3001709" y="5578917"/>
            <a:ext cx="4973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recording a new track, you can hear the other tracks unless you mute them</a:t>
            </a:r>
          </a:p>
        </p:txBody>
      </p:sp>
      <p:pic>
        <p:nvPicPr>
          <p:cNvPr id="4" name="Picture 3" descr="A screenshot of a video game&#10;&#10;Description generated with high confidence">
            <a:extLst>
              <a:ext uri="{FF2B5EF4-FFF2-40B4-BE49-F238E27FC236}">
                <a16:creationId xmlns:a16="http://schemas.microsoft.com/office/drawing/2014/main" id="{32329B3D-67F5-45A3-8468-6904DD0F2E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130" y="1747837"/>
            <a:ext cx="6048375" cy="3362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6937F4A-1543-4F9D-88A6-6F60BEFAB307}"/>
              </a:ext>
            </a:extLst>
          </p:cNvPr>
          <p:cNvSpPr txBox="1"/>
          <p:nvPr/>
        </p:nvSpPr>
        <p:spPr>
          <a:xfrm>
            <a:off x="3250816" y="909750"/>
            <a:ext cx="2981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add track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A176A06-60D3-4184-8046-7D27D15C3234}"/>
              </a:ext>
            </a:extLst>
          </p:cNvPr>
          <p:cNvCxnSpPr/>
          <p:nvPr/>
        </p:nvCxnSpPr>
        <p:spPr>
          <a:xfrm flipH="1">
            <a:off x="2750322" y="1272685"/>
            <a:ext cx="932915" cy="62631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50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310693" y="1432057"/>
            <a:ext cx="45465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Drag a music file onto the empty space in the track list to add a music track. </a:t>
            </a:r>
          </a:p>
          <a:p>
            <a:pPr algn="r"/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do this with multiple audio files and rearrange them along the timeline.</a:t>
            </a:r>
          </a:p>
        </p:txBody>
      </p:sp>
      <p:pic>
        <p:nvPicPr>
          <p:cNvPr id="7" name="Picture 6" descr="A screenshot of a computer&#10;&#10;Description generated with very high confidence">
            <a:extLst>
              <a:ext uri="{FF2B5EF4-FFF2-40B4-BE49-F238E27FC236}">
                <a16:creationId xmlns:a16="http://schemas.microsoft.com/office/drawing/2014/main" id="{764A364A-727A-4DB4-9328-1316A02B5B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999" y="294365"/>
            <a:ext cx="6902308" cy="35122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115A4AE-801F-4396-AA24-D3B0DB57CE8B}"/>
              </a:ext>
            </a:extLst>
          </p:cNvPr>
          <p:cNvCxnSpPr>
            <a:cxnSpLocks/>
          </p:cNvCxnSpPr>
          <p:nvPr/>
        </p:nvCxnSpPr>
        <p:spPr>
          <a:xfrm flipH="1">
            <a:off x="5821960" y="1239110"/>
            <a:ext cx="2111228" cy="101752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screenshot of a video game&#10;&#10;Description generated with high confidence">
            <a:extLst>
              <a:ext uri="{FF2B5EF4-FFF2-40B4-BE49-F238E27FC236}">
                <a16:creationId xmlns:a16="http://schemas.microsoft.com/office/drawing/2014/main" id="{AC0025C9-7C29-472E-B5A0-657630D25F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844" y="4288586"/>
            <a:ext cx="4544390" cy="20874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B59F880-AEBB-4DB8-9673-2A4834817C94}"/>
              </a:ext>
            </a:extLst>
          </p:cNvPr>
          <p:cNvCxnSpPr>
            <a:cxnSpLocks/>
          </p:cNvCxnSpPr>
          <p:nvPr/>
        </p:nvCxnSpPr>
        <p:spPr>
          <a:xfrm>
            <a:off x="301690" y="4041397"/>
            <a:ext cx="1158862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A212E5B-12FB-442E-8DCA-3D5E20518B2A}"/>
              </a:ext>
            </a:extLst>
          </p:cNvPr>
          <p:cNvSpPr txBox="1"/>
          <p:nvPr/>
        </p:nvSpPr>
        <p:spPr>
          <a:xfrm>
            <a:off x="6156886" y="4933713"/>
            <a:ext cx="4546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and drag a clip to move it along the timeline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BF750DA-62B5-42C3-AE5E-9E775675A478}"/>
              </a:ext>
            </a:extLst>
          </p:cNvPr>
          <p:cNvCxnSpPr>
            <a:cxnSpLocks/>
          </p:cNvCxnSpPr>
          <p:nvPr/>
        </p:nvCxnSpPr>
        <p:spPr>
          <a:xfrm flipH="1" flipV="1">
            <a:off x="4299497" y="4933713"/>
            <a:ext cx="1707020" cy="26746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B2FC25F-F702-B548-97FF-91810E5367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025" y="2841624"/>
            <a:ext cx="1155700" cy="95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768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786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Recording to Multiple Tracks Simultaneously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84484"/>
            <a:ext cx="4625502" cy="27189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507" y="1882413"/>
            <a:ext cx="4629293" cy="27231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1595094" y="5094942"/>
            <a:ext cx="9001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one track using input 1 and a second track using input 2. Keep in mind that the Audient iD44 USB interface allows for 4 true inputs.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A176A06-60D3-4184-8046-7D27D15C3234}"/>
              </a:ext>
            </a:extLst>
          </p:cNvPr>
          <p:cNvCxnSpPr/>
          <p:nvPr/>
        </p:nvCxnSpPr>
        <p:spPr>
          <a:xfrm flipV="1">
            <a:off x="205902" y="4033459"/>
            <a:ext cx="810585" cy="9877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A176A06-60D3-4184-8046-7D27D15C3234}"/>
              </a:ext>
            </a:extLst>
          </p:cNvPr>
          <p:cNvCxnSpPr/>
          <p:nvPr/>
        </p:nvCxnSpPr>
        <p:spPr>
          <a:xfrm flipV="1">
            <a:off x="6096000" y="4033459"/>
            <a:ext cx="810585" cy="9877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067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960" y="286522"/>
            <a:ext cx="4669075" cy="27212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039" y="3483981"/>
            <a:ext cx="4118525" cy="31318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CF74E12-C969-448A-A285-A4453D3FE2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87325" cmpd="tri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972462" y="1455512"/>
            <a:ext cx="4546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top: click “Track”, then click “Configure Track Header</a:t>
            </a:r>
            <a:r>
              <a:rPr lang="mr-IN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86F61E-2C06-421E-B6E0-3A9B485FEF86}"/>
              </a:ext>
            </a:extLst>
          </p:cNvPr>
          <p:cNvSpPr txBox="1"/>
          <p:nvPr/>
        </p:nvSpPr>
        <p:spPr>
          <a:xfrm>
            <a:off x="1136753" y="4861868"/>
            <a:ext cx="4546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prompt that shows up, check the box next to “Record Enable”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522DDEE-606D-434B-94E3-988D2F9DBA57}"/>
              </a:ext>
            </a:extLst>
          </p:cNvPr>
          <p:cNvCxnSpPr>
            <a:cxnSpLocks/>
          </p:cNvCxnSpPr>
          <p:nvPr/>
        </p:nvCxnSpPr>
        <p:spPr>
          <a:xfrm>
            <a:off x="301690" y="3168941"/>
            <a:ext cx="1158862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115A4AE-801F-4396-AA24-D3B0DB57CE8B}"/>
              </a:ext>
            </a:extLst>
          </p:cNvPr>
          <p:cNvCxnSpPr>
            <a:cxnSpLocks/>
          </p:cNvCxnSpPr>
          <p:nvPr/>
        </p:nvCxnSpPr>
        <p:spPr>
          <a:xfrm flipH="1" flipV="1">
            <a:off x="9851611" y="4789202"/>
            <a:ext cx="1713671" cy="3051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245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</TotalTime>
  <Words>750</Words>
  <Application>Microsoft Macintosh PowerPoint</Application>
  <PresentationFormat>Widescreen</PresentationFormat>
  <Paragraphs>98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Intro to GarageBand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Recording to Multiple Tracks Simultaneously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GarageBand</dc:title>
  <dc:creator>Jonathan Rivera</dc:creator>
  <cp:lastModifiedBy>Microsoft Office User</cp:lastModifiedBy>
  <cp:revision>52</cp:revision>
  <dcterms:created xsi:type="dcterms:W3CDTF">2018-01-04T16:33:01Z</dcterms:created>
  <dcterms:modified xsi:type="dcterms:W3CDTF">2019-11-04T22:10:02Z</dcterms:modified>
</cp:coreProperties>
</file>